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73" r:id="rId4"/>
    <p:sldId id="258" r:id="rId5"/>
    <p:sldId id="259" r:id="rId6"/>
    <p:sldId id="274" r:id="rId7"/>
    <p:sldId id="275" r:id="rId8"/>
    <p:sldId id="260" r:id="rId9"/>
    <p:sldId id="276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34" autoAdjust="0"/>
    <p:restoredTop sz="94660"/>
  </p:normalViewPr>
  <p:slideViewPr>
    <p:cSldViewPr>
      <p:cViewPr varScale="1">
        <p:scale>
          <a:sx n="86" d="100"/>
          <a:sy n="86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566BB7-49C0-4EBF-8237-A4A3CF87AD77}" type="doc">
      <dgm:prSet loTypeId="urn:microsoft.com/office/officeart/2005/8/layout/bProcess4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3C4B4B0-B73C-4454-B04A-CCA3EAAAA09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О священных книгах</a:t>
          </a:r>
          <a:endParaRPr lang="ru-RU" sz="2000" b="1" dirty="0">
            <a:solidFill>
              <a:schemeClr val="tx1"/>
            </a:solidFill>
          </a:endParaRPr>
        </a:p>
      </dgm:t>
    </dgm:pt>
    <dgm:pt modelId="{3811A689-ACB2-4D7A-803C-12D28839BC70}" type="parTrans" cxnId="{0DD93C68-5016-44AC-8371-86078E0EB8A5}">
      <dgm:prSet/>
      <dgm:spPr/>
      <dgm:t>
        <a:bodyPr/>
        <a:lstStyle/>
        <a:p>
          <a:endParaRPr lang="ru-RU"/>
        </a:p>
      </dgm:t>
    </dgm:pt>
    <dgm:pt modelId="{93C4D5A4-32F0-4512-8504-5E690459C93C}" type="sibTrans" cxnId="{0DD93C68-5016-44AC-8371-86078E0EB8A5}">
      <dgm:prSet/>
      <dgm:spPr/>
      <dgm:t>
        <a:bodyPr/>
        <a:lstStyle/>
        <a:p>
          <a:endParaRPr lang="ru-RU"/>
        </a:p>
      </dgm:t>
    </dgm:pt>
    <dgm:pt modelId="{894F6597-DCA4-44AD-BA35-B21E7E9E0B77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О сверхъестественных существах</a:t>
          </a:r>
          <a:endParaRPr lang="ru-RU" sz="2000" b="1" dirty="0">
            <a:solidFill>
              <a:schemeClr val="tx1"/>
            </a:solidFill>
          </a:endParaRPr>
        </a:p>
      </dgm:t>
    </dgm:pt>
    <dgm:pt modelId="{ACF25017-C56E-4E1B-BF43-ECDAACD84D6D}" type="parTrans" cxnId="{32DF9E0E-78E3-43AD-B140-3E237D4A278C}">
      <dgm:prSet/>
      <dgm:spPr/>
      <dgm:t>
        <a:bodyPr/>
        <a:lstStyle/>
        <a:p>
          <a:endParaRPr lang="ru-RU"/>
        </a:p>
      </dgm:t>
    </dgm:pt>
    <dgm:pt modelId="{8520D9C9-9112-4F12-BB8A-99D8EFA48837}" type="sibTrans" cxnId="{32DF9E0E-78E3-43AD-B140-3E237D4A278C}">
      <dgm:prSet/>
      <dgm:spPr/>
      <dgm:t>
        <a:bodyPr/>
        <a:lstStyle/>
        <a:p>
          <a:endParaRPr lang="ru-RU"/>
        </a:p>
      </dgm:t>
    </dgm:pt>
    <dgm:pt modelId="{31968A1A-6A57-471D-A120-0BB8593177B9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 </a:t>
          </a:r>
          <a:r>
            <a:rPr lang="ru-RU" b="1" dirty="0" err="1" smtClean="0">
              <a:solidFill>
                <a:schemeClr val="tx1"/>
              </a:solidFill>
            </a:rPr>
            <a:t>Машиахе</a:t>
          </a:r>
          <a:r>
            <a:rPr lang="ru-RU" b="1" dirty="0" smtClean="0">
              <a:solidFill>
                <a:schemeClr val="tx1"/>
              </a:solidFill>
            </a:rPr>
            <a:t> (Мессии)</a:t>
          </a:r>
          <a:endParaRPr lang="ru-RU" b="1" dirty="0">
            <a:solidFill>
              <a:schemeClr val="tx1"/>
            </a:solidFill>
          </a:endParaRPr>
        </a:p>
      </dgm:t>
    </dgm:pt>
    <dgm:pt modelId="{07AFB294-0F43-47A6-A2E8-6779547F9B83}" type="parTrans" cxnId="{E7BC448E-2738-4223-872A-2210323AB924}">
      <dgm:prSet/>
      <dgm:spPr/>
      <dgm:t>
        <a:bodyPr/>
        <a:lstStyle/>
        <a:p>
          <a:endParaRPr lang="ru-RU"/>
        </a:p>
      </dgm:t>
    </dgm:pt>
    <dgm:pt modelId="{AA6A6006-9B83-4B64-831B-016FE49B330C}" type="sibTrans" cxnId="{E7BC448E-2738-4223-872A-2210323AB924}">
      <dgm:prSet/>
      <dgm:spPr/>
      <dgm:t>
        <a:bodyPr/>
        <a:lstStyle/>
        <a:p>
          <a:endParaRPr lang="ru-RU"/>
        </a:p>
      </dgm:t>
    </dgm:pt>
    <dgm:pt modelId="{94D7BCE4-F738-4A5B-9EC1-99991E4CBD95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 загробной жизни</a:t>
          </a:r>
          <a:endParaRPr lang="ru-RU" b="1" dirty="0">
            <a:solidFill>
              <a:schemeClr val="tx1"/>
            </a:solidFill>
          </a:endParaRPr>
        </a:p>
      </dgm:t>
    </dgm:pt>
    <dgm:pt modelId="{C5DF0AE0-BF4B-4F61-8295-1AE5BC96F6A0}" type="parTrans" cxnId="{489075E3-BA8D-41CE-9EFC-47BC271362C8}">
      <dgm:prSet/>
      <dgm:spPr/>
      <dgm:t>
        <a:bodyPr/>
        <a:lstStyle/>
        <a:p>
          <a:endParaRPr lang="ru-RU"/>
        </a:p>
      </dgm:t>
    </dgm:pt>
    <dgm:pt modelId="{C345434B-BD64-4B58-BB6E-DEE414254980}" type="sibTrans" cxnId="{489075E3-BA8D-41CE-9EFC-47BC271362C8}">
      <dgm:prSet/>
      <dgm:spPr/>
      <dgm:t>
        <a:bodyPr/>
        <a:lstStyle/>
        <a:p>
          <a:endParaRPr lang="ru-RU"/>
        </a:p>
      </dgm:t>
    </dgm:pt>
    <dgm:pt modelId="{A27BD810-CBEF-4611-B33D-58AF2178701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 душе</a:t>
          </a:r>
          <a:endParaRPr lang="ru-RU" b="1" dirty="0">
            <a:solidFill>
              <a:schemeClr val="tx1"/>
            </a:solidFill>
          </a:endParaRPr>
        </a:p>
      </dgm:t>
    </dgm:pt>
    <dgm:pt modelId="{E9D637AD-DE05-4928-A965-10F9C576D4AB}" type="parTrans" cxnId="{8A652CCE-CE53-435A-BB4C-4721E15C3D97}">
      <dgm:prSet/>
      <dgm:spPr/>
      <dgm:t>
        <a:bodyPr/>
        <a:lstStyle/>
        <a:p>
          <a:endParaRPr lang="ru-RU"/>
        </a:p>
      </dgm:t>
    </dgm:pt>
    <dgm:pt modelId="{8BF946FC-ABD5-4DF7-9C4C-7E916052B90A}" type="sibTrans" cxnId="{8A652CCE-CE53-435A-BB4C-4721E15C3D97}">
      <dgm:prSet/>
      <dgm:spPr/>
      <dgm:t>
        <a:bodyPr/>
        <a:lstStyle/>
        <a:p>
          <a:endParaRPr lang="ru-RU"/>
        </a:p>
      </dgm:t>
    </dgm:pt>
    <dgm:pt modelId="{45596AC1-CF9A-4510-BB2F-DB249EC5C019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 пророках</a:t>
          </a:r>
          <a:endParaRPr lang="ru-RU" b="1" dirty="0">
            <a:solidFill>
              <a:schemeClr val="tx1"/>
            </a:solidFill>
          </a:endParaRPr>
        </a:p>
      </dgm:t>
    </dgm:pt>
    <dgm:pt modelId="{6E9CE0AA-7EB7-4968-BB05-A0C342B19A6C}" type="parTrans" cxnId="{D6016C4D-CE1A-4460-9784-377FC04AB16A}">
      <dgm:prSet/>
      <dgm:spPr/>
      <dgm:t>
        <a:bodyPr/>
        <a:lstStyle/>
        <a:p>
          <a:endParaRPr lang="ru-RU"/>
        </a:p>
      </dgm:t>
    </dgm:pt>
    <dgm:pt modelId="{632A6C48-370B-464A-82B4-D2E047676872}" type="sibTrans" cxnId="{D6016C4D-CE1A-4460-9784-377FC04AB16A}">
      <dgm:prSet/>
      <dgm:spPr/>
      <dgm:t>
        <a:bodyPr/>
        <a:lstStyle/>
        <a:p>
          <a:endParaRPr lang="ru-RU"/>
        </a:p>
      </dgm:t>
    </dgm:pt>
    <dgm:pt modelId="{9D37A7BD-0ECA-4FD6-8460-28983294AA5F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 пищевых запретах</a:t>
          </a:r>
          <a:endParaRPr lang="ru-RU" b="1" dirty="0">
            <a:solidFill>
              <a:schemeClr val="tx1"/>
            </a:solidFill>
          </a:endParaRPr>
        </a:p>
      </dgm:t>
    </dgm:pt>
    <dgm:pt modelId="{B67036F8-D1FA-46B7-8C46-47685429403E}" type="parTrans" cxnId="{A7FC41C6-A7CF-490E-B729-872010326FE7}">
      <dgm:prSet/>
      <dgm:spPr/>
      <dgm:t>
        <a:bodyPr/>
        <a:lstStyle/>
        <a:p>
          <a:endParaRPr lang="ru-RU"/>
        </a:p>
      </dgm:t>
    </dgm:pt>
    <dgm:pt modelId="{2ED18698-B42B-4950-949D-ABE4E8439B62}" type="sibTrans" cxnId="{A7FC41C6-A7CF-490E-B729-872010326FE7}">
      <dgm:prSet/>
      <dgm:spPr/>
      <dgm:t>
        <a:bodyPr/>
        <a:lstStyle/>
        <a:p>
          <a:endParaRPr lang="ru-RU"/>
        </a:p>
      </dgm:t>
    </dgm:pt>
    <dgm:pt modelId="{423CBA1A-78CB-48BB-9510-C2BDF56AEB49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 субботе</a:t>
          </a:r>
          <a:endParaRPr lang="ru-RU" b="1" dirty="0">
            <a:solidFill>
              <a:schemeClr val="tx1"/>
            </a:solidFill>
          </a:endParaRPr>
        </a:p>
      </dgm:t>
    </dgm:pt>
    <dgm:pt modelId="{ED2343F2-08AD-4DE2-95B6-1D31D2D86A5E}" type="parTrans" cxnId="{E41BF5F6-A210-44EC-BF3C-921FC4AC1694}">
      <dgm:prSet/>
      <dgm:spPr/>
      <dgm:t>
        <a:bodyPr/>
        <a:lstStyle/>
        <a:p>
          <a:endParaRPr lang="ru-RU"/>
        </a:p>
      </dgm:t>
    </dgm:pt>
    <dgm:pt modelId="{D962A119-1FFE-4F10-81B2-FD93EEB10A63}" type="sibTrans" cxnId="{E41BF5F6-A210-44EC-BF3C-921FC4AC1694}">
      <dgm:prSet/>
      <dgm:spPr/>
      <dgm:t>
        <a:bodyPr/>
        <a:lstStyle/>
        <a:p>
          <a:endParaRPr lang="ru-RU"/>
        </a:p>
      </dgm:t>
    </dgm:pt>
    <dgm:pt modelId="{27FFF704-BEDB-4F64-BEDD-86A840044313}" type="pres">
      <dgm:prSet presAssocID="{FC566BB7-49C0-4EBF-8237-A4A3CF87AD7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7CEAE49C-BC36-4604-85BB-F28B7E09F918}" type="pres">
      <dgm:prSet presAssocID="{73C4B4B0-B73C-4454-B04A-CCA3EAAAA09B}" presName="compNode" presStyleCnt="0"/>
      <dgm:spPr/>
    </dgm:pt>
    <dgm:pt modelId="{C56EE54C-0038-497B-B050-EAF9F9DCE207}" type="pres">
      <dgm:prSet presAssocID="{73C4B4B0-B73C-4454-B04A-CCA3EAAAA09B}" presName="dummyConnPt" presStyleCnt="0"/>
      <dgm:spPr/>
    </dgm:pt>
    <dgm:pt modelId="{6F5F07CF-8B3D-4057-B696-23FFF7674EF8}" type="pres">
      <dgm:prSet presAssocID="{73C4B4B0-B73C-4454-B04A-CCA3EAAAA09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49D2BA-D52C-4B46-938B-9EDDBF6CC28C}" type="pres">
      <dgm:prSet presAssocID="{93C4D5A4-32F0-4512-8504-5E690459C93C}" presName="sibTrans" presStyleLbl="bgSibTrans2D1" presStyleIdx="0" presStyleCnt="7"/>
      <dgm:spPr/>
      <dgm:t>
        <a:bodyPr/>
        <a:lstStyle/>
        <a:p>
          <a:endParaRPr lang="ru-RU"/>
        </a:p>
      </dgm:t>
    </dgm:pt>
    <dgm:pt modelId="{BD07717E-8AB9-4656-9755-7E08ED1CAECF}" type="pres">
      <dgm:prSet presAssocID="{894F6597-DCA4-44AD-BA35-B21E7E9E0B77}" presName="compNode" presStyleCnt="0"/>
      <dgm:spPr/>
    </dgm:pt>
    <dgm:pt modelId="{D4667DA0-88CD-48E2-830E-43D149F6C37D}" type="pres">
      <dgm:prSet presAssocID="{894F6597-DCA4-44AD-BA35-B21E7E9E0B77}" presName="dummyConnPt" presStyleCnt="0"/>
      <dgm:spPr/>
    </dgm:pt>
    <dgm:pt modelId="{73E0126D-A0D1-4080-A84A-E4F0D5964E5B}" type="pres">
      <dgm:prSet presAssocID="{894F6597-DCA4-44AD-BA35-B21E7E9E0B77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6CF7EF-D615-4AA1-8E33-83A7AA9C935A}" type="pres">
      <dgm:prSet presAssocID="{8520D9C9-9112-4F12-BB8A-99D8EFA48837}" presName="sibTrans" presStyleLbl="bgSibTrans2D1" presStyleIdx="1" presStyleCnt="7"/>
      <dgm:spPr/>
      <dgm:t>
        <a:bodyPr/>
        <a:lstStyle/>
        <a:p>
          <a:endParaRPr lang="ru-RU"/>
        </a:p>
      </dgm:t>
    </dgm:pt>
    <dgm:pt modelId="{ABB60ACF-D262-4CE8-AFCE-9A9CECC4C700}" type="pres">
      <dgm:prSet presAssocID="{31968A1A-6A57-471D-A120-0BB8593177B9}" presName="compNode" presStyleCnt="0"/>
      <dgm:spPr/>
    </dgm:pt>
    <dgm:pt modelId="{5A14A6D0-2495-4371-B58F-468FE613DC94}" type="pres">
      <dgm:prSet presAssocID="{31968A1A-6A57-471D-A120-0BB8593177B9}" presName="dummyConnPt" presStyleCnt="0"/>
      <dgm:spPr/>
    </dgm:pt>
    <dgm:pt modelId="{FDEC9DCA-9C17-4E9F-93AD-453D04D0B119}" type="pres">
      <dgm:prSet presAssocID="{31968A1A-6A57-471D-A120-0BB8593177B9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E73715-F88B-49F5-8061-39C8D6BBF8D7}" type="pres">
      <dgm:prSet presAssocID="{AA6A6006-9B83-4B64-831B-016FE49B330C}" presName="sibTrans" presStyleLbl="bgSibTrans2D1" presStyleIdx="2" presStyleCnt="7"/>
      <dgm:spPr/>
      <dgm:t>
        <a:bodyPr/>
        <a:lstStyle/>
        <a:p>
          <a:endParaRPr lang="ru-RU"/>
        </a:p>
      </dgm:t>
    </dgm:pt>
    <dgm:pt modelId="{8458AC51-80B2-4E34-BD9D-2809269FF019}" type="pres">
      <dgm:prSet presAssocID="{94D7BCE4-F738-4A5B-9EC1-99991E4CBD95}" presName="compNode" presStyleCnt="0"/>
      <dgm:spPr/>
    </dgm:pt>
    <dgm:pt modelId="{7AD4F994-FFCA-4E96-B288-C9241FBAC266}" type="pres">
      <dgm:prSet presAssocID="{94D7BCE4-F738-4A5B-9EC1-99991E4CBD95}" presName="dummyConnPt" presStyleCnt="0"/>
      <dgm:spPr/>
    </dgm:pt>
    <dgm:pt modelId="{B5C11307-25EC-4DE6-A20E-443CB8C298DC}" type="pres">
      <dgm:prSet presAssocID="{94D7BCE4-F738-4A5B-9EC1-99991E4CBD95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B1B33B-6215-4257-9507-C7DB197458A1}" type="pres">
      <dgm:prSet presAssocID="{C345434B-BD64-4B58-BB6E-DEE414254980}" presName="sibTrans" presStyleLbl="bgSibTrans2D1" presStyleIdx="3" presStyleCnt="7"/>
      <dgm:spPr/>
      <dgm:t>
        <a:bodyPr/>
        <a:lstStyle/>
        <a:p>
          <a:endParaRPr lang="ru-RU"/>
        </a:p>
      </dgm:t>
    </dgm:pt>
    <dgm:pt modelId="{2BF04D6C-BC0E-47F6-9A38-93D5494A7407}" type="pres">
      <dgm:prSet presAssocID="{A27BD810-CBEF-4611-B33D-58AF21787016}" presName="compNode" presStyleCnt="0"/>
      <dgm:spPr/>
    </dgm:pt>
    <dgm:pt modelId="{9B499B17-5DB6-460B-8D8A-4FC5931BFD95}" type="pres">
      <dgm:prSet presAssocID="{A27BD810-CBEF-4611-B33D-58AF21787016}" presName="dummyConnPt" presStyleCnt="0"/>
      <dgm:spPr/>
    </dgm:pt>
    <dgm:pt modelId="{12C41463-DB5B-4452-A4EC-71E3F0C34185}" type="pres">
      <dgm:prSet presAssocID="{A27BD810-CBEF-4611-B33D-58AF21787016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2E8B7B-E045-4725-B97F-3F376C6D6B97}" type="pres">
      <dgm:prSet presAssocID="{8BF946FC-ABD5-4DF7-9C4C-7E916052B90A}" presName="sibTrans" presStyleLbl="bgSibTrans2D1" presStyleIdx="4" presStyleCnt="7"/>
      <dgm:spPr/>
      <dgm:t>
        <a:bodyPr/>
        <a:lstStyle/>
        <a:p>
          <a:endParaRPr lang="ru-RU"/>
        </a:p>
      </dgm:t>
    </dgm:pt>
    <dgm:pt modelId="{EEA3E734-DB5A-4896-AE39-E3967AC93E50}" type="pres">
      <dgm:prSet presAssocID="{45596AC1-CF9A-4510-BB2F-DB249EC5C019}" presName="compNode" presStyleCnt="0"/>
      <dgm:spPr/>
    </dgm:pt>
    <dgm:pt modelId="{394B82C1-56F4-45F5-9F47-EDBDFDF9C3FB}" type="pres">
      <dgm:prSet presAssocID="{45596AC1-CF9A-4510-BB2F-DB249EC5C019}" presName="dummyConnPt" presStyleCnt="0"/>
      <dgm:spPr/>
    </dgm:pt>
    <dgm:pt modelId="{459087E3-7F44-49AC-B6B4-60B368C6271F}" type="pres">
      <dgm:prSet presAssocID="{45596AC1-CF9A-4510-BB2F-DB249EC5C019}" presName="node" presStyleLbl="node1" presStyleIdx="5" presStyleCnt="8" custLinFactNeighborX="-884" custLinFactNeighborY="3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D6112C-417E-4510-B0A5-35F611FC993D}" type="pres">
      <dgm:prSet presAssocID="{632A6C48-370B-464A-82B4-D2E047676872}" presName="sibTrans" presStyleLbl="bgSibTrans2D1" presStyleIdx="5" presStyleCnt="7"/>
      <dgm:spPr/>
      <dgm:t>
        <a:bodyPr/>
        <a:lstStyle/>
        <a:p>
          <a:endParaRPr lang="ru-RU"/>
        </a:p>
      </dgm:t>
    </dgm:pt>
    <dgm:pt modelId="{D842F865-E4D7-4902-BF53-DEBDCDEEEA1F}" type="pres">
      <dgm:prSet presAssocID="{9D37A7BD-0ECA-4FD6-8460-28983294AA5F}" presName="compNode" presStyleCnt="0"/>
      <dgm:spPr/>
    </dgm:pt>
    <dgm:pt modelId="{3DE28811-535B-45A0-9305-F5971156E309}" type="pres">
      <dgm:prSet presAssocID="{9D37A7BD-0ECA-4FD6-8460-28983294AA5F}" presName="dummyConnPt" presStyleCnt="0"/>
      <dgm:spPr/>
    </dgm:pt>
    <dgm:pt modelId="{2C28C79A-337C-4250-A303-8C38A2969135}" type="pres">
      <dgm:prSet presAssocID="{9D37A7BD-0ECA-4FD6-8460-28983294AA5F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42DA65-B2A7-4C7B-8617-612EBC38691A}" type="pres">
      <dgm:prSet presAssocID="{2ED18698-B42B-4950-949D-ABE4E8439B62}" presName="sibTrans" presStyleLbl="bgSibTrans2D1" presStyleIdx="6" presStyleCnt="7"/>
      <dgm:spPr/>
      <dgm:t>
        <a:bodyPr/>
        <a:lstStyle/>
        <a:p>
          <a:endParaRPr lang="ru-RU"/>
        </a:p>
      </dgm:t>
    </dgm:pt>
    <dgm:pt modelId="{9BEFAA95-B74F-41BC-8333-4B9BEAA4063A}" type="pres">
      <dgm:prSet presAssocID="{423CBA1A-78CB-48BB-9510-C2BDF56AEB49}" presName="compNode" presStyleCnt="0"/>
      <dgm:spPr/>
    </dgm:pt>
    <dgm:pt modelId="{8258D79B-B036-4C87-8E73-D8B16938C026}" type="pres">
      <dgm:prSet presAssocID="{423CBA1A-78CB-48BB-9510-C2BDF56AEB49}" presName="dummyConnPt" presStyleCnt="0"/>
      <dgm:spPr/>
    </dgm:pt>
    <dgm:pt modelId="{DF76AAFD-1F38-40BA-AB4D-7C73AB6DECC8}" type="pres">
      <dgm:prSet presAssocID="{423CBA1A-78CB-48BB-9510-C2BDF56AEB49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0E8A80-0ADC-4666-9BA6-A4A734E5520D}" type="presOf" srcId="{894F6597-DCA4-44AD-BA35-B21E7E9E0B77}" destId="{73E0126D-A0D1-4080-A84A-E4F0D5964E5B}" srcOrd="0" destOrd="0" presId="urn:microsoft.com/office/officeart/2005/8/layout/bProcess4"/>
    <dgm:cxn modelId="{0DD93C68-5016-44AC-8371-86078E0EB8A5}" srcId="{FC566BB7-49C0-4EBF-8237-A4A3CF87AD77}" destId="{73C4B4B0-B73C-4454-B04A-CCA3EAAAA09B}" srcOrd="0" destOrd="0" parTransId="{3811A689-ACB2-4D7A-803C-12D28839BC70}" sibTransId="{93C4D5A4-32F0-4512-8504-5E690459C93C}"/>
    <dgm:cxn modelId="{8A652CCE-CE53-435A-BB4C-4721E15C3D97}" srcId="{FC566BB7-49C0-4EBF-8237-A4A3CF87AD77}" destId="{A27BD810-CBEF-4611-B33D-58AF21787016}" srcOrd="4" destOrd="0" parTransId="{E9D637AD-DE05-4928-A965-10F9C576D4AB}" sibTransId="{8BF946FC-ABD5-4DF7-9C4C-7E916052B90A}"/>
    <dgm:cxn modelId="{1DB38A93-8887-4340-A454-FE62112C04CA}" type="presOf" srcId="{C345434B-BD64-4B58-BB6E-DEE414254980}" destId="{C5B1B33B-6215-4257-9507-C7DB197458A1}" srcOrd="0" destOrd="0" presId="urn:microsoft.com/office/officeart/2005/8/layout/bProcess4"/>
    <dgm:cxn modelId="{BF2D556C-4C22-49FE-BB4B-2F1D49CF71F5}" type="presOf" srcId="{8520D9C9-9112-4F12-BB8A-99D8EFA48837}" destId="{0E6CF7EF-D615-4AA1-8E33-83A7AA9C935A}" srcOrd="0" destOrd="0" presId="urn:microsoft.com/office/officeart/2005/8/layout/bProcess4"/>
    <dgm:cxn modelId="{E7BC448E-2738-4223-872A-2210323AB924}" srcId="{FC566BB7-49C0-4EBF-8237-A4A3CF87AD77}" destId="{31968A1A-6A57-471D-A120-0BB8593177B9}" srcOrd="2" destOrd="0" parTransId="{07AFB294-0F43-47A6-A2E8-6779547F9B83}" sibTransId="{AA6A6006-9B83-4B64-831B-016FE49B330C}"/>
    <dgm:cxn modelId="{A1F21F93-09CA-4D45-9875-701D5344D67F}" type="presOf" srcId="{93C4D5A4-32F0-4512-8504-5E690459C93C}" destId="{D849D2BA-D52C-4B46-938B-9EDDBF6CC28C}" srcOrd="0" destOrd="0" presId="urn:microsoft.com/office/officeart/2005/8/layout/bProcess4"/>
    <dgm:cxn modelId="{6F81808E-0E85-4577-B404-2468F53A926F}" type="presOf" srcId="{9D37A7BD-0ECA-4FD6-8460-28983294AA5F}" destId="{2C28C79A-337C-4250-A303-8C38A2969135}" srcOrd="0" destOrd="0" presId="urn:microsoft.com/office/officeart/2005/8/layout/bProcess4"/>
    <dgm:cxn modelId="{32DF9E0E-78E3-43AD-B140-3E237D4A278C}" srcId="{FC566BB7-49C0-4EBF-8237-A4A3CF87AD77}" destId="{894F6597-DCA4-44AD-BA35-B21E7E9E0B77}" srcOrd="1" destOrd="0" parTransId="{ACF25017-C56E-4E1B-BF43-ECDAACD84D6D}" sibTransId="{8520D9C9-9112-4F12-BB8A-99D8EFA48837}"/>
    <dgm:cxn modelId="{47DCBB14-CF8C-42BE-850E-DF8217E75AE3}" type="presOf" srcId="{AA6A6006-9B83-4B64-831B-016FE49B330C}" destId="{17E73715-F88B-49F5-8061-39C8D6BBF8D7}" srcOrd="0" destOrd="0" presId="urn:microsoft.com/office/officeart/2005/8/layout/bProcess4"/>
    <dgm:cxn modelId="{78A5658B-7602-4520-B03F-F0A3E77B43E7}" type="presOf" srcId="{94D7BCE4-F738-4A5B-9EC1-99991E4CBD95}" destId="{B5C11307-25EC-4DE6-A20E-443CB8C298DC}" srcOrd="0" destOrd="0" presId="urn:microsoft.com/office/officeart/2005/8/layout/bProcess4"/>
    <dgm:cxn modelId="{FC512A20-CEB6-4F8B-84C8-C6B841E83A45}" type="presOf" srcId="{2ED18698-B42B-4950-949D-ABE4E8439B62}" destId="{0142DA65-B2A7-4C7B-8617-612EBC38691A}" srcOrd="0" destOrd="0" presId="urn:microsoft.com/office/officeart/2005/8/layout/bProcess4"/>
    <dgm:cxn modelId="{489075E3-BA8D-41CE-9EFC-47BC271362C8}" srcId="{FC566BB7-49C0-4EBF-8237-A4A3CF87AD77}" destId="{94D7BCE4-F738-4A5B-9EC1-99991E4CBD95}" srcOrd="3" destOrd="0" parTransId="{C5DF0AE0-BF4B-4F61-8295-1AE5BC96F6A0}" sibTransId="{C345434B-BD64-4B58-BB6E-DEE414254980}"/>
    <dgm:cxn modelId="{C7B1A4E3-AB09-4D10-95F6-B8586EF19848}" type="presOf" srcId="{632A6C48-370B-464A-82B4-D2E047676872}" destId="{BFD6112C-417E-4510-B0A5-35F611FC993D}" srcOrd="0" destOrd="0" presId="urn:microsoft.com/office/officeart/2005/8/layout/bProcess4"/>
    <dgm:cxn modelId="{E41BF5F6-A210-44EC-BF3C-921FC4AC1694}" srcId="{FC566BB7-49C0-4EBF-8237-A4A3CF87AD77}" destId="{423CBA1A-78CB-48BB-9510-C2BDF56AEB49}" srcOrd="7" destOrd="0" parTransId="{ED2343F2-08AD-4DE2-95B6-1D31D2D86A5E}" sibTransId="{D962A119-1FFE-4F10-81B2-FD93EEB10A63}"/>
    <dgm:cxn modelId="{A6B1D746-78AC-499A-9A49-BC5073703DA1}" type="presOf" srcId="{A27BD810-CBEF-4611-B33D-58AF21787016}" destId="{12C41463-DB5B-4452-A4EC-71E3F0C34185}" srcOrd="0" destOrd="0" presId="urn:microsoft.com/office/officeart/2005/8/layout/bProcess4"/>
    <dgm:cxn modelId="{D6016C4D-CE1A-4460-9784-377FC04AB16A}" srcId="{FC566BB7-49C0-4EBF-8237-A4A3CF87AD77}" destId="{45596AC1-CF9A-4510-BB2F-DB249EC5C019}" srcOrd="5" destOrd="0" parTransId="{6E9CE0AA-7EB7-4968-BB05-A0C342B19A6C}" sibTransId="{632A6C48-370B-464A-82B4-D2E047676872}"/>
    <dgm:cxn modelId="{73E494D3-78FC-4EE3-9198-10CD2DE9EE4D}" type="presOf" srcId="{FC566BB7-49C0-4EBF-8237-A4A3CF87AD77}" destId="{27FFF704-BEDB-4F64-BEDD-86A840044313}" srcOrd="0" destOrd="0" presId="urn:microsoft.com/office/officeart/2005/8/layout/bProcess4"/>
    <dgm:cxn modelId="{647DA6A1-8129-454D-9EEC-0788B111D19F}" type="presOf" srcId="{31968A1A-6A57-471D-A120-0BB8593177B9}" destId="{FDEC9DCA-9C17-4E9F-93AD-453D04D0B119}" srcOrd="0" destOrd="0" presId="urn:microsoft.com/office/officeart/2005/8/layout/bProcess4"/>
    <dgm:cxn modelId="{2817081C-486E-4BB2-A0DD-F64D14622CB9}" type="presOf" srcId="{45596AC1-CF9A-4510-BB2F-DB249EC5C019}" destId="{459087E3-7F44-49AC-B6B4-60B368C6271F}" srcOrd="0" destOrd="0" presId="urn:microsoft.com/office/officeart/2005/8/layout/bProcess4"/>
    <dgm:cxn modelId="{345C66A3-ECEF-4775-918B-41664078AEE1}" type="presOf" srcId="{73C4B4B0-B73C-4454-B04A-CCA3EAAAA09B}" destId="{6F5F07CF-8B3D-4057-B696-23FFF7674EF8}" srcOrd="0" destOrd="0" presId="urn:microsoft.com/office/officeart/2005/8/layout/bProcess4"/>
    <dgm:cxn modelId="{5B0BCC83-B5E3-44C1-8920-E1734C151F88}" type="presOf" srcId="{423CBA1A-78CB-48BB-9510-C2BDF56AEB49}" destId="{DF76AAFD-1F38-40BA-AB4D-7C73AB6DECC8}" srcOrd="0" destOrd="0" presId="urn:microsoft.com/office/officeart/2005/8/layout/bProcess4"/>
    <dgm:cxn modelId="{A7FC41C6-A7CF-490E-B729-872010326FE7}" srcId="{FC566BB7-49C0-4EBF-8237-A4A3CF87AD77}" destId="{9D37A7BD-0ECA-4FD6-8460-28983294AA5F}" srcOrd="6" destOrd="0" parTransId="{B67036F8-D1FA-46B7-8C46-47685429403E}" sibTransId="{2ED18698-B42B-4950-949D-ABE4E8439B62}"/>
    <dgm:cxn modelId="{8F0938B8-E5E1-4911-9048-C2D254A3DE5E}" type="presOf" srcId="{8BF946FC-ABD5-4DF7-9C4C-7E916052B90A}" destId="{162E8B7B-E045-4725-B97F-3F376C6D6B97}" srcOrd="0" destOrd="0" presId="urn:microsoft.com/office/officeart/2005/8/layout/bProcess4"/>
    <dgm:cxn modelId="{0275EE51-D6CD-4729-A9AA-AE6C10379380}" type="presParOf" srcId="{27FFF704-BEDB-4F64-BEDD-86A840044313}" destId="{7CEAE49C-BC36-4604-85BB-F28B7E09F918}" srcOrd="0" destOrd="0" presId="urn:microsoft.com/office/officeart/2005/8/layout/bProcess4"/>
    <dgm:cxn modelId="{E6D78B75-70CC-4223-8914-0EC24E4BF4FD}" type="presParOf" srcId="{7CEAE49C-BC36-4604-85BB-F28B7E09F918}" destId="{C56EE54C-0038-497B-B050-EAF9F9DCE207}" srcOrd="0" destOrd="0" presId="urn:microsoft.com/office/officeart/2005/8/layout/bProcess4"/>
    <dgm:cxn modelId="{1A58FCB9-99FD-47F3-A737-8819BDD219D6}" type="presParOf" srcId="{7CEAE49C-BC36-4604-85BB-F28B7E09F918}" destId="{6F5F07CF-8B3D-4057-B696-23FFF7674EF8}" srcOrd="1" destOrd="0" presId="urn:microsoft.com/office/officeart/2005/8/layout/bProcess4"/>
    <dgm:cxn modelId="{CA44E1EB-A7DB-4B6A-81DA-F3C4F23BCBE8}" type="presParOf" srcId="{27FFF704-BEDB-4F64-BEDD-86A840044313}" destId="{D849D2BA-D52C-4B46-938B-9EDDBF6CC28C}" srcOrd="1" destOrd="0" presId="urn:microsoft.com/office/officeart/2005/8/layout/bProcess4"/>
    <dgm:cxn modelId="{DAACE069-3EA5-4E35-A912-D4EEEC292D83}" type="presParOf" srcId="{27FFF704-BEDB-4F64-BEDD-86A840044313}" destId="{BD07717E-8AB9-4656-9755-7E08ED1CAECF}" srcOrd="2" destOrd="0" presId="urn:microsoft.com/office/officeart/2005/8/layout/bProcess4"/>
    <dgm:cxn modelId="{6C7AE6C2-3E8E-4ACF-8438-2AC9496436CC}" type="presParOf" srcId="{BD07717E-8AB9-4656-9755-7E08ED1CAECF}" destId="{D4667DA0-88CD-48E2-830E-43D149F6C37D}" srcOrd="0" destOrd="0" presId="urn:microsoft.com/office/officeart/2005/8/layout/bProcess4"/>
    <dgm:cxn modelId="{6946CF00-6290-49A5-A78D-5C4D44EE91BA}" type="presParOf" srcId="{BD07717E-8AB9-4656-9755-7E08ED1CAECF}" destId="{73E0126D-A0D1-4080-A84A-E4F0D5964E5B}" srcOrd="1" destOrd="0" presId="urn:microsoft.com/office/officeart/2005/8/layout/bProcess4"/>
    <dgm:cxn modelId="{6BFFD27E-6F2D-410E-B6A2-828967420939}" type="presParOf" srcId="{27FFF704-BEDB-4F64-BEDD-86A840044313}" destId="{0E6CF7EF-D615-4AA1-8E33-83A7AA9C935A}" srcOrd="3" destOrd="0" presId="urn:microsoft.com/office/officeart/2005/8/layout/bProcess4"/>
    <dgm:cxn modelId="{7175F4D1-5C1E-4DE9-9D19-E7D0D582FC71}" type="presParOf" srcId="{27FFF704-BEDB-4F64-BEDD-86A840044313}" destId="{ABB60ACF-D262-4CE8-AFCE-9A9CECC4C700}" srcOrd="4" destOrd="0" presId="urn:microsoft.com/office/officeart/2005/8/layout/bProcess4"/>
    <dgm:cxn modelId="{4FF9F41C-1E78-427D-85C4-059450FE94F7}" type="presParOf" srcId="{ABB60ACF-D262-4CE8-AFCE-9A9CECC4C700}" destId="{5A14A6D0-2495-4371-B58F-468FE613DC94}" srcOrd="0" destOrd="0" presId="urn:microsoft.com/office/officeart/2005/8/layout/bProcess4"/>
    <dgm:cxn modelId="{0FB687FE-2803-45FC-97C3-3ED66189CF5D}" type="presParOf" srcId="{ABB60ACF-D262-4CE8-AFCE-9A9CECC4C700}" destId="{FDEC9DCA-9C17-4E9F-93AD-453D04D0B119}" srcOrd="1" destOrd="0" presId="urn:microsoft.com/office/officeart/2005/8/layout/bProcess4"/>
    <dgm:cxn modelId="{AF4F20DD-5BF5-4E6D-83C3-DEDCC9DAB4C2}" type="presParOf" srcId="{27FFF704-BEDB-4F64-BEDD-86A840044313}" destId="{17E73715-F88B-49F5-8061-39C8D6BBF8D7}" srcOrd="5" destOrd="0" presId="urn:microsoft.com/office/officeart/2005/8/layout/bProcess4"/>
    <dgm:cxn modelId="{495EA3B8-3C67-424F-ABA4-7E6EC543C726}" type="presParOf" srcId="{27FFF704-BEDB-4F64-BEDD-86A840044313}" destId="{8458AC51-80B2-4E34-BD9D-2809269FF019}" srcOrd="6" destOrd="0" presId="urn:microsoft.com/office/officeart/2005/8/layout/bProcess4"/>
    <dgm:cxn modelId="{662D0212-DB97-416F-A8C4-02DC15B6C72E}" type="presParOf" srcId="{8458AC51-80B2-4E34-BD9D-2809269FF019}" destId="{7AD4F994-FFCA-4E96-B288-C9241FBAC266}" srcOrd="0" destOrd="0" presId="urn:microsoft.com/office/officeart/2005/8/layout/bProcess4"/>
    <dgm:cxn modelId="{4914DA3C-6517-41C5-A9B6-866D7A84FD6E}" type="presParOf" srcId="{8458AC51-80B2-4E34-BD9D-2809269FF019}" destId="{B5C11307-25EC-4DE6-A20E-443CB8C298DC}" srcOrd="1" destOrd="0" presId="urn:microsoft.com/office/officeart/2005/8/layout/bProcess4"/>
    <dgm:cxn modelId="{A308DE88-5579-43A4-A470-8AC251462B27}" type="presParOf" srcId="{27FFF704-BEDB-4F64-BEDD-86A840044313}" destId="{C5B1B33B-6215-4257-9507-C7DB197458A1}" srcOrd="7" destOrd="0" presId="urn:microsoft.com/office/officeart/2005/8/layout/bProcess4"/>
    <dgm:cxn modelId="{2CC21E6D-2D5F-4F6F-BA6A-CBAA6575CF20}" type="presParOf" srcId="{27FFF704-BEDB-4F64-BEDD-86A840044313}" destId="{2BF04D6C-BC0E-47F6-9A38-93D5494A7407}" srcOrd="8" destOrd="0" presId="urn:microsoft.com/office/officeart/2005/8/layout/bProcess4"/>
    <dgm:cxn modelId="{CA2D227E-1768-4AC0-B1D0-4AE7DAD480FB}" type="presParOf" srcId="{2BF04D6C-BC0E-47F6-9A38-93D5494A7407}" destId="{9B499B17-5DB6-460B-8D8A-4FC5931BFD95}" srcOrd="0" destOrd="0" presId="urn:microsoft.com/office/officeart/2005/8/layout/bProcess4"/>
    <dgm:cxn modelId="{664B71C7-5F36-4DFC-9192-B16B76BFB66B}" type="presParOf" srcId="{2BF04D6C-BC0E-47F6-9A38-93D5494A7407}" destId="{12C41463-DB5B-4452-A4EC-71E3F0C34185}" srcOrd="1" destOrd="0" presId="urn:microsoft.com/office/officeart/2005/8/layout/bProcess4"/>
    <dgm:cxn modelId="{256E9C95-2AAF-4C9F-8B91-0C2F1B6AF4B9}" type="presParOf" srcId="{27FFF704-BEDB-4F64-BEDD-86A840044313}" destId="{162E8B7B-E045-4725-B97F-3F376C6D6B97}" srcOrd="9" destOrd="0" presId="urn:microsoft.com/office/officeart/2005/8/layout/bProcess4"/>
    <dgm:cxn modelId="{A67BC7DC-C9E2-42AB-B4B0-8EB57BE7F15C}" type="presParOf" srcId="{27FFF704-BEDB-4F64-BEDD-86A840044313}" destId="{EEA3E734-DB5A-4896-AE39-E3967AC93E50}" srcOrd="10" destOrd="0" presId="urn:microsoft.com/office/officeart/2005/8/layout/bProcess4"/>
    <dgm:cxn modelId="{D1530DFB-651F-4E1E-A692-EEEECF592D09}" type="presParOf" srcId="{EEA3E734-DB5A-4896-AE39-E3967AC93E50}" destId="{394B82C1-56F4-45F5-9F47-EDBDFDF9C3FB}" srcOrd="0" destOrd="0" presId="urn:microsoft.com/office/officeart/2005/8/layout/bProcess4"/>
    <dgm:cxn modelId="{737BCD57-0C27-4D5F-809E-0CAE9A5E2607}" type="presParOf" srcId="{EEA3E734-DB5A-4896-AE39-E3967AC93E50}" destId="{459087E3-7F44-49AC-B6B4-60B368C6271F}" srcOrd="1" destOrd="0" presId="urn:microsoft.com/office/officeart/2005/8/layout/bProcess4"/>
    <dgm:cxn modelId="{244367E2-98A2-46EC-9185-95CDCB9DA226}" type="presParOf" srcId="{27FFF704-BEDB-4F64-BEDD-86A840044313}" destId="{BFD6112C-417E-4510-B0A5-35F611FC993D}" srcOrd="11" destOrd="0" presId="urn:microsoft.com/office/officeart/2005/8/layout/bProcess4"/>
    <dgm:cxn modelId="{A487884C-A322-4E8A-9B58-808DD4A185C9}" type="presParOf" srcId="{27FFF704-BEDB-4F64-BEDD-86A840044313}" destId="{D842F865-E4D7-4902-BF53-DEBDCDEEEA1F}" srcOrd="12" destOrd="0" presId="urn:microsoft.com/office/officeart/2005/8/layout/bProcess4"/>
    <dgm:cxn modelId="{5E57B61E-8059-4590-BB43-18D997DD8116}" type="presParOf" srcId="{D842F865-E4D7-4902-BF53-DEBDCDEEEA1F}" destId="{3DE28811-535B-45A0-9305-F5971156E309}" srcOrd="0" destOrd="0" presId="urn:microsoft.com/office/officeart/2005/8/layout/bProcess4"/>
    <dgm:cxn modelId="{83EE6000-1BB8-4C20-8AD3-3F11D2D9DD1A}" type="presParOf" srcId="{D842F865-E4D7-4902-BF53-DEBDCDEEEA1F}" destId="{2C28C79A-337C-4250-A303-8C38A2969135}" srcOrd="1" destOrd="0" presId="urn:microsoft.com/office/officeart/2005/8/layout/bProcess4"/>
    <dgm:cxn modelId="{0A93F836-DAE7-47DB-BA07-426068F6E72D}" type="presParOf" srcId="{27FFF704-BEDB-4F64-BEDD-86A840044313}" destId="{0142DA65-B2A7-4C7B-8617-612EBC38691A}" srcOrd="13" destOrd="0" presId="urn:microsoft.com/office/officeart/2005/8/layout/bProcess4"/>
    <dgm:cxn modelId="{1497F423-948C-42F7-8BB9-8EB010C4DEDA}" type="presParOf" srcId="{27FFF704-BEDB-4F64-BEDD-86A840044313}" destId="{9BEFAA95-B74F-41BC-8333-4B9BEAA4063A}" srcOrd="14" destOrd="0" presId="urn:microsoft.com/office/officeart/2005/8/layout/bProcess4"/>
    <dgm:cxn modelId="{288B29E3-2A2F-4954-B0A2-169D7CD041BB}" type="presParOf" srcId="{9BEFAA95-B74F-41BC-8333-4B9BEAA4063A}" destId="{8258D79B-B036-4C87-8E73-D8B16938C026}" srcOrd="0" destOrd="0" presId="urn:microsoft.com/office/officeart/2005/8/layout/bProcess4"/>
    <dgm:cxn modelId="{A714190C-B507-4B20-9332-4CF203891649}" type="presParOf" srcId="{9BEFAA95-B74F-41BC-8333-4B9BEAA4063A}" destId="{DF76AAFD-1F38-40BA-AB4D-7C73AB6DECC8}" srcOrd="1" destOrd="0" presId="urn:microsoft.com/office/officeart/2005/8/layout/bProcess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49D2BA-D52C-4B46-938B-9EDDBF6CC28C}">
      <dsp:nvSpPr>
        <dsp:cNvPr id="0" name=""/>
        <dsp:cNvSpPr/>
      </dsp:nvSpPr>
      <dsp:spPr>
        <a:xfrm rot="5400000">
          <a:off x="-357733" y="1060506"/>
          <a:ext cx="1582190" cy="19104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5F07CF-8B3D-4057-B696-23FFF7674EF8}">
      <dsp:nvSpPr>
        <dsp:cNvPr id="0" name=""/>
        <dsp:cNvSpPr/>
      </dsp:nvSpPr>
      <dsp:spPr>
        <a:xfrm>
          <a:off x="3911" y="47316"/>
          <a:ext cx="2122688" cy="127361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О священных книгах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911" y="47316"/>
        <a:ext cx="2122688" cy="1273613"/>
      </dsp:txXfrm>
    </dsp:sp>
    <dsp:sp modelId="{0E6CF7EF-D615-4AA1-8E33-83A7AA9C935A}">
      <dsp:nvSpPr>
        <dsp:cNvPr id="0" name=""/>
        <dsp:cNvSpPr/>
      </dsp:nvSpPr>
      <dsp:spPr>
        <a:xfrm rot="5400000">
          <a:off x="-357733" y="2652523"/>
          <a:ext cx="1582190" cy="1910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E0126D-A0D1-4080-A84A-E4F0D5964E5B}">
      <dsp:nvSpPr>
        <dsp:cNvPr id="0" name=""/>
        <dsp:cNvSpPr/>
      </dsp:nvSpPr>
      <dsp:spPr>
        <a:xfrm>
          <a:off x="3911" y="1639333"/>
          <a:ext cx="2122688" cy="12736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3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О сверхъестественных существах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911" y="1639333"/>
        <a:ext cx="2122688" cy="1273613"/>
      </dsp:txXfrm>
    </dsp:sp>
    <dsp:sp modelId="{17E73715-F88B-49F5-8061-39C8D6BBF8D7}">
      <dsp:nvSpPr>
        <dsp:cNvPr id="0" name=""/>
        <dsp:cNvSpPr/>
      </dsp:nvSpPr>
      <dsp:spPr>
        <a:xfrm>
          <a:off x="438275" y="3448532"/>
          <a:ext cx="2813350" cy="19104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EC9DCA-9C17-4E9F-93AD-453D04D0B119}">
      <dsp:nvSpPr>
        <dsp:cNvPr id="0" name=""/>
        <dsp:cNvSpPr/>
      </dsp:nvSpPr>
      <dsp:spPr>
        <a:xfrm>
          <a:off x="3911" y="3231350"/>
          <a:ext cx="2122688" cy="127361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4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О </a:t>
          </a:r>
          <a:r>
            <a:rPr lang="ru-RU" sz="2500" b="1" kern="1200" dirty="0" err="1" smtClean="0">
              <a:solidFill>
                <a:schemeClr val="tx1"/>
              </a:solidFill>
            </a:rPr>
            <a:t>Машиахе</a:t>
          </a:r>
          <a:r>
            <a:rPr lang="ru-RU" sz="2500" b="1" kern="1200" dirty="0" smtClean="0">
              <a:solidFill>
                <a:schemeClr val="tx1"/>
              </a:solidFill>
            </a:rPr>
            <a:t> (Мессии)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3911" y="3231350"/>
        <a:ext cx="2122688" cy="1273613"/>
      </dsp:txXfrm>
    </dsp:sp>
    <dsp:sp modelId="{C5B1B33B-6215-4257-9507-C7DB197458A1}">
      <dsp:nvSpPr>
        <dsp:cNvPr id="0" name=""/>
        <dsp:cNvSpPr/>
      </dsp:nvSpPr>
      <dsp:spPr>
        <a:xfrm rot="16200000">
          <a:off x="2465443" y="2652523"/>
          <a:ext cx="1582190" cy="19104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C11307-25EC-4DE6-A20E-443CB8C298DC}">
      <dsp:nvSpPr>
        <dsp:cNvPr id="0" name=""/>
        <dsp:cNvSpPr/>
      </dsp:nvSpPr>
      <dsp:spPr>
        <a:xfrm>
          <a:off x="2827087" y="3231350"/>
          <a:ext cx="2122688" cy="127361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5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О загробной жизни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2827087" y="3231350"/>
        <a:ext cx="2122688" cy="1273613"/>
      </dsp:txXfrm>
    </dsp:sp>
    <dsp:sp modelId="{162E8B7B-E045-4725-B97F-3F376C6D6B97}">
      <dsp:nvSpPr>
        <dsp:cNvPr id="0" name=""/>
        <dsp:cNvSpPr/>
      </dsp:nvSpPr>
      <dsp:spPr>
        <a:xfrm rot="16158161">
          <a:off x="2476235" y="1080738"/>
          <a:ext cx="1541842" cy="19104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C41463-DB5B-4452-A4EC-71E3F0C34185}">
      <dsp:nvSpPr>
        <dsp:cNvPr id="0" name=""/>
        <dsp:cNvSpPr/>
      </dsp:nvSpPr>
      <dsp:spPr>
        <a:xfrm>
          <a:off x="2827087" y="1639333"/>
          <a:ext cx="2122688" cy="127361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6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О душе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2827087" y="1639333"/>
        <a:ext cx="2122688" cy="1273613"/>
      </dsp:txXfrm>
    </dsp:sp>
    <dsp:sp modelId="{BFD6112C-417E-4510-B0A5-35F611FC993D}">
      <dsp:nvSpPr>
        <dsp:cNvPr id="0" name=""/>
        <dsp:cNvSpPr/>
      </dsp:nvSpPr>
      <dsp:spPr>
        <a:xfrm rot="21556925">
          <a:off x="3242575" y="287186"/>
          <a:ext cx="2837250" cy="19104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9087E3-7F44-49AC-B6B4-60B368C6271F}">
      <dsp:nvSpPr>
        <dsp:cNvPr id="0" name=""/>
        <dsp:cNvSpPr/>
      </dsp:nvSpPr>
      <dsp:spPr>
        <a:xfrm>
          <a:off x="2808322" y="87779"/>
          <a:ext cx="2122688" cy="127361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О пророках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2808322" y="87779"/>
        <a:ext cx="2122688" cy="1273613"/>
      </dsp:txXfrm>
    </dsp:sp>
    <dsp:sp modelId="{0142DA65-B2A7-4C7B-8617-612EBC38691A}">
      <dsp:nvSpPr>
        <dsp:cNvPr id="0" name=""/>
        <dsp:cNvSpPr/>
      </dsp:nvSpPr>
      <dsp:spPr>
        <a:xfrm rot="5400000">
          <a:off x="5288619" y="1060506"/>
          <a:ext cx="1582190" cy="1910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28C79A-337C-4250-A303-8C38A2969135}">
      <dsp:nvSpPr>
        <dsp:cNvPr id="0" name=""/>
        <dsp:cNvSpPr/>
      </dsp:nvSpPr>
      <dsp:spPr>
        <a:xfrm>
          <a:off x="5650263" y="47316"/>
          <a:ext cx="2122688" cy="127361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3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О пищевых запретах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5650263" y="47316"/>
        <a:ext cx="2122688" cy="1273613"/>
      </dsp:txXfrm>
    </dsp:sp>
    <dsp:sp modelId="{DF76AAFD-1F38-40BA-AB4D-7C73AB6DECC8}">
      <dsp:nvSpPr>
        <dsp:cNvPr id="0" name=""/>
        <dsp:cNvSpPr/>
      </dsp:nvSpPr>
      <dsp:spPr>
        <a:xfrm>
          <a:off x="5650263" y="1639333"/>
          <a:ext cx="2122688" cy="127361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4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О субботе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5650263" y="1639333"/>
        <a:ext cx="2122688" cy="12736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7F3C054-0EE6-4FB7-92B2-90977AB5373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1AC7B1-F895-4918-A0AF-86BA5007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3C054-0EE6-4FB7-92B2-90977AB5373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AC7B1-F895-4918-A0AF-86BA5007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7F3C054-0EE6-4FB7-92B2-90977AB5373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1AC7B1-F895-4918-A0AF-86BA5007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3C054-0EE6-4FB7-92B2-90977AB5373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AC7B1-F895-4918-A0AF-86BA5007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F3C054-0EE6-4FB7-92B2-90977AB5373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01AC7B1-F895-4918-A0AF-86BA5007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3C054-0EE6-4FB7-92B2-90977AB5373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AC7B1-F895-4918-A0AF-86BA5007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3C054-0EE6-4FB7-92B2-90977AB5373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AC7B1-F895-4918-A0AF-86BA5007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3C054-0EE6-4FB7-92B2-90977AB5373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AC7B1-F895-4918-A0AF-86BA5007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F3C054-0EE6-4FB7-92B2-90977AB5373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AC7B1-F895-4918-A0AF-86BA5007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3C054-0EE6-4FB7-92B2-90977AB5373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AC7B1-F895-4918-A0AF-86BA5007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F3C054-0EE6-4FB7-92B2-90977AB5373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AC7B1-F895-4918-A0AF-86BA50078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7F3C054-0EE6-4FB7-92B2-90977AB5373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01AC7B1-F895-4918-A0AF-86BA50078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ja.bi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458200" cy="1222375"/>
          </a:xfrm>
        </p:spPr>
        <p:txBody>
          <a:bodyPr/>
          <a:lstStyle/>
          <a:p>
            <a:r>
              <a:rPr lang="ru-RU" dirty="0" smtClean="0"/>
              <a:t>                   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Иудаизм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Кириленко Анастасия Ю-14с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72198" y="3000372"/>
            <a:ext cx="27671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http://prezentacija.biz/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755576" y="1700808"/>
          <a:ext cx="7776864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188640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В вероучении иудаизма можно выделить восемь основных положений. Это учения: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20688"/>
            <a:ext cx="8686800" cy="545943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Священные книги иудаизма можно разделить на три группы. В первую группу входит одна книга-том, которую называют словом </a:t>
            </a:r>
            <a:r>
              <a:rPr lang="ru-RU" b="1" dirty="0" smtClean="0">
                <a:solidFill>
                  <a:srgbClr val="C00000"/>
                </a:solidFill>
              </a:rPr>
              <a:t>Тора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 (в переводе с иврита - “Закон”).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Во вторую группу входит опять только одна книга-том: </a:t>
            </a:r>
            <a:r>
              <a:rPr lang="ru-RU" b="1" dirty="0" smtClean="0">
                <a:solidFill>
                  <a:srgbClr val="C00000"/>
                </a:solidFill>
              </a:rPr>
              <a:t>Танах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. В третью группу входит некоторое количество книг-томов (а в каждом томе некоторое количество произведений). Это собрание священных книг называется словом </a:t>
            </a:r>
            <a:r>
              <a:rPr lang="ru-RU" b="1" dirty="0" smtClean="0">
                <a:solidFill>
                  <a:srgbClr val="C00000"/>
                </a:solidFill>
              </a:rPr>
              <a:t>Талмуд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 (“Изучение”).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Тора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 - самая главная, самая почитаемая книга в иудаизме.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260648"/>
            <a:ext cx="5923384" cy="619268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Все экземпляры Торы с древних времён до наших дней пишут вручную на коже. Тору хранят в синагогах (так сегодня называют молитвенные дома иудеев) в особом шкафу. Перед началом богослужения все раввины во всех странах мира целуют Тору. Богословы за её создание благодарят Бога и пророка Моисея.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Содержимое 4" descr="tora.bmp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724128" y="1196752"/>
            <a:ext cx="3168352" cy="31683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33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980728"/>
            <a:ext cx="2611016" cy="282281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92152" y="260648"/>
            <a:ext cx="6651848" cy="606395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Согласно главной идее этого учения, верующие должны почитать пророков. Пророки это люди, которым Бог дал задание и возможности возвещать людям истину. А истина, которую они возвещали, имела две основные части: истина о правильной религии (как надо верить в Бога) и истина о правильной жизни ( как надо жить). В истине о правильной религии особо важным элементом (частью от части) был рассказ о том, что ждёт людей в будущем.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60345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Иудеи должны соблюдать определённые пищевые запреты. Самые крупные из них три. </a:t>
            </a:r>
            <a:r>
              <a:rPr lang="ru-RU" sz="3200" dirty="0" smtClean="0">
                <a:solidFill>
                  <a:srgbClr val="FF0000"/>
                </a:solidFill>
              </a:rPr>
              <a:t>Во-первых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им нельзя употреблять в пищу мясо тех животных, которые в Торе названы нечистыми. Список нечистых животных на основе изучения Торы составляют раввины. В него, в частности, входят свиньи, зайцы, лошади, верблюды, крабы, омары, устрицы, креветки и др.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1206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Во-вторых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им запрещено употреблять в пищу кровь. Поэтому можно питаться только обескровленным мясом. Такое мясо называют “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кашерным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” (“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кашер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” с иврита переводится как “подходящий”, “правильный”). </a:t>
            </a:r>
            <a:r>
              <a:rPr lang="ru-RU" dirty="0" smtClean="0">
                <a:solidFill>
                  <a:srgbClr val="FF0000"/>
                </a:solidFill>
              </a:rPr>
              <a:t>В-третьих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запрещено одновременно принимать мясную и молочную пищу (например, пельмени со сметаной). Если сначала иудеи ели молочную пищу, то перед приёмом мясной они должны или прополоскать рот, или съесть что-нибудь нейтральное (например, кусочек хлеба). Если сначала они ели мясную пищу, то перед приёмом молочной они должны выдержать перерыв не менее, чем в три часа. В Израиле в столовых есть два окна для раздачи пищи: отдельно для мясной и отдельно для молочной пищи.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6292552" cy="770344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иудаизме существуют четыре </a:t>
            </a:r>
            <a:r>
              <a:rPr lang="ru-RU" sz="2800" dirty="0" err="1" smtClean="0"/>
              <a:t>конфессии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8460432" cy="609329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Главная </a:t>
            </a:r>
            <a:r>
              <a:rPr lang="ru-RU" dirty="0" err="1" smtClean="0"/>
              <a:t>конфессия</a:t>
            </a:r>
            <a:r>
              <a:rPr lang="ru-RU" dirty="0" smtClean="0"/>
              <a:t> - </a:t>
            </a:r>
            <a:r>
              <a:rPr lang="ru-RU" b="1" dirty="0" smtClean="0"/>
              <a:t>ортодоксальный иудаизм</a:t>
            </a:r>
            <a:r>
              <a:rPr lang="ru-RU" dirty="0" smtClean="0"/>
              <a:t>. Он ведёт своё начало от времени возникновения иудаизма как такового.</a:t>
            </a:r>
            <a:r>
              <a:rPr lang="ru-RU" b="1" dirty="0" smtClean="0"/>
              <a:t> </a:t>
            </a:r>
          </a:p>
          <a:p>
            <a:r>
              <a:rPr lang="ru-RU" b="1" dirty="0" err="1" smtClean="0"/>
              <a:t>Караимство</a:t>
            </a:r>
            <a:r>
              <a:rPr lang="ru-RU" dirty="0" smtClean="0"/>
              <a:t> возникло в Ираке в VIII в.н.э. Караимы живут в Израиле, Польше, Литве, на Украине. Слово “караим” означает “чтец”, “читающий”. Основная особенность </a:t>
            </a:r>
            <a:r>
              <a:rPr lang="ru-RU" dirty="0" err="1" smtClean="0"/>
              <a:t>караимства</a:t>
            </a:r>
            <a:r>
              <a:rPr lang="ru-RU" dirty="0" smtClean="0"/>
              <a:t> - отказ признавать святость Талмуда.</a:t>
            </a:r>
          </a:p>
          <a:p>
            <a:r>
              <a:rPr lang="ru-RU" b="1" dirty="0" smtClean="0"/>
              <a:t>Хасидизм</a:t>
            </a:r>
            <a:r>
              <a:rPr lang="ru-RU" dirty="0" smtClean="0"/>
              <a:t> возник в Польше в начале XVIII века. Хасиды есть везде, где есть евреи. Слово “хасид” означает “благочестивый”, “примерный”, “образцовый”. Хасиды требуют от своих приверженцев “горячей молитвы”, т.е. громкой молитвы со слезами на глазах.</a:t>
            </a:r>
          </a:p>
          <a:p>
            <a:r>
              <a:rPr lang="ru-RU" b="1" dirty="0" smtClean="0"/>
              <a:t>Реформированный иудаизм</a:t>
            </a:r>
            <a:r>
              <a:rPr lang="ru-RU" dirty="0" smtClean="0"/>
              <a:t> возник в начале XIX века в Германии. Сторонники реформированного иудаизма есть во всех странах, где есть евреи. Главное в нём - обрядовые реформы. Если в ортодоксальном иудаизме раввины (так называют служителей культа) во время богослужения надевают особые культовые одежды, то в реформированном иудаизме они проводят богослужение в гражданском платье. Если в ортодоксальном иудаизме раввины произносят богослужебные молитвы на иврите (так называют еврейский язык), то в реформированном иудаизме на языке тех стран, в которых живут евреи: в США - на английском, в Германии - на немецком, в России - на русском. Если в ортодоксальном иудаизме женщины молятся отдельно от мужчин (или за перегородкой, или на балконе), то в реформированном иудаизме женщины молятся в одном помещении с мужчинами. Если в ортодоксальном иудаизме раввинами могут быть только мужчины, то в реформированном иудаизме раввинами могут быть также и женщины.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084640" cy="698336"/>
          </a:xfrm>
        </p:spPr>
        <p:txBody>
          <a:bodyPr>
            <a:noAutofit/>
          </a:bodyPr>
          <a:lstStyle/>
          <a:p>
            <a:r>
              <a:rPr lang="ru-RU" sz="2400" dirty="0" smtClean="0"/>
              <a:t>Учение о загробной жизни в иудаизме со временем менялось.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7444680" cy="561902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Можно говорить о трёх вариантах учения о загробной жизни, которые последовательно сменяли друг друга.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Первый вариант </a:t>
            </a:r>
            <a:r>
              <a:rPr lang="ru-RU" dirty="0" smtClean="0"/>
              <a:t>имел место от времени возникновения иудаизма до времени появления первых книг Талмуда. В это время иудеи думали, что души всех людей - и праведников, и грешников - идут в одну и ту же загробную страну, которую они называли словом “</a:t>
            </a:r>
            <a:r>
              <a:rPr lang="ru-RU" dirty="0" err="1" smtClean="0">
                <a:solidFill>
                  <a:srgbClr val="FF0000"/>
                </a:solidFill>
              </a:rPr>
              <a:t>шеол</a:t>
            </a:r>
            <a:r>
              <a:rPr lang="ru-RU" dirty="0" smtClean="0"/>
              <a:t>” (перевод слова неизвестен). </a:t>
            </a:r>
            <a:r>
              <a:rPr lang="ru-RU" dirty="0" err="1" smtClean="0">
                <a:solidFill>
                  <a:srgbClr val="FF0000"/>
                </a:solidFill>
              </a:rPr>
              <a:t>Шеол</a:t>
            </a:r>
            <a:r>
              <a:rPr lang="ru-RU" dirty="0" smtClean="0"/>
              <a:t> - это место, где не было ни блаженства, ни мучений. Находясь в </a:t>
            </a:r>
            <a:r>
              <a:rPr lang="ru-RU" dirty="0" err="1" smtClean="0"/>
              <a:t>шеоле</a:t>
            </a:r>
            <a:r>
              <a:rPr lang="ru-RU" dirty="0" smtClean="0"/>
              <a:t>, души всех умерших людей ожидали прихода мессии и решения своей участи. После прихода мессии праведников ожидала награда в виде счастливой жизни на обновлённой земле.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7372672" cy="61950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Второй вариант </a:t>
            </a:r>
            <a:r>
              <a:rPr lang="ru-RU" dirty="0" smtClean="0"/>
              <a:t>учения о загробной жизни существовал со времени появления Талмуда и до второй половины нашего века. В этом варианте содержание книг Талмуда толковалось следующим образом. Для получения награды не надо ждать мессию: души праведников немедленно после расставания с телом направлялись Богом в небесный рай (“</a:t>
            </a:r>
            <a:r>
              <a:rPr lang="ru-RU" dirty="0" err="1" smtClean="0">
                <a:solidFill>
                  <a:srgbClr val="FF0000"/>
                </a:solidFill>
              </a:rPr>
              <a:t>ган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эден</a:t>
            </a:r>
            <a:r>
              <a:rPr lang="ru-RU" dirty="0" smtClean="0"/>
              <a:t>”). А грешников направляли в ад, в место мучений. Для обозначения ада использовались слова “</a:t>
            </a:r>
            <a:r>
              <a:rPr lang="ru-RU" dirty="0" err="1" smtClean="0"/>
              <a:t>шеол</a:t>
            </a:r>
            <a:r>
              <a:rPr lang="ru-RU" dirty="0" smtClean="0"/>
              <a:t>” и “геенна”. (“Геенной” называлась долина в окрестностях Иерусалима, где сжигали мусор. Это слово перенесли и на название места мучений души после смерти её тела.) При этом считалось, что евреи-иудеи попадают в ад только на время, а евреи-нечестивцы и люди других национальностей (их называли “гоями”) навсегда.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7560840" cy="633670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Третий вариант </a:t>
            </a:r>
            <a:r>
              <a:rPr lang="ru-RU" dirty="0" smtClean="0"/>
              <a:t>излагается в ряде трудов современных богословов. По сравнению со вторым вариантом в третьем есть лишь одно изменение в понимании картины загробной жизни. Но это изменение очень существенно. Небесную награду, по мнению ряда богословов, могут получить не только евреи-иудеи, но и люди других национальностей и с другим мировоззрением. Более того, евреям заслужить небесную награду труднее, чем </a:t>
            </a:r>
            <a:r>
              <a:rPr lang="ru-RU" dirty="0" err="1" smtClean="0"/>
              <a:t>неевреям</a:t>
            </a:r>
            <a:r>
              <a:rPr lang="ru-RU" dirty="0" smtClean="0"/>
              <a:t>. Людям других национальностей достаточно вести нравственный образ жизни, и они заслужат жизнь в раю. Евреи же должны не только вести себя нравственно, но и соблюдать все чисто религиозные требования, которые иудаизм предъявляет верующим иудеям.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ru-RU" b="1" dirty="0" smtClean="0">
                <a:solidFill>
                  <a:srgbClr val="C00000"/>
                </a:solidFill>
              </a:rPr>
              <a:t>Иудаизм - это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482453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религиозное, национальное и этическое мировоззрение еврейского народа, одна из древнейших монотеистических религий человечества.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7884368" cy="640871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Иудаизм был </a:t>
            </a:r>
            <a:r>
              <a:rPr lang="ru-RU" sz="3200" dirty="0" smtClean="0"/>
              <a:t>важным идейным источником для двух самых больших религий мира - для христианства и ислама. Две главные священные книги иудаизма - Тора и Танах - стали священными также и для христиан. Многие идеи этих книг были повторены в священной книге мусульман - Коране. Тора и Танах дали толчок развитию мировой художественной культуры, поэтому культурный человек должен знать, что из себя представляет иудаизм.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239000" cy="1143000"/>
          </a:xfrm>
        </p:spPr>
        <p:txBody>
          <a:bodyPr/>
          <a:lstStyle/>
          <a:p>
            <a:r>
              <a:rPr lang="ru-RU" dirty="0" smtClean="0"/>
              <a:t>Термин «иудаизм»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 происходит от названия еврейского племени Иуды, самого многочисленного среди 12 колен </a:t>
            </a:r>
            <a:r>
              <a:rPr lang="ru-RU" dirty="0" err="1" smtClean="0"/>
              <a:t>израилевых</a:t>
            </a:r>
            <a:r>
              <a:rPr lang="ru-RU" dirty="0" smtClean="0"/>
              <a:t>, как об этом повествуется в</a:t>
            </a:r>
            <a:r>
              <a:rPr lang="ru-RU" b="1" dirty="0" smtClean="0"/>
              <a:t> Библии. </a:t>
            </a:r>
            <a:r>
              <a:rPr lang="ru-RU" dirty="0" smtClean="0"/>
              <a:t>Выходцем из рода Иуды был царь </a:t>
            </a:r>
            <a:r>
              <a:rPr lang="ru-RU" b="1" dirty="0" smtClean="0"/>
              <a:t>Давид,</a:t>
            </a:r>
            <a:r>
              <a:rPr lang="ru-RU" dirty="0" smtClean="0"/>
              <a:t> при котором иудейско-израильское царство достигло наивысшего могущества. Все это обусловило привилегированное положение иудеев: термин «иудей» часто используется как эквивалентный слову «еврей». </a:t>
            </a:r>
            <a:r>
              <a:rPr lang="ru-RU" dirty="0" smtClean="0">
                <a:solidFill>
                  <a:srgbClr val="FF0000"/>
                </a:solidFill>
              </a:rPr>
              <a:t>В узком смысле </a:t>
            </a:r>
            <a:r>
              <a:rPr lang="ru-RU" dirty="0" smtClean="0"/>
              <a:t>под иудаизмом понимается </a:t>
            </a:r>
            <a:r>
              <a:rPr lang="ru-RU" dirty="0" smtClean="0">
                <a:solidFill>
                  <a:srgbClr val="FF0000"/>
                </a:solidFill>
              </a:rPr>
              <a:t>религия</a:t>
            </a:r>
            <a:r>
              <a:rPr lang="ru-RU" dirty="0" smtClean="0"/>
              <a:t>, возникшая среди евреев на рубеже I-II тыс. до н.э. </a:t>
            </a:r>
            <a:r>
              <a:rPr lang="ru-RU" dirty="0" smtClean="0">
                <a:solidFill>
                  <a:srgbClr val="FF0000"/>
                </a:solidFill>
              </a:rPr>
              <a:t>В широком смысле иудаизм </a:t>
            </a:r>
            <a:r>
              <a:rPr lang="ru-RU" dirty="0" smtClean="0"/>
              <a:t>— это комплекс правовых морально-этических, философских и религиозных представлений, определяющих уклад жизни евреев.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548680"/>
            <a:ext cx="4191000" cy="577592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Последователи иудаизма называют себя иудеями. На вопрос, где возник иудаизм, и историки, и богословы отвечают одинаково: в Палестине. </a:t>
            </a:r>
            <a:endParaRPr lang="ru-RU" sz="3200" b="1" dirty="0"/>
          </a:p>
        </p:txBody>
      </p:sp>
      <p:pic>
        <p:nvPicPr>
          <p:cNvPr id="5" name="Содержимое 4" descr="104752466_1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052736"/>
            <a:ext cx="4491608" cy="40343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332656"/>
            <a:ext cx="4464496" cy="599194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История иудаизма делится на следующие большие периоды развития: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«библейский» иудаизм (XX в. до н. э. — VI в. до н. э.),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Иудаизм Второго храма (VI в. до н. э. — II в. н. э.),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Талмудический иудаизм (II в. н. э. — XVIII в н. э.),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современный иудаизм (с 1750 г. по настоящее время)</a:t>
            </a:r>
          </a:p>
          <a:p>
            <a:endParaRPr lang="ru-RU" dirty="0"/>
          </a:p>
        </p:txBody>
      </p:sp>
      <p:pic>
        <p:nvPicPr>
          <p:cNvPr id="5" name="Содержимое 4" descr="Chanoeka-522x39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427984" y="1052736"/>
            <a:ext cx="4547259" cy="34060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7372672" cy="62670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История древних евреев и процесс формирования религии известны в основном по материалам Библии, ее наиболее древней части -</a:t>
            </a:r>
            <a:r>
              <a:rPr lang="ru-RU" sz="2800" b="1" dirty="0" smtClean="0"/>
              <a:t> Ветхого Завета.</a:t>
            </a:r>
            <a:r>
              <a:rPr lang="ru-RU" sz="2800" dirty="0" smtClean="0"/>
              <a:t> В начале II тыс. до н.э. евреи, как и родственные им семитские племена Аравии и Палестины, были политеистами, верили в различных богов и духов, в существование души, которая материализуется в крови. В каждой общине был свой главный бог. В одной из общин таким богом был</a:t>
            </a:r>
            <a:r>
              <a:rPr lang="ru-RU" sz="2800" b="1" dirty="0" smtClean="0"/>
              <a:t> </a:t>
            </a:r>
            <a:r>
              <a:rPr lang="ru-RU" sz="2800" b="1" dirty="0" err="1" smtClean="0">
                <a:solidFill>
                  <a:srgbClr val="FF0000"/>
                </a:solidFill>
              </a:rPr>
              <a:t>Яхве</a:t>
            </a:r>
            <a:r>
              <a:rPr lang="ru-RU" sz="2800" b="1" dirty="0" smtClean="0"/>
              <a:t>.</a:t>
            </a:r>
            <a:r>
              <a:rPr lang="ru-RU" sz="2800" dirty="0" smtClean="0"/>
              <a:t> Постепенно культ </a:t>
            </a:r>
            <a:r>
              <a:rPr lang="ru-RU" sz="2800" dirty="0" err="1" smtClean="0"/>
              <a:t>Яхве</a:t>
            </a:r>
            <a:r>
              <a:rPr lang="ru-RU" sz="2800" dirty="0" smtClean="0"/>
              <a:t> выходит на первое место.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7560840" cy="626469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Новый этап в становлении иудаизма связан с именем</a:t>
            </a:r>
            <a:r>
              <a:rPr lang="ru-RU" b="1" dirty="0" smtClean="0"/>
              <a:t> </a:t>
            </a:r>
            <a:r>
              <a:rPr lang="ru-RU" b="1" dirty="0" smtClean="0">
                <a:solidFill>
                  <a:srgbClr val="FF0000"/>
                </a:solidFill>
              </a:rPr>
              <a:t>Моисея</a:t>
            </a:r>
            <a:r>
              <a:rPr lang="ru-RU" b="1" dirty="0" smtClean="0"/>
              <a:t>. </a:t>
            </a:r>
            <a:r>
              <a:rPr lang="ru-RU" dirty="0" smtClean="0"/>
              <a:t>Это легендарная личность, однако нет причин отрицать возможность реального существования подобного реформатора. Согласно Библии Моисей вывел евреев из египетского рабства и передал им Завет Бога. Некоторые исследователи считают, что реформа религии евреев связана с реформой фараона</a:t>
            </a:r>
            <a:r>
              <a:rPr lang="ru-RU" b="1" dirty="0" smtClean="0"/>
              <a:t> </a:t>
            </a:r>
            <a:r>
              <a:rPr lang="ru-RU" b="1" dirty="0" smtClean="0">
                <a:solidFill>
                  <a:srgbClr val="FF0000"/>
                </a:solidFill>
              </a:rPr>
              <a:t>Эхнатона</a:t>
            </a:r>
            <a:r>
              <a:rPr lang="ru-RU" b="1" dirty="0" smtClean="0"/>
              <a:t>.</a:t>
            </a:r>
            <a:r>
              <a:rPr lang="ru-RU" dirty="0" smtClean="0"/>
              <a:t> Моисей, который, возможно, был близок к правящим или жреческим кругам египетского общества, воспринял идею Эхнатона о едином Боге и начал проповедовать ее среди евреев. Он внес некоторые изменения в представления евреев. Его роль настолько значительна, что иудаизм иногда называют</a:t>
            </a:r>
            <a:r>
              <a:rPr lang="ru-RU" b="1" dirty="0" smtClean="0"/>
              <a:t> </a:t>
            </a:r>
            <a:r>
              <a:rPr lang="ru-RU" b="1" dirty="0" err="1" smtClean="0">
                <a:solidFill>
                  <a:srgbClr val="FF0000"/>
                </a:solidFill>
              </a:rPr>
              <a:t>мозаизмом</a:t>
            </a:r>
            <a:r>
              <a:rPr lang="ru-RU" b="1" dirty="0" smtClean="0"/>
              <a:t>,</a:t>
            </a:r>
            <a:r>
              <a:rPr lang="ru-RU" dirty="0" smtClean="0"/>
              <a:t> например в Англии. Первые книги Библии называют</a:t>
            </a:r>
            <a:r>
              <a:rPr lang="ru-RU" b="1" dirty="0" smtClean="0"/>
              <a:t> </a:t>
            </a:r>
            <a:r>
              <a:rPr lang="ru-RU" b="1" dirty="0" smtClean="0">
                <a:solidFill>
                  <a:srgbClr val="FF0000"/>
                </a:solidFill>
              </a:rPr>
              <a:t>Пятикнижием Моисея</a:t>
            </a:r>
            <a:r>
              <a:rPr lang="ru-RU" dirty="0" smtClean="0"/>
              <a:t>, что также говорит о значительности роли Моисея в становлении иудаизма.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Michelangelo_Moses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332656"/>
            <a:ext cx="3456384" cy="525658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3928" y="188640"/>
            <a:ext cx="5067672" cy="6264696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Моисей</a:t>
            </a:r>
            <a:r>
              <a:rPr lang="ru-RU" sz="4000" dirty="0" smtClean="0"/>
              <a:t> – ключевая фигура в книгах Исхода, Левита, Чисел и Второзакония. Часто в нем видят </a:t>
            </a:r>
            <a:r>
              <a:rPr lang="ru-RU" sz="4000" b="1" dirty="0" smtClean="0"/>
              <a:t>основателя</a:t>
            </a:r>
            <a:r>
              <a:rPr lang="ru-RU" sz="4000" dirty="0" smtClean="0"/>
              <a:t> </a:t>
            </a:r>
            <a:r>
              <a:rPr lang="ru-RU" sz="4000" b="1" dirty="0" smtClean="0"/>
              <a:t>иудаизма</a:t>
            </a:r>
            <a:r>
              <a:rPr lang="ru-RU" sz="4000" dirty="0" smtClean="0"/>
              <a:t> как религиозной </a:t>
            </a:r>
          </a:p>
          <a:p>
            <a:pPr>
              <a:buNone/>
            </a:pPr>
            <a:r>
              <a:rPr lang="ru-RU" sz="4000" dirty="0" smtClean="0"/>
              <a:t>   системы.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7444680" cy="61950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Главная идея иудаизма -</a:t>
            </a:r>
            <a:r>
              <a:rPr lang="ru-RU" b="1" dirty="0" smtClean="0"/>
              <a:t> </a:t>
            </a:r>
            <a:r>
              <a:rPr lang="ru-RU" b="1" dirty="0" smtClean="0">
                <a:solidFill>
                  <a:srgbClr val="FF0000"/>
                </a:solidFill>
              </a:rPr>
              <a:t>идея </a:t>
            </a:r>
            <a:r>
              <a:rPr lang="ru-RU" b="1" dirty="0" err="1" smtClean="0">
                <a:solidFill>
                  <a:srgbClr val="FF0000"/>
                </a:solidFill>
              </a:rPr>
              <a:t>богоизбранности</a:t>
            </a:r>
            <a:r>
              <a:rPr lang="ru-RU" b="1" dirty="0" smtClean="0">
                <a:solidFill>
                  <a:srgbClr val="FF0000"/>
                </a:solidFill>
              </a:rPr>
              <a:t> евреев</a:t>
            </a:r>
            <a:r>
              <a:rPr lang="ru-RU" b="1" dirty="0" smtClean="0"/>
              <a:t>.</a:t>
            </a:r>
            <a:r>
              <a:rPr lang="ru-RU" dirty="0" smtClean="0"/>
              <a:t> Бог один, и он выделил один народ — евреев, чтобы помогать им и передавать свою волю через его пророков. Символом этой избранности является</a:t>
            </a:r>
            <a:r>
              <a:rPr lang="ru-RU" b="1" dirty="0" smtClean="0"/>
              <a:t> обряд обрезания</a:t>
            </a:r>
            <a:r>
              <a:rPr lang="ru-RU" dirty="0" smtClean="0"/>
              <a:t>, совершавшийся над всеми младенцами мужского пола на восьмой день их жизни.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Основные заповеди иудаизма</a:t>
            </a:r>
            <a:r>
              <a:rPr lang="ru-RU" dirty="0" smtClean="0"/>
              <a:t>, по преданию, были переданы Богом через Моисея. Они содержат как религиозные предписания: не поклоняться другим богам; не упоминать имени Бога напрасно; соблюдать день субботний, в который нельзя работать, так и моральные нормы: почитать отца и мать своих; не убивать; не красть; не прелюбодействовать; не произносить ложного свидетельства; не желать ничего что есть у ближнего твоего.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d2a559294e51044661119a2f77ff934222e14e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</TotalTime>
  <Words>903</Words>
  <Application>Microsoft Office PowerPoint</Application>
  <PresentationFormat>Экран (4:3)</PresentationFormat>
  <Paragraphs>46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                     Иудаизм</vt:lpstr>
      <vt:lpstr>                Иудаизм - это</vt:lpstr>
      <vt:lpstr>Термин «иудаизм»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В иудаизме существуют четыре конфессии:</vt:lpstr>
      <vt:lpstr>Учение о загробной жизни в иудаизме со временем менялось.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Иудаизм</dc:title>
  <dc:creator>Владелец</dc:creator>
  <cp:lastModifiedBy>nebom zav</cp:lastModifiedBy>
  <cp:revision>9</cp:revision>
  <dcterms:created xsi:type="dcterms:W3CDTF">2015-02-16T16:29:56Z</dcterms:created>
  <dcterms:modified xsi:type="dcterms:W3CDTF">2015-04-26T15:32:22Z</dcterms:modified>
</cp:coreProperties>
</file>