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F3396-2147-4206-908B-8661D24305C5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7CC7A-31CA-42D4-8F20-8F8D84444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на сплочение коллектива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5488" y="5105400"/>
            <a:ext cx="4208512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Тимергалиева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Тарадайко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Максим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6457890"/>
            <a:ext cx="1808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hlinkClick r:id="rId2"/>
              </a:rPr>
              <a:t>Бесплатные </a:t>
            </a:r>
            <a:r>
              <a:rPr lang="ru-RU" sz="1000" b="1" dirty="0" smtClean="0">
                <a:hlinkClick r:id="rId2"/>
              </a:rPr>
              <a:t>презентации</a:t>
            </a:r>
            <a:endParaRPr lang="en-US" sz="1000" b="1" dirty="0" smtClean="0"/>
          </a:p>
          <a:p>
            <a:pPr algn="ctr"/>
            <a:r>
              <a:rPr lang="en-US" sz="1000" dirty="0" smtClean="0"/>
              <a:t>http://prezentacija.biz/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22624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-85698" tIns="38088" rIns="0" bIns="793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Художники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центре круга или эстрады - два мольберта с бумагой. Ведущий вызывает по две группы из пяти человек. По сигналу ведущего первые из группы берут уголь и рисуют начало рисунка, по сигналу передают уголь следующему. Задача - всем пяти соревнующимся нарисовать заданный рисунок быстрее, чем их противники. В рисовании должны участвовать обязательно все.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dzemtsov.ru/d/678348/d/Fotolia__64353520__Subscription__Monthly__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00808"/>
            <a:ext cx="9144000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-64803"/>
            <a:ext cx="9144000" cy="22624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-85698" tIns="38088" rIns="0" bIns="793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Запрещенное движение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Играющие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круг.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выходит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шаг вперед, чтобы быть заметнее. Если играющих мало, то можно построить их в шеренгу, а самому встать перед ними.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предлагает ребятам выполнять за ним все движения, за исключением запрещенного, заранее им установленного. Например, запрещено выполнять движение "руки на пояс".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под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музыку начинает делать разные движения, а все играющие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повторяют эти движения. Неожиданно ведущий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выполняет запрещенное движение. Участник игры, повторяющий его, делает шаг вперед, а затем продолжает играть.</a:t>
            </a:r>
          </a:p>
        </p:txBody>
      </p:sp>
      <p:pic>
        <p:nvPicPr>
          <p:cNvPr id="4098" name="Picture 2" descr="http://chegdomyn.narod.ru/meny/deti/images/pic/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56895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Чей самолет улетит дальше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располагаются на одной линии; у каждого в руках бумаж­ный самолетик.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предлагает «запустить» самолетики как можно дальше.</a:t>
            </a:r>
          </a:p>
        </p:txBody>
      </p:sp>
      <p:sp>
        <p:nvSpPr>
          <p:cNvPr id="3074" name="AutoShape 2" descr="data:image/jpeg;base64,/9j/4AAQSkZJRgABAQAAAQABAAD/2wCEAAkGBxQTEhUUExQUFRQXFxcXFxUYGBUXFxgXFxgXFxYYFxcYHCggGBwlHBQVITEhJSkrLi4uFx8zODMsNygtLiwBCgoKDg0OGhAQGiwkHyQsLCwsLCwsLCwsLCwsLCwsLCwsLCwsLCwsLCwsLCwsLCwsLCwsLCwsLCwsLCwsLCwsLP/AABEIAMIBAwMBIgACEQEDEQH/xAAcAAABBQEBAQAAAAAAAAAAAAADAAIEBQYBBwj/xABAEAABAwEFBQYEBQIEBgMAAAABAAIRAwQSITFBBQZRYXEigZGhscETMtHwI0JSYuEUchWSsvEHM0OCosIWU9L/xAAZAQADAQEBAAAAAAAAAAAAAAABAgMABAX/xAAmEQACAgMBAAEDBAMAAAAAAAAAAQIRAyExEkEEEyIyUXGRYeHw/9oADAMBAAIRAxEAPwCg3SINVoOR+/del7wbvt+AHtxETkPovJN37QW1Gnmvea9QVNn3nECG8YCVPRPItnge1rKA4gjyUWyjs9MPBWG3KgvnEZ8VX2Vwx6rnynTiDQk5IuTHVW8QuY6DNbYZ+KVEbRJ0VvtGmHPm9hGijtpDiSuuM6iiLg7INOmZ16q4s9lc4CFyhRBIELXbPswgCEk52PCFMzNu2U5zy8ACcSOeqiv2WeML0dmzxwUO17GBxSrKx3hR5nWpXTCm2SqBdGOMCFO2/s9zXTHZyB68VynsVzYcXAEQYAk9CrNpx2QSalSJwAaCHDDKVUWiiAeyFdtoPI7IzylP3Z2f8esWPEAcso07+KWKpWPkaborbPYXxgCZV5sywXWgkdrnwnyWur7I+E2WCcOGI8Fm9vVajO01hLThe/dnCVtvQ0VGOzPb0uaA2mPmz6BUNkpS7HTFSbW0uJJzJxSscAzwVoqkRlK2DfS1KdSs95WopNPWMh7oruxENCwtEEWINElRa9TQZKZanl5jwV3at1WtoGpfcXht4gwBxIGqVzS6NGDlwwtdsEpkK4q2AvN6c+SjusAGbx4fyn9oHllcpuzG9roEK00A04GVYbMow2ePoFm9AJYUK35jop8KPaKbS7F0QBgASVNIZMbZALo44pWloyklPpmmDF448iI6qRToYE9l2PZICNUG7K8U+RSU00FxYFB22aoDw7ytHsjce2WlrnsFMtbiS54nuGJVa5pwPRemf8Ndploex0w4FJifpbDlXnh5bbdlvpkhxEjh/sohYRqtfvbTHxXRlKy1RqWY2N2iKU0oxamkKNlqItdqGxqlVAh3U6loDQSyfMFrtnEmFkrO2XADUgeOC2tlsbqYAJByOCN6Movpf2G1AZgEFdtlIHFuSj2enIEeCBab5LWi83tCYOmuKQsUu2Q0EXoMzgeIxHmEGy2a9icROuqst47CGtD8wIHQz7goeyMafeY6T/v4q0eEMumHotBxEERh3Ky3a2a34zngRgJ+/BV19lPA4CDEDnitJutDheb+aYnlEenmnRBly6yXgqfa2xg1j4bIImP3DIrV06WumHjqu2ilIITUJ6PCdrWPg1F2Juv8Sm9xwdHZGWuM+C021tnkWi7didegxPkrFtH4bcNIw5DBLb4VlXTEWfY9QVLl2TBwykRBg5K52Zsqk912owlw/KYgdQMlrLHS+IRdbJGMYA4DHEplV92piCDwOfWRmFOVlMdMo9pbu077HtAbdIloGBhE25VNSlcDc5k8uXerasb2QkolCwYYqVv5KaXDzF1iM3TguVNhNGMr1Nm6jK0ucLojA6yOHJYy2WE03ObN6CcsR4q+6skkuGBt1juzyUugwhoHJWG2rMRdEOlxxwMQhlie7RJqmRXkxhmuPAHZDSTmScPBFrdmDwQLLUcXG66DwgH1RiCztKj8So0ERiARMrb1NihzRdAhZux0CHMfm4kE4egC3GzKt5ojPgpz/wAFIqumbO7dTgEluL54JJfTNSPOqzcBmtPuhbAx0GIKzZdLQpOznwRkFLBIpnjZcb0saXkg+ix9ULRbVrA5KgrKkmSxqkAKG5FITCFE6ANRMhHe3ihtB0y4qkYtiyaRwNWu2NtVzqcVWu4NqjIuAmCNTEZSs3SsDncgdTxz9lJp2ctxL8Ov39hU8CrLXDZWa0TBaVOqVZEnNYyxbSh2Dp46LRWW2FwBDXEcsfRI4tFY5Uwn9O6u74LHBod8xc2cJA9SApNLd2swdh1M9otg3hBGhwgYK12Rs9wcXuF28DTunMHB4J8MFfMbMH9WB5PbkfH2Vox0c+TJcjzHaNmrB4D2OkzdMC6RrByWv3RpxSZwxE9DmrraNiY5t1wGN4DTPERz94UXd2zXadzVow6tOPqmSJylaLu9h9+OSQtDA033AEaanoMyutGHJVO26cgEfM2e8ahF3WhI1eyk3irte8Q3DKTqdMNBn4qrIOjz0mR4FT6wFRvFUdezPYPw2tLr0m/2hEYCCuZO3s7HHytI2W57C69iDECYiJBnyAV2+zsfm0EDAepjh/PJQdzGn4DXODA516QzAAjACOMDzVzZ6UQ3gAO/M+66YrRyN7BN2NSIi7dI1Bx8TmmWmyUKDb9QlwGQJmTwAGasS8BpccBmTyCyO1q5qk1DMD5W8B9ShLyvgaHp6s5bLa6v85uU9KYwEfuIz6ZIF2lldCrg9ziprLPhjPNR8uXSvrzwrNqbOY8YCPRYratgdRJwlvFb+0YffVZ/bFG804zIyTxVCyl6PP7bWLsIgBH2ZsStV+RsD9RwHdx7lb7L2ax1eHjjdGhIxgrZWemARoMlW64SZm939nH4oY5+GMEnLjE9619vsIcxopwHMOHThxVE+wvFS80fK6ZOWsjwlXdKucDAHTJQld2XVUdZSqxi4T3pLptC6l2GkeeU3otKtBUdqS54OmWkrRMr2mRkB4+6gVHIkoT1WyaVA5XWpQo7yC6CcFoxthk6RZWexCoc4jM6QpVZzaYAAjnGf3wUuyWOGY6jPu7+PJV1SyHHTHLGPoroi9kStanuyOGgyQxY3HHEz9+xVhQsYxvYAa6e0q32eS2LjAdAXCRGWU9nXrimsWjJ1bE5uOS0e6m2Cw9rFozHo7qDBVvb6QfSh7Wh37RocZ4aQshZh8OrB4x3LJ+gPR7hIeA4HB7WkHg5oBB8L3+VEpHHgH4EcHCcucg+AVHuTWNSiaMy6m4FpP6TiJ6S4LTVrEbr4IJzA4OGveQEyFZGqEPDXGJF5rupEHpiGlQ2V7tUmIl0kc4F4eZ8QpFB4eXjV7QR1iPK6Fy09rGMSLwwxvNbcc30hYUsXYZKq2g/5uhR7DabzI/SS2eMZFQdq4ggZlrvGI90wDD7OtxY35XkRJECWnWMcR99BV95ackQ6ehCjurlsknTDxB9JWZe6XE8yoxgpNtnVKbgqR6Hubtc1LXTYxp7V4OP7bpXp9DF7u/6exXmf/CWxTUq1j+RoYOr8T4Bo8V6VZsBe5z3fZKrSWkc7k3tkTbpPwgOLmg9MTH/AIqrr0pYVc7fH4U8HNPt7qopvkKWTp0YV+JSf0xCm0hIg8FKNISuMbjKCkZwKu2UiP4+iprZQzJC2VegDp1Vfbtm4A6eS3o3hnntroFj2v4OB81fWd+PGcR6Lu09nF8gDRE3cozBeMKcz1GAHlKrF2RmqLulZhdDTpievXy7lMZsZjxiIPLD0wXbFQ/McJM88dB6K3ptgc/f+EasndFL/wDGR+v/AMf5SWhGCSHhB9s+fgVwrjQnALz0egxqaWozQutpphQTWINOxlxmD95rZbH3beWy4YmMDoD75LQ0d1/h4xh04gjXJPGaQso2Zay0XfDAc0iAMePMIFSicwBGExz0y4rUf4e4dk6d86ZxgU4bBqOMBufQ5+Sf0L5MpUsDiRlpoGtB/wDZTLpHzdvHAuxAOGIB+Y+QWqobnPIBdhrnlw70O37tuptJhrsCSSZn3PRD2N4KI2pwBJBumRnhEBpIOpzxWZ2tT7ZOhJjuKvrRexnlPXQCOEeSrbUwOIHPxnP76KkGTmjT7hWyK1McWlp6wCPSFuhY/wAU1DWwBvXTmNYxOA5rFbs7KkvtE/KXXR0gg+RWxtB7TubMZ5Ex6qlE/VPRW17U0WggZun4Y5hzT3ZnxVhIMxyqs6A9od5/1LA72W17atFzSBdN4cZZdGPiVp9gbUbUpscJvSJGgzD4PCTPcmJkmtU+EQSDdcZLswAROIHBx8Fjd5d8ASG2czgQ6oQRgdGh2vMj+N1XbephuQL3Acm9qRHcR3heP7x0Ays5rREZ8JxxHLJFGD2sEsw4YKts+zqhF4Nw4y36qfZKk0xOimWJ8UxjzU1JxLyj62elbmWIULK1o+Yi+48XET9B3LTUh2AOQXnO7G8TGTZ6zrsABrzliMWk6QTAXollrBzAQRknRFqh1amHsLTqCFlbI+MDpgVqz1His9tjZjQ41WFzXOMGDDZg4x3JMitFMMqdDrgOSVKzmeSrLBXcHOa4zCtWVlCzrC0aJERmAcePJy42HA8M/H/ZPHaywKcGxzJzQNZXMsMGVn94W1KLXuowC6L2AOXCdVsmtWZ312vToMu4OqOGDeA/U7l6poN3olJKtmb3P3hrOtLKdSoXsdeHajA3SQQdMvNenWd0nxjqvAW2ktdeGBBnDD0XpO6W+tN8U6xuVMA15PYcdJP5SeeHouxo4mbsOCShVazCSSbp1B0SQoB86OtrzrHT6pnxDxJ70NoRGBBQS4ijk30NZySRBjnJEdSvTd1Nz3gh9YtdkQG5ciTqvMaeC9A3E3z/AKeKNeTR/K7N1P6s5ZjTgo5oNrRXFJJ7PUrFYANFJrWee9SrI9r2hzCHNcJDgQQQciCERzFyKJb0VX9CJyRaVENyACl1FEqFMPHYx9pxhxho04qv27Te6k6BiRe5BoE9SVNq0+03syDAJ5a9NE222gGRp6o/A/8AB5q6kKo7LSXHCOf0+qgbZ2S6kA5zmk6NHkMlqNr2ulY6ZLG9s4Cc8ZOegVZsawV7VaKTq9ItpRfk4B2ojjmFWFt6ITqK301uwLKadJrIxNMFwPH7Kfaj2WyZmngcJBET0nDwUljoFM6glh/0+rQolrMNI/S/ydl/rHgrnKYbeht43srmEcn4nriB4om4dYuqPGN1oDomMcZ7sEzeAw0D9Th4Nn3VvuLYxdc79To6tbE+Zha9hrRpniAwH8rS49Yj3K8g3pfNd3KJ65+69U21awym9+HawGYN0D/fxXmdXYz6ji9zmgOJOEnPwW9JdMot8I2y7K5zDdBPsfsJljzuE6x5qY+0/wBMw02tLi7EE5cDP3qq/ZuNQE/lMuMjyE8UndlLp0xlrr/iPx/M71Kl2Pa9Sn8lR7f7XOHoVR1askniSfFIVFZcJPpsW742qAPjvw6HxJGPep79+Kjqd17Q54xDgYHe2OCwQrJ7aqzRlrZt9nbxvfUl4EQBLQcOq09O16jH70WE3UZJeTlACsKm1G0HFhJjNusclyzX5Ujrg35tm2pbRHQqTStkrzetvOD8oJ5nBXmwdsB7ZJiMXT69Erg0rCppujVbb2u2zUHVDBOTBxccu7VeNbTtzqr3PeS5zjJJVnvVt82h+GFNsho9SeZWdc5dOKFI5sk7Y17lwVFx5Q5VyDNRYd97XSptptqC60QLzWuMaCTjhkkswHJLUgURmlEaEJiOxKMPapFJyACulyAbNlujvlVsTo+eiT2qRPHVh/K7yPmvZNmbZpWmmKtJ15p7iDq1w0IXzW2srPY+3q1mffovLTqM2uHBzTgfVQyYvW0VhOun0NVqKO6qsNs3f2nXp9uKdURLZ7J5sJ05Zjnmp7ttgjA965WmnTOyNNWi8tNujJVNrt4a0ucQABJJWb2nvTTp5kuJyA1S2VsS028ipWusoTIp3iC7rAPnHunjBs08sYjNiF1vtjKhEUKZcRP5iOXeOi3dBsMpERg653dpvsFHs+x/hNDabHtDZIaLhYJ5EknPkqz/ABprey6n/wBQOvADK8CcNNV06jo436m7Lm0OhtUcCH+jvUFRLecX/wBrXeBP0CF/iFOp8QMcJLcAQQflMwDmm2uuBjxpn2Pv5Iom010ym8DAXEk8TPgfeFrtgWX4VAAHEgNE8ScemLj4LF2v8Wo04FjYM6OI0HETrqr6htuo0CYIBvRGuPDqUspJMrHHJoZvnbIc2nIgYEDMgQfA9kd6pLK83Te4ym2+2trWl7jgTEA+iHtGvAutzPlxU5vZTGqVlbtV952Gg8yqOrY8yVcmmQOI7pUS2NhrsNEIzrSBJXsoiUg5ccFyF1HOPDkVhQFL2cy9UY05FwWbCum02DR+HRB1die9ZzaVa9Uec8Y8MPqtbbXsYztEAQvP6taJAyk49Vz4022zpyNRSQVz+CJ/VFoLWnA4Hmq8PS+IulR0crkGqVJQ7yaE4BMkKzhKaSkVwpgHJSTUlgDWIzUFikMCQJ1NcUWEN7VggiU5r01wTUA2HpmTh9lXL22oNDRUJaRlIwHU4qnsta69romCtVTqXgCDg77+nio5LTLY3oBsW0CzP+JVZ8R5ycSHx/2u15ytpZt76NTN7GHjcLD/AJ8VhdtOi4JkY5ZaKDQTw2hJ9PXm7eDmO+E957JkXg8ZYyTJGHRUNK0teA4EOB8lhHPjh7o9gtxp1A8TAIJGhHOeSWeOx8WTz03XwG+OR/KT/wCpWd25Vq/EuVHuu8MAIngPmjmruxX3OrOcwspVACwOPaDrolwb+UGDnwHVT32FtR7C5gd2RnxyPI4jVc6yeNnROKnGyqpkF8D5Q1pHn7BHptOoI/lXVt2Uy4T2bwENa2I6QFEp2QvdL5AjSNMvdQjnjNNodStFI3dh9Z96Q1p7z4aLu8ey2WYUu0SXXg4uMnCInhmfJa+lWuNDWCIETmVHrvc7M4cNPBcyy55TTl+lfBzRxT9WzCPaotooAgtJzC2tawMObG92B8Qq21bFn5XHofYrqjkRZxZhxslxMAt6yptPdSsRIux1P0Vq+zOa4AgzMQeeq0z6xYWU2iTAnjGX30V/vSFhii+mFq7o1x+k95+ipX0nU3EGWuaehBXrdrN2C52PDgvNt6KwdWcWxkBPGFXHkcnsTLjjFaKmvaHOJLiSTqTJQHOScUMlXOdsfOC6E0BOamQoYLpTQupgDSmFPchuKwBsrqYurBFTKksKhscjNckMSmhdcxCY5SWYrGIz2IRap72IT6SxiGAplhtjqZ7J7tCgVKa40FarCmWlrt3xiDBbAiNJ1jy8ESzU8FXDtDgdQtLu7YxWZkS5ph3qCkbUEUjFzdFVVaSQACScABiSTkANStxu3uyKQFSqAauYGYp9OLuemnE8sGxAyo2o0C83qYwibpOOa0Vnq3n3PzRI5xngYIXH9RnfnXPk6IYfO5DxSGqc4huZA0xMKdToQMUOrSGRAI4ESvMx/URnJxXwUhljKVEYY5eS78Ncds+n/wDW3uEei5/QM0vDo93pKuXqH7v+v9nK4hrjqASPBDom81ruIB8QiGyfvf3mfZRdlOP9Ow6hpH+WR7I/FgaWktnKDZBPFx8sPZdcxSLNRIa0cv5TzSSrhp/qZDZYr+Jb2Wmb0ZHAwDxywUl1LG80Z68PvgozC4SaeckOGhE4SNUZtd36S0cxhPstOGXsX/H/AH7kJqfYkXaGzmPaQ4Ez+aSD1kemS82twpMc5uBIkEkGZBg5helWmtIwz1HBeTbcfNaof3u9St9B7cpRmzzoTkpNMkNFE6s++SLToDMNHcs45Po1SMiQvV+0/wBy/wBwsLdYnNF8/KXFo4m7E/fJQ2Lb7ZoNbs0B3zirTg8zSvO83OWHBV4cJSCBdXAVwlOKccUJxT3FBcVjClJDLkljCaUVjlFaUZpSBJbCpFNyhMcjMcsYsGuXbqiU3I7XrGGVGoJUpwUd2awQrfPX6LT7h2prKz2kxfZ5tM+hKy7XKRs+2GlUa8CY04jUJJq0x8cvMkz1OlbaV6A+6RrwT6trJcL0SCC1446ArO7v7fp2hwpCk1hdMF0QSNMNVpv8KBwkCdGiB4T6QvOy/iqkeh6UkX9N15rXDIiY4cvZBqDFR325tBrWw50zAbiTHzEzln5qBaNs/iCBDMJkEOxzPAR7FeJ9FimsjdOt1/Zx4ItTbrRZrkIVhtIqSIIIg9QdfJTLq9SjsAhiBZaF0RzMdCVMISAWoPrVAC1McFIc1DKIpDshuk4g44j0RNrbTp0aRc7HQN1ceH8oNvs5di0gEccv4WI3ufUloeMADHAnX2XViak6FySpWQtobw1XPvghv7QBEcOay1urFznOOZJOHNHr1FEqLsjjinaRwPbsjFNlOehlUFL7bW3vjNptAIa0S4cXkAE9IaI71TNKCXIjAijMPK5KbKRKYBwlCe5PcUCqVjDJXE2QklGoQKK0qO0ooKAWHDkam5RA5ObVWFJzXI7HKEHogesYk1ayE0oQKfKxgwclfQL6QcsEn7PeWuJBjIg8CvVt29si0MxP4rfmH6v3BePU6sEHn6rX7KsZp9ouh+hacB9e9c2eCktlsU3Fm8pvv1HHQdkd2fnKlVKIxwXmh3zqM7NMNgZuIkk6nPBT9nb/AD5ArMaR+pkgjuJg+SksLSOn7sTVV5YTBIBAyzwy9StBRJuic4EnnGKoKdZtV1MsN5rodI1aMf4V8HLmydKBcEwlMvLpKnZqE5MJXZ71FttrZTBL3Bo81kA7VWH3z2ww/gNI4vdnlk0fVH23vI54Ipgtp6v1I5Lz+1WiSSuvBj3bIZJ6oZWdjCA4qds6x/EDyeQB81DtFItMHMLujJXRzNDCAgPbwRC5McU4gKEVhTCUgUTBZXCmFyaXIgHOKjVHp1V6BKDGSEkuJIBGgqTSdKirocgZklwhce3UJoqyE4PwKwAtN3eiByhteitesAlh64XqPfSvrGD30g5R766HrGJjHKyft14pBjcCML3LQcuvJUV4lGacErVjJ0dFYotOoor8EmOQCmel7lbQqUqMgMcCSBenKdDB1nRadu8n6qE/2kfULEbtWgmgBwJHdM+6t2VF5uVfkzvgtI0Dt6WD/oOHeP8A9oT96j+WkB1I/lZe0VsShU6ufIEoKKMy6r7yVqkhpDG5SBiemiz9rcSZqOc/GJOmGcaCUvjBoEnQKJa64cIkCdTOHHvyVscdkpvQc2i80tccciOI4qvtGyAMZMeKTiQGye0ACOY4KUy03xPDPqqbjwk9jaFINaAMEHaFnD28wJHPgER1XFCrPz4SgruzGcqggwcEIvVrbX0yDeInTiqNz11wla2SlENeXLyDfXC5OLQcvTC9DvJjnImo68yuSmyuSgEdK4myuoBEEkkljHE+lqkksA4URq4ksYeEl1JYAinLiSwWFYk44JJIAOvyCYzMJJIMKNtuz/yf+5yt2nJJJedk/Uz0IcRX1jmm0Pzf2lJJH4Mwdcdkf3N9VDt//Ld19IhdSV4HLIDb/nZ/aPUIdE9p/QJJJnwVEe2ON3M6KttNQk4knvSSTw4BkRxQXJJKonwcCQSSTBOFNKSSBhFJJJYxxJJJE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igrushka.kz/vip121/avi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 Зомби </a:t>
            </a:r>
          </a:p>
          <a:p>
            <a:r>
              <a:rPr lang="ru-RU" dirty="0" smtClean="0"/>
              <a:t>Выходят </a:t>
            </a:r>
            <a:r>
              <a:rPr lang="ru-RU" dirty="0"/>
              <a:t>по двое от каждой команды и становятся рядом: рука об руку. По парам соприкасающиеся руки связывают, а свободными руками, то есть один из участников левой, а другой правой рукой, должны завернуть приготовленный заранее сверток, обвязать его тесемкой и завязать на бантик. Чья пара справится вперед – получает очко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Картинки по запросу игра на сплочение коллекти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Любое число.</a:t>
            </a:r>
          </a:p>
          <a:p>
            <a:r>
              <a:rPr lang="ru-RU" dirty="0" smtClean="0"/>
              <a:t>Ведущий называет по имени любого из игроков. Тот мгновенно должен назвать какое-нибудь число от одного до числа, равного количеству участников группы. Ведущий командует: "Три-четыре!". Одновременно должно встать столько игроков, какое число названо. При этом игрок, назвавший это случайное число, сам может встать, а может остаться сидеть. </a:t>
            </a:r>
            <a:endParaRPr lang="ru-RU" dirty="0"/>
          </a:p>
        </p:txBody>
      </p:sp>
      <p:pic>
        <p:nvPicPr>
          <p:cNvPr id="1026" name="Picture 2" descr="Картинки по запросу Любое числ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20888"/>
            <a:ext cx="8487323" cy="1107996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b55b472634743fdff6c45a78225812342609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302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Игры на сплочение коллектива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nebom zav</cp:lastModifiedBy>
  <cp:revision>11</cp:revision>
  <dcterms:created xsi:type="dcterms:W3CDTF">2015-03-30T17:46:46Z</dcterms:created>
  <dcterms:modified xsi:type="dcterms:W3CDTF">2015-04-16T10:00:39Z</dcterms:modified>
</cp:coreProperties>
</file>