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4" r:id="rId9"/>
    <p:sldId id="265" r:id="rId10"/>
    <p:sldId id="266" r:id="rId11"/>
    <p:sldId id="267" r:id="rId12"/>
    <p:sldId id="263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3072" y="-11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EFB33-42A1-4696-A72E-F1C8AC6F2E8D}" type="datetimeFigureOut">
              <a:rPr lang="ru-RU" smtClean="0"/>
              <a:pPr/>
              <a:t>09.01.2014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8336F-47D2-4221-B72C-522C0144BC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EFB33-42A1-4696-A72E-F1C8AC6F2E8D}" type="datetimeFigureOut">
              <a:rPr lang="ru-RU" smtClean="0"/>
              <a:pPr/>
              <a:t>09.01.2014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8336F-47D2-4221-B72C-522C0144BC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EFB33-42A1-4696-A72E-F1C8AC6F2E8D}" type="datetimeFigureOut">
              <a:rPr lang="ru-RU" smtClean="0"/>
              <a:pPr/>
              <a:t>09.01.2014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8336F-47D2-4221-B72C-522C0144BC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EFB33-42A1-4696-A72E-F1C8AC6F2E8D}" type="datetimeFigureOut">
              <a:rPr lang="ru-RU" smtClean="0"/>
              <a:pPr/>
              <a:t>09.01.2014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8336F-47D2-4221-B72C-522C0144BC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EFB33-42A1-4696-A72E-F1C8AC6F2E8D}" type="datetimeFigureOut">
              <a:rPr lang="ru-RU" smtClean="0"/>
              <a:pPr/>
              <a:t>09.01.2014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8336F-47D2-4221-B72C-522C0144BC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EFB33-42A1-4696-A72E-F1C8AC6F2E8D}" type="datetimeFigureOut">
              <a:rPr lang="ru-RU" smtClean="0"/>
              <a:pPr/>
              <a:t>09.01.2014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8336F-47D2-4221-B72C-522C0144BC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EFB33-42A1-4696-A72E-F1C8AC6F2E8D}" type="datetimeFigureOut">
              <a:rPr lang="ru-RU" smtClean="0"/>
              <a:pPr/>
              <a:t>09.01.2014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8336F-47D2-4221-B72C-522C0144BC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EFB33-42A1-4696-A72E-F1C8AC6F2E8D}" type="datetimeFigureOut">
              <a:rPr lang="ru-RU" smtClean="0"/>
              <a:pPr/>
              <a:t>09.01.2014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8336F-47D2-4221-B72C-522C0144BC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EFB33-42A1-4696-A72E-F1C8AC6F2E8D}" type="datetimeFigureOut">
              <a:rPr lang="ru-RU" smtClean="0"/>
              <a:pPr/>
              <a:t>09.01.2014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8336F-47D2-4221-B72C-522C0144BC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EFB33-42A1-4696-A72E-F1C8AC6F2E8D}" type="datetimeFigureOut">
              <a:rPr lang="ru-RU" smtClean="0"/>
              <a:pPr/>
              <a:t>09.01.2014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8336F-47D2-4221-B72C-522C0144BC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EFB33-42A1-4696-A72E-F1C8AC6F2E8D}" type="datetimeFigureOut">
              <a:rPr lang="ru-RU" smtClean="0"/>
              <a:pPr/>
              <a:t>09.01.2014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8336F-47D2-4221-B72C-522C0144BC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DEFB33-42A1-4696-A72E-F1C8AC6F2E8D}" type="datetimeFigureOut">
              <a:rPr lang="ru-RU" smtClean="0"/>
              <a:pPr/>
              <a:t>09.01.2014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18336F-47D2-4221-B72C-522C0144BCD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audioskazki.net/archives/1461" TargetMode="External"/><Relationship Id="rId2" Type="http://schemas.openxmlformats.org/officeDocument/2006/relationships/hyperlink" Target="http://www.map-world.ru/geo.htm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332656"/>
            <a:ext cx="7772400" cy="1758057"/>
          </a:xfrm>
        </p:spPr>
        <p:txBody>
          <a:bodyPr>
            <a:prstTxWarp prst="textDeflateInflate">
              <a:avLst/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 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сказке </a:t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К. Чуковского «Айболит»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Рисунок 3" descr="http://audioskazki.net/wp-content/gallery/chukovsky/aibolit/p0001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771800" y="2276872"/>
            <a:ext cx="3533695" cy="420933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6516216" y="3212976"/>
            <a:ext cx="2448272" cy="1584176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ГКС(К)ОУ «Специальная (коррекционная) общеобразовательная школа-интернат 1 вида г. Саратова»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3284984"/>
            <a:ext cx="2286000" cy="126188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 smtClean="0">
                <a:solidFill>
                  <a:srgbClr val="C0504D">
                    <a:lumMod val="75000"/>
                  </a:srgbClr>
                </a:solidFill>
              </a:rPr>
              <a:t>Янина Анна Яковлевна</a:t>
            </a:r>
            <a:r>
              <a:rPr lang="ru-RU" b="1" dirty="0" smtClean="0">
                <a:solidFill>
                  <a:srgbClr val="C0504D">
                    <a:lumMod val="75000"/>
                  </a:srgbClr>
                </a:solidFill>
              </a:rPr>
              <a:t>, </a:t>
            </a:r>
            <a:r>
              <a:rPr lang="ru-RU" dirty="0" smtClean="0">
                <a:solidFill>
                  <a:srgbClr val="C0504D">
                    <a:lumMod val="75000"/>
                  </a:srgbClr>
                </a:solidFill>
              </a:rPr>
              <a:t>учитель-дефектолог слухового кабинета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Ответь на вопросы: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532656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Кто перенёс Айболита через горы?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427984" y="2564904"/>
            <a:ext cx="4248472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ласточки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427984" y="3501008"/>
            <a:ext cx="4248472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вороны</a:t>
            </a:r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427984" y="4437112"/>
            <a:ext cx="4248472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скворцы</a:t>
            </a:r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427984" y="5301208"/>
            <a:ext cx="4248472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орлы</a:t>
            </a:r>
            <a:endParaRPr lang="ru-RU" sz="2800" dirty="0"/>
          </a:p>
        </p:txBody>
      </p:sp>
      <p:pic>
        <p:nvPicPr>
          <p:cNvPr id="9" name="Рисунок 8" descr="http://audioskazki.net/wp-content/gallery/chukovsky/aibolit/IMG_1309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6" y="2564904"/>
            <a:ext cx="3816424" cy="3316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>
            <a:off x="6804248" y="4437112"/>
            <a:ext cx="2339752" cy="2420888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 descr="http://audioskazki.net/wp-content/gallery/chukovsky/aibolit/IMG_1308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020272" y="4581128"/>
            <a:ext cx="1877511" cy="2086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Прямоугольник 21"/>
          <p:cNvSpPr/>
          <p:nvPr/>
        </p:nvSpPr>
        <p:spPr>
          <a:xfrm>
            <a:off x="2699792" y="5517232"/>
            <a:ext cx="3816424" cy="1080120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0" y="4437112"/>
            <a:ext cx="2231232" cy="2420888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4572000" y="3573016"/>
            <a:ext cx="2592288" cy="1800200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3203848" y="1628800"/>
            <a:ext cx="2736304" cy="1800200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1619672" y="3573016"/>
            <a:ext cx="2592288" cy="1800200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Ответь на вопросы: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532656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Кого лечил Айболит в Африке?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012160" y="2204864"/>
            <a:ext cx="2664296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err="1" smtClean="0"/>
              <a:t>акулят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012160" y="2924944"/>
            <a:ext cx="2664296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err="1" smtClean="0"/>
              <a:t>бегемотиков</a:t>
            </a:r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1484784"/>
            <a:ext cx="2664296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страусят</a:t>
            </a:r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2204864"/>
            <a:ext cx="2664296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кузнечика</a:t>
            </a:r>
            <a:endParaRPr lang="ru-RU" sz="28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95536" y="2924944"/>
            <a:ext cx="2664296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тигрят</a:t>
            </a:r>
            <a:endParaRPr lang="ru-RU" sz="28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012160" y="1484784"/>
            <a:ext cx="2664296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верблюжат</a:t>
            </a:r>
            <a:endParaRPr lang="ru-RU" sz="2800" dirty="0"/>
          </a:p>
        </p:txBody>
      </p:sp>
      <p:pic>
        <p:nvPicPr>
          <p:cNvPr id="12" name="Рисунок 11" descr="http://audioskazki.net/wp-content/gallery/chukovsky/aibolit/IMG_1308_0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347864" y="1772816"/>
            <a:ext cx="2453575" cy="1514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http://audioskazki.net/wp-content/gallery/chukovsky/aibolit/p0025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51520" y="4581128"/>
            <a:ext cx="1728192" cy="2060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http://audioskazki.net/wp-content/gallery/chukovsky/aibolit/p0029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763688" y="3717032"/>
            <a:ext cx="2304256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http://audioskazki.net/wp-content/gallery/chukovsky/aibolit/p0029.jpg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843808" y="5589240"/>
            <a:ext cx="3528392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http://audioskazki.net/wp-content/gallery/chukovsky/aibolit/p0023.jpg"/>
          <p:cNvPicPr/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716016" y="3717033"/>
            <a:ext cx="2309559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23" grpId="0" animBg="1"/>
      <p:bldP spid="22" grpId="0" animBg="1"/>
      <p:bldP spid="21" grpId="0" animBg="1"/>
      <p:bldP spid="20" grpId="0" animBg="1"/>
      <p:bldP spid="19" grpId="0" animBg="1"/>
      <p:bldP spid="1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http://www.map-world.ru/geo.htm</a:t>
            </a:r>
            <a:r>
              <a:rPr lang="ru-RU" dirty="0" smtClean="0"/>
              <a:t> - карта</a:t>
            </a:r>
          </a:p>
          <a:p>
            <a:r>
              <a:rPr lang="ru-RU" b="1" dirty="0">
                <a:hlinkClick r:id="rId3" tooltip="Сказка Айболит (Добрый доктор Айболит). Корней Чуковский"/>
              </a:rPr>
              <a:t>Айболит (Добрый доктор Айболит). Корней Чуковский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Ответь на вопросы: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53265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Где сидит доктор Айболит?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851920" y="2564904"/>
            <a:ext cx="4248472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Под кустом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851920" y="3573016"/>
            <a:ext cx="4248472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Под деревом</a:t>
            </a:r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851920" y="4509120"/>
            <a:ext cx="4248472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На дереве</a:t>
            </a:r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851920" y="5301208"/>
            <a:ext cx="4248472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На стуле</a:t>
            </a:r>
            <a:endParaRPr lang="ru-RU" sz="2800" dirty="0"/>
          </a:p>
        </p:txBody>
      </p:sp>
      <p:pic>
        <p:nvPicPr>
          <p:cNvPr id="8" name="Рисунок 7" descr="http://audioskazki.net/wp-content/gallery/chukovsky/aibolit/p0004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2564904"/>
            <a:ext cx="3529408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Ответь на вопросы: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53265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Кто пришёл лечиться в Айболиту?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483768" y="2564904"/>
            <a:ext cx="4248472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мальчик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483768" y="3501008"/>
            <a:ext cx="4248472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рыба</a:t>
            </a:r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483768" y="4437112"/>
            <a:ext cx="4248472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девочка</a:t>
            </a:r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483768" y="5301208"/>
            <a:ext cx="4248472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корова</a:t>
            </a:r>
            <a:endParaRPr lang="ru-RU" sz="2800" dirty="0"/>
          </a:p>
        </p:txBody>
      </p:sp>
      <p:pic>
        <p:nvPicPr>
          <p:cNvPr id="8" name="Рисунок 7" descr="http://audioskazki.net/wp-content/gallery/chukovsky/aibolit/IMG_1301_1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76256" y="4509120"/>
            <a:ext cx="2088232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r>
              <a:rPr lang="ru-RU" dirty="0" smtClean="0"/>
              <a:t>Ответь на вопросы: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53265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Кто не приходил лечиться к Айболиту?</a:t>
            </a:r>
            <a:endParaRPr lang="ru-RU" dirty="0"/>
          </a:p>
        </p:txBody>
      </p:sp>
      <p:pic>
        <p:nvPicPr>
          <p:cNvPr id="9" name="Рисунок 8" descr="http://audioskazki.net/wp-content/gallery/chukovsky/aibolit/IMG_1301_1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716016" y="2132856"/>
            <a:ext cx="4181767" cy="2075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audioskazki.net/wp-content/gallery/chukovsky/aibolit/p0005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1520" y="4725144"/>
            <a:ext cx="4763135" cy="1515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539552" y="2348880"/>
            <a:ext cx="3456384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волчица</a:t>
            </a:r>
            <a:endParaRPr lang="ru-RU" sz="28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39552" y="3284984"/>
            <a:ext cx="3456384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жучок</a:t>
            </a:r>
            <a:endParaRPr lang="ru-RU" sz="28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364088" y="5445224"/>
            <a:ext cx="3456384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Айболит</a:t>
            </a:r>
            <a:endParaRPr lang="ru-RU" sz="28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364088" y="4437112"/>
            <a:ext cx="3456384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медведица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Ответь на вопросы: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82453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Что у кого случилось?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 smtClean="0"/>
              <a:t>Лиса                                     перерезало ножки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 smtClean="0"/>
              <a:t>Барбос                                 укусила оса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 smtClean="0"/>
              <a:t>Зайчик                                 курица клюнула в нос</a:t>
            </a:r>
          </a:p>
          <a:p>
            <a:pPr>
              <a:buNone/>
            </a:pPr>
            <a:endParaRPr lang="ru-RU" dirty="0"/>
          </a:p>
        </p:txBody>
      </p:sp>
      <p:cxnSp>
        <p:nvCxnSpPr>
          <p:cNvPr id="11" name="Прямая со стрелкой 10"/>
          <p:cNvCxnSpPr/>
          <p:nvPr/>
        </p:nvCxnSpPr>
        <p:spPr>
          <a:xfrm>
            <a:off x="1475656" y="2996952"/>
            <a:ext cx="3312368" cy="1224136"/>
          </a:xfrm>
          <a:prstGeom prst="straightConnector1">
            <a:avLst/>
          </a:prstGeom>
          <a:ln w="635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1835696" y="4149080"/>
            <a:ext cx="2880320" cy="1152128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V="1">
            <a:off x="1835696" y="2996952"/>
            <a:ext cx="2952328" cy="2304256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Ответь на вопросы: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53265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На чем прискакал шакал?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427984" y="2564904"/>
            <a:ext cx="4248472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На зайце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427984" y="3501008"/>
            <a:ext cx="4248472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На корове</a:t>
            </a:r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427984" y="4437112"/>
            <a:ext cx="4248472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На кобыле</a:t>
            </a:r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427984" y="5301208"/>
            <a:ext cx="4248472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На слоне</a:t>
            </a:r>
            <a:endParaRPr lang="ru-RU" sz="2800" dirty="0"/>
          </a:p>
        </p:txBody>
      </p:sp>
      <p:pic>
        <p:nvPicPr>
          <p:cNvPr id="8" name="Рисунок 7" descr="http://audioskazki.net/wp-content/gallery/chukovsky/aibolit/IMG_1302_1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2564904"/>
            <a:ext cx="4104456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850106"/>
          </a:xfrm>
        </p:spPr>
        <p:txBody>
          <a:bodyPr/>
          <a:lstStyle/>
          <a:p>
            <a:r>
              <a:rPr lang="ru-RU" dirty="0" smtClean="0"/>
              <a:t>Ответь на вопросы: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53265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Куда поспешил Айболит?</a:t>
            </a:r>
            <a:endParaRPr lang="ru-RU" dirty="0"/>
          </a:p>
        </p:txBody>
      </p:sp>
      <p:pic>
        <p:nvPicPr>
          <p:cNvPr id="1026" name="Picture 2" descr="http://www.map-world.ru/geo-small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71600" y="1412776"/>
            <a:ext cx="7198626" cy="5445224"/>
          </a:xfrm>
          <a:prstGeom prst="rect">
            <a:avLst/>
          </a:prstGeom>
          <a:noFill/>
        </p:spPr>
      </p:pic>
      <p:sp>
        <p:nvSpPr>
          <p:cNvPr id="12" name="Полилиния 11"/>
          <p:cNvSpPr/>
          <p:nvPr/>
        </p:nvSpPr>
        <p:spPr>
          <a:xfrm>
            <a:off x="3635896" y="2996952"/>
            <a:ext cx="1893592" cy="2540036"/>
          </a:xfrm>
          <a:custGeom>
            <a:avLst/>
            <a:gdLst>
              <a:gd name="connsiteX0" fmla="*/ 323557 w 1893592"/>
              <a:gd name="connsiteY0" fmla="*/ 140676 h 2540036"/>
              <a:gd name="connsiteX1" fmla="*/ 126609 w 1893592"/>
              <a:gd name="connsiteY1" fmla="*/ 225083 h 2540036"/>
              <a:gd name="connsiteX2" fmla="*/ 112541 w 1893592"/>
              <a:gd name="connsiteY2" fmla="*/ 267286 h 2540036"/>
              <a:gd name="connsiteX3" fmla="*/ 98474 w 1893592"/>
              <a:gd name="connsiteY3" fmla="*/ 422030 h 2540036"/>
              <a:gd name="connsiteX4" fmla="*/ 70338 w 1893592"/>
              <a:gd name="connsiteY4" fmla="*/ 478301 h 2540036"/>
              <a:gd name="connsiteX5" fmla="*/ 14067 w 1893592"/>
              <a:gd name="connsiteY5" fmla="*/ 548640 h 2540036"/>
              <a:gd name="connsiteX6" fmla="*/ 0 w 1893592"/>
              <a:gd name="connsiteY6" fmla="*/ 590843 h 2540036"/>
              <a:gd name="connsiteX7" fmla="*/ 14067 w 1893592"/>
              <a:gd name="connsiteY7" fmla="*/ 1111347 h 2540036"/>
              <a:gd name="connsiteX8" fmla="*/ 28135 w 1893592"/>
              <a:gd name="connsiteY8" fmla="*/ 1153550 h 2540036"/>
              <a:gd name="connsiteX9" fmla="*/ 42203 w 1893592"/>
              <a:gd name="connsiteY9" fmla="*/ 1223889 h 2540036"/>
              <a:gd name="connsiteX10" fmla="*/ 126609 w 1893592"/>
              <a:gd name="connsiteY10" fmla="*/ 1266092 h 2540036"/>
              <a:gd name="connsiteX11" fmla="*/ 182880 w 1893592"/>
              <a:gd name="connsiteY11" fmla="*/ 1308295 h 2540036"/>
              <a:gd name="connsiteX12" fmla="*/ 576775 w 1893592"/>
              <a:gd name="connsiteY12" fmla="*/ 1350498 h 2540036"/>
              <a:gd name="connsiteX13" fmla="*/ 618978 w 1893592"/>
              <a:gd name="connsiteY13" fmla="*/ 1364566 h 2540036"/>
              <a:gd name="connsiteX14" fmla="*/ 647114 w 1893592"/>
              <a:gd name="connsiteY14" fmla="*/ 1392701 h 2540036"/>
              <a:gd name="connsiteX15" fmla="*/ 689317 w 1893592"/>
              <a:gd name="connsiteY15" fmla="*/ 1491175 h 2540036"/>
              <a:gd name="connsiteX16" fmla="*/ 717452 w 1893592"/>
              <a:gd name="connsiteY16" fmla="*/ 1730326 h 2540036"/>
              <a:gd name="connsiteX17" fmla="*/ 731520 w 1893592"/>
              <a:gd name="connsiteY17" fmla="*/ 1786596 h 2540036"/>
              <a:gd name="connsiteX18" fmla="*/ 759655 w 1893592"/>
              <a:gd name="connsiteY18" fmla="*/ 1871003 h 2540036"/>
              <a:gd name="connsiteX19" fmla="*/ 773723 w 1893592"/>
              <a:gd name="connsiteY19" fmla="*/ 1969476 h 2540036"/>
              <a:gd name="connsiteX20" fmla="*/ 801858 w 1893592"/>
              <a:gd name="connsiteY20" fmla="*/ 2011680 h 2540036"/>
              <a:gd name="connsiteX21" fmla="*/ 815926 w 1893592"/>
              <a:gd name="connsiteY21" fmla="*/ 2166424 h 2540036"/>
              <a:gd name="connsiteX22" fmla="*/ 844061 w 1893592"/>
              <a:gd name="connsiteY22" fmla="*/ 2264898 h 2540036"/>
              <a:gd name="connsiteX23" fmla="*/ 872197 w 1893592"/>
              <a:gd name="connsiteY23" fmla="*/ 2307101 h 2540036"/>
              <a:gd name="connsiteX24" fmla="*/ 914400 w 1893592"/>
              <a:gd name="connsiteY24" fmla="*/ 2391507 h 2540036"/>
              <a:gd name="connsiteX25" fmla="*/ 956603 w 1893592"/>
              <a:gd name="connsiteY25" fmla="*/ 2405575 h 2540036"/>
              <a:gd name="connsiteX26" fmla="*/ 1041009 w 1893592"/>
              <a:gd name="connsiteY26" fmla="*/ 2461846 h 2540036"/>
              <a:gd name="connsiteX27" fmla="*/ 1083212 w 1893592"/>
              <a:gd name="connsiteY27" fmla="*/ 2475913 h 2540036"/>
              <a:gd name="connsiteX28" fmla="*/ 1139483 w 1893592"/>
              <a:gd name="connsiteY28" fmla="*/ 2504049 h 2540036"/>
              <a:gd name="connsiteX29" fmla="*/ 1294227 w 1893592"/>
              <a:gd name="connsiteY29" fmla="*/ 2518116 h 2540036"/>
              <a:gd name="connsiteX30" fmla="*/ 1350498 w 1893592"/>
              <a:gd name="connsiteY30" fmla="*/ 2532184 h 2540036"/>
              <a:gd name="connsiteX31" fmla="*/ 1420837 w 1893592"/>
              <a:gd name="connsiteY31" fmla="*/ 2461846 h 2540036"/>
              <a:gd name="connsiteX32" fmla="*/ 1448972 w 1893592"/>
              <a:gd name="connsiteY32" fmla="*/ 2433710 h 2540036"/>
              <a:gd name="connsiteX33" fmla="*/ 1491175 w 1893592"/>
              <a:gd name="connsiteY33" fmla="*/ 2335236 h 2540036"/>
              <a:gd name="connsiteX34" fmla="*/ 1519310 w 1893592"/>
              <a:gd name="connsiteY34" fmla="*/ 2250830 h 2540036"/>
              <a:gd name="connsiteX35" fmla="*/ 1533378 w 1893592"/>
              <a:gd name="connsiteY35" fmla="*/ 2194560 h 2540036"/>
              <a:gd name="connsiteX36" fmla="*/ 1561514 w 1893592"/>
              <a:gd name="connsiteY36" fmla="*/ 2166424 h 2540036"/>
              <a:gd name="connsiteX37" fmla="*/ 1645920 w 1893592"/>
              <a:gd name="connsiteY37" fmla="*/ 2110153 h 2540036"/>
              <a:gd name="connsiteX38" fmla="*/ 1674055 w 1893592"/>
              <a:gd name="connsiteY38" fmla="*/ 2067950 h 2540036"/>
              <a:gd name="connsiteX39" fmla="*/ 1716258 w 1893592"/>
              <a:gd name="connsiteY39" fmla="*/ 2025747 h 2540036"/>
              <a:gd name="connsiteX40" fmla="*/ 1744394 w 1893592"/>
              <a:gd name="connsiteY40" fmla="*/ 1941341 h 2540036"/>
              <a:gd name="connsiteX41" fmla="*/ 1772529 w 1893592"/>
              <a:gd name="connsiteY41" fmla="*/ 1899138 h 2540036"/>
              <a:gd name="connsiteX42" fmla="*/ 1800664 w 1893592"/>
              <a:gd name="connsiteY42" fmla="*/ 1814732 h 2540036"/>
              <a:gd name="connsiteX43" fmla="*/ 1842867 w 1893592"/>
              <a:gd name="connsiteY43" fmla="*/ 1702190 h 2540036"/>
              <a:gd name="connsiteX44" fmla="*/ 1871003 w 1893592"/>
              <a:gd name="connsiteY44" fmla="*/ 1674055 h 2540036"/>
              <a:gd name="connsiteX45" fmla="*/ 1871003 w 1893592"/>
              <a:gd name="connsiteY45" fmla="*/ 1322363 h 2540036"/>
              <a:gd name="connsiteX46" fmla="*/ 1856935 w 1893592"/>
              <a:gd name="connsiteY46" fmla="*/ 1280160 h 2540036"/>
              <a:gd name="connsiteX47" fmla="*/ 1674055 w 1893592"/>
              <a:gd name="connsiteY47" fmla="*/ 1237956 h 2540036"/>
              <a:gd name="connsiteX48" fmla="*/ 1688123 w 1893592"/>
              <a:gd name="connsiteY48" fmla="*/ 1181686 h 2540036"/>
              <a:gd name="connsiteX49" fmla="*/ 1744394 w 1893592"/>
              <a:gd name="connsiteY49" fmla="*/ 1125415 h 2540036"/>
              <a:gd name="connsiteX50" fmla="*/ 1758461 w 1893592"/>
              <a:gd name="connsiteY50" fmla="*/ 829993 h 2540036"/>
              <a:gd name="connsiteX51" fmla="*/ 1645920 w 1893592"/>
              <a:gd name="connsiteY51" fmla="*/ 815926 h 2540036"/>
              <a:gd name="connsiteX52" fmla="*/ 1617784 w 1893592"/>
              <a:gd name="connsiteY52" fmla="*/ 787790 h 2540036"/>
              <a:gd name="connsiteX53" fmla="*/ 1589649 w 1893592"/>
              <a:gd name="connsiteY53" fmla="*/ 745587 h 2540036"/>
              <a:gd name="connsiteX54" fmla="*/ 1547446 w 1893592"/>
              <a:gd name="connsiteY54" fmla="*/ 717452 h 2540036"/>
              <a:gd name="connsiteX55" fmla="*/ 1533378 w 1893592"/>
              <a:gd name="connsiteY55" fmla="*/ 675249 h 2540036"/>
              <a:gd name="connsiteX56" fmla="*/ 1477107 w 1893592"/>
              <a:gd name="connsiteY56" fmla="*/ 618978 h 2540036"/>
              <a:gd name="connsiteX57" fmla="*/ 1420837 w 1893592"/>
              <a:gd name="connsiteY57" fmla="*/ 492369 h 2540036"/>
              <a:gd name="connsiteX58" fmla="*/ 1406769 w 1893592"/>
              <a:gd name="connsiteY58" fmla="*/ 436098 h 2540036"/>
              <a:gd name="connsiteX59" fmla="*/ 1350498 w 1893592"/>
              <a:gd name="connsiteY59" fmla="*/ 365760 h 2540036"/>
              <a:gd name="connsiteX60" fmla="*/ 1322363 w 1893592"/>
              <a:gd name="connsiteY60" fmla="*/ 323556 h 2540036"/>
              <a:gd name="connsiteX61" fmla="*/ 1266092 w 1893592"/>
              <a:gd name="connsiteY61" fmla="*/ 239150 h 2540036"/>
              <a:gd name="connsiteX62" fmla="*/ 1167618 w 1893592"/>
              <a:gd name="connsiteY62" fmla="*/ 211015 h 2540036"/>
              <a:gd name="connsiteX63" fmla="*/ 1125415 w 1893592"/>
              <a:gd name="connsiteY63" fmla="*/ 182880 h 2540036"/>
              <a:gd name="connsiteX64" fmla="*/ 942535 w 1893592"/>
              <a:gd name="connsiteY64" fmla="*/ 140676 h 2540036"/>
              <a:gd name="connsiteX65" fmla="*/ 815926 w 1893592"/>
              <a:gd name="connsiteY65" fmla="*/ 84406 h 2540036"/>
              <a:gd name="connsiteX66" fmla="*/ 773723 w 1893592"/>
              <a:gd name="connsiteY66" fmla="*/ 70338 h 2540036"/>
              <a:gd name="connsiteX67" fmla="*/ 731520 w 1893592"/>
              <a:gd name="connsiteY67" fmla="*/ 56270 h 2540036"/>
              <a:gd name="connsiteX68" fmla="*/ 689317 w 1893592"/>
              <a:gd name="connsiteY68" fmla="*/ 28135 h 2540036"/>
              <a:gd name="connsiteX69" fmla="*/ 604910 w 1893592"/>
              <a:gd name="connsiteY69" fmla="*/ 0 h 2540036"/>
              <a:gd name="connsiteX70" fmla="*/ 450166 w 1893592"/>
              <a:gd name="connsiteY70" fmla="*/ 14067 h 2540036"/>
              <a:gd name="connsiteX71" fmla="*/ 379827 w 1893592"/>
              <a:gd name="connsiteY71" fmla="*/ 56270 h 2540036"/>
              <a:gd name="connsiteX72" fmla="*/ 295421 w 1893592"/>
              <a:gd name="connsiteY72" fmla="*/ 70338 h 2540036"/>
              <a:gd name="connsiteX73" fmla="*/ 196947 w 1893592"/>
              <a:gd name="connsiteY73" fmla="*/ 154744 h 2540036"/>
              <a:gd name="connsiteX74" fmla="*/ 168812 w 1893592"/>
              <a:gd name="connsiteY74" fmla="*/ 140676 h 25400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</a:cxnLst>
            <a:rect l="l" t="t" r="r" b="b"/>
            <a:pathLst>
              <a:path w="1893592" h="2540036">
                <a:moveTo>
                  <a:pt x="323557" y="140676"/>
                </a:moveTo>
                <a:cubicBezTo>
                  <a:pt x="99852" y="157884"/>
                  <a:pt x="159310" y="94280"/>
                  <a:pt x="126609" y="225083"/>
                </a:cubicBezTo>
                <a:cubicBezTo>
                  <a:pt x="123012" y="239469"/>
                  <a:pt x="117230" y="253218"/>
                  <a:pt x="112541" y="267286"/>
                </a:cubicBezTo>
                <a:cubicBezTo>
                  <a:pt x="107852" y="318867"/>
                  <a:pt x="108632" y="371242"/>
                  <a:pt x="98474" y="422030"/>
                </a:cubicBezTo>
                <a:cubicBezTo>
                  <a:pt x="94361" y="442594"/>
                  <a:pt x="80743" y="460093"/>
                  <a:pt x="70338" y="478301"/>
                </a:cubicBezTo>
                <a:cubicBezTo>
                  <a:pt x="46676" y="519710"/>
                  <a:pt x="44878" y="517829"/>
                  <a:pt x="14067" y="548640"/>
                </a:cubicBezTo>
                <a:cubicBezTo>
                  <a:pt x="9378" y="562708"/>
                  <a:pt x="0" y="576014"/>
                  <a:pt x="0" y="590843"/>
                </a:cubicBezTo>
                <a:cubicBezTo>
                  <a:pt x="0" y="764408"/>
                  <a:pt x="5400" y="937999"/>
                  <a:pt x="14067" y="1111347"/>
                </a:cubicBezTo>
                <a:cubicBezTo>
                  <a:pt x="14807" y="1126157"/>
                  <a:pt x="24538" y="1139164"/>
                  <a:pt x="28135" y="1153550"/>
                </a:cubicBezTo>
                <a:cubicBezTo>
                  <a:pt x="33934" y="1176747"/>
                  <a:pt x="30340" y="1203129"/>
                  <a:pt x="42203" y="1223889"/>
                </a:cubicBezTo>
                <a:cubicBezTo>
                  <a:pt x="55036" y="1246346"/>
                  <a:pt x="104947" y="1258871"/>
                  <a:pt x="126609" y="1266092"/>
                </a:cubicBezTo>
                <a:cubicBezTo>
                  <a:pt x="145366" y="1280160"/>
                  <a:pt x="163801" y="1294667"/>
                  <a:pt x="182880" y="1308295"/>
                </a:cubicBezTo>
                <a:cubicBezTo>
                  <a:pt x="312828" y="1401114"/>
                  <a:pt x="276716" y="1338495"/>
                  <a:pt x="576775" y="1350498"/>
                </a:cubicBezTo>
                <a:cubicBezTo>
                  <a:pt x="590843" y="1355187"/>
                  <a:pt x="606262" y="1356937"/>
                  <a:pt x="618978" y="1364566"/>
                </a:cubicBezTo>
                <a:cubicBezTo>
                  <a:pt x="630351" y="1371390"/>
                  <a:pt x="639757" y="1381665"/>
                  <a:pt x="647114" y="1392701"/>
                </a:cubicBezTo>
                <a:cubicBezTo>
                  <a:pt x="670290" y="1427465"/>
                  <a:pt x="676813" y="1453664"/>
                  <a:pt x="689317" y="1491175"/>
                </a:cubicBezTo>
                <a:cubicBezTo>
                  <a:pt x="701411" y="1636315"/>
                  <a:pt x="693986" y="1624732"/>
                  <a:pt x="717452" y="1730326"/>
                </a:cubicBezTo>
                <a:cubicBezTo>
                  <a:pt x="721646" y="1749200"/>
                  <a:pt x="725964" y="1768077"/>
                  <a:pt x="731520" y="1786596"/>
                </a:cubicBezTo>
                <a:cubicBezTo>
                  <a:pt x="740042" y="1815003"/>
                  <a:pt x="759655" y="1871003"/>
                  <a:pt x="759655" y="1871003"/>
                </a:cubicBezTo>
                <a:cubicBezTo>
                  <a:pt x="764344" y="1903827"/>
                  <a:pt x="764195" y="1937717"/>
                  <a:pt x="773723" y="1969476"/>
                </a:cubicBezTo>
                <a:cubicBezTo>
                  <a:pt x="778581" y="1985670"/>
                  <a:pt x="798315" y="1995148"/>
                  <a:pt x="801858" y="2011680"/>
                </a:cubicBezTo>
                <a:cubicBezTo>
                  <a:pt x="812710" y="2062324"/>
                  <a:pt x="809081" y="2115084"/>
                  <a:pt x="815926" y="2166424"/>
                </a:cubicBezTo>
                <a:cubicBezTo>
                  <a:pt x="817564" y="2178712"/>
                  <a:pt x="836172" y="2249119"/>
                  <a:pt x="844061" y="2264898"/>
                </a:cubicBezTo>
                <a:cubicBezTo>
                  <a:pt x="851622" y="2280020"/>
                  <a:pt x="862818" y="2293033"/>
                  <a:pt x="872197" y="2307101"/>
                </a:cubicBezTo>
                <a:cubicBezTo>
                  <a:pt x="881464" y="2334905"/>
                  <a:pt x="889607" y="2371672"/>
                  <a:pt x="914400" y="2391507"/>
                </a:cubicBezTo>
                <a:cubicBezTo>
                  <a:pt x="925979" y="2400770"/>
                  <a:pt x="943640" y="2398374"/>
                  <a:pt x="956603" y="2405575"/>
                </a:cubicBezTo>
                <a:cubicBezTo>
                  <a:pt x="986162" y="2421997"/>
                  <a:pt x="1008930" y="2451153"/>
                  <a:pt x="1041009" y="2461846"/>
                </a:cubicBezTo>
                <a:cubicBezTo>
                  <a:pt x="1055077" y="2466535"/>
                  <a:pt x="1069582" y="2470072"/>
                  <a:pt x="1083212" y="2475913"/>
                </a:cubicBezTo>
                <a:cubicBezTo>
                  <a:pt x="1102487" y="2484174"/>
                  <a:pt x="1118919" y="2499936"/>
                  <a:pt x="1139483" y="2504049"/>
                </a:cubicBezTo>
                <a:cubicBezTo>
                  <a:pt x="1190271" y="2514207"/>
                  <a:pt x="1242646" y="2513427"/>
                  <a:pt x="1294227" y="2518116"/>
                </a:cubicBezTo>
                <a:cubicBezTo>
                  <a:pt x="1312984" y="2522805"/>
                  <a:pt x="1332830" y="2540036"/>
                  <a:pt x="1350498" y="2532184"/>
                </a:cubicBezTo>
                <a:cubicBezTo>
                  <a:pt x="1380798" y="2518718"/>
                  <a:pt x="1397391" y="2485292"/>
                  <a:pt x="1420837" y="2461846"/>
                </a:cubicBezTo>
                <a:lnTo>
                  <a:pt x="1448972" y="2433710"/>
                </a:lnTo>
                <a:cubicBezTo>
                  <a:pt x="1494261" y="2297847"/>
                  <a:pt x="1421635" y="2509089"/>
                  <a:pt x="1491175" y="2335236"/>
                </a:cubicBezTo>
                <a:cubicBezTo>
                  <a:pt x="1502189" y="2307700"/>
                  <a:pt x="1512117" y="2279602"/>
                  <a:pt x="1519310" y="2250830"/>
                </a:cubicBezTo>
                <a:cubicBezTo>
                  <a:pt x="1523999" y="2232073"/>
                  <a:pt x="1524731" y="2211853"/>
                  <a:pt x="1533378" y="2194560"/>
                </a:cubicBezTo>
                <a:cubicBezTo>
                  <a:pt x="1539310" y="2182697"/>
                  <a:pt x="1550903" y="2174382"/>
                  <a:pt x="1561514" y="2166424"/>
                </a:cubicBezTo>
                <a:cubicBezTo>
                  <a:pt x="1588566" y="2146135"/>
                  <a:pt x="1645920" y="2110153"/>
                  <a:pt x="1645920" y="2110153"/>
                </a:cubicBezTo>
                <a:cubicBezTo>
                  <a:pt x="1655298" y="2096085"/>
                  <a:pt x="1663231" y="2080938"/>
                  <a:pt x="1674055" y="2067950"/>
                </a:cubicBezTo>
                <a:cubicBezTo>
                  <a:pt x="1686791" y="2052666"/>
                  <a:pt x="1706596" y="2043138"/>
                  <a:pt x="1716258" y="2025747"/>
                </a:cubicBezTo>
                <a:cubicBezTo>
                  <a:pt x="1730661" y="1999822"/>
                  <a:pt x="1727943" y="1966017"/>
                  <a:pt x="1744394" y="1941341"/>
                </a:cubicBezTo>
                <a:cubicBezTo>
                  <a:pt x="1753772" y="1927273"/>
                  <a:pt x="1765662" y="1914588"/>
                  <a:pt x="1772529" y="1899138"/>
                </a:cubicBezTo>
                <a:cubicBezTo>
                  <a:pt x="1784574" y="1872037"/>
                  <a:pt x="1793471" y="1843504"/>
                  <a:pt x="1800664" y="1814732"/>
                </a:cubicBezTo>
                <a:cubicBezTo>
                  <a:pt x="1813035" y="1765248"/>
                  <a:pt x="1813443" y="1746326"/>
                  <a:pt x="1842867" y="1702190"/>
                </a:cubicBezTo>
                <a:cubicBezTo>
                  <a:pt x="1850224" y="1691154"/>
                  <a:pt x="1861624" y="1683433"/>
                  <a:pt x="1871003" y="1674055"/>
                </a:cubicBezTo>
                <a:cubicBezTo>
                  <a:pt x="1890054" y="1502592"/>
                  <a:pt x="1893592" y="1536962"/>
                  <a:pt x="1871003" y="1322363"/>
                </a:cubicBezTo>
                <a:cubicBezTo>
                  <a:pt x="1869451" y="1307616"/>
                  <a:pt x="1869002" y="1288779"/>
                  <a:pt x="1856935" y="1280160"/>
                </a:cubicBezTo>
                <a:cubicBezTo>
                  <a:pt x="1818313" y="1252573"/>
                  <a:pt x="1715530" y="1243881"/>
                  <a:pt x="1674055" y="1237956"/>
                </a:cubicBezTo>
                <a:cubicBezTo>
                  <a:pt x="1678744" y="1219199"/>
                  <a:pt x="1677876" y="1198081"/>
                  <a:pt x="1688123" y="1181686"/>
                </a:cubicBezTo>
                <a:cubicBezTo>
                  <a:pt x="1702182" y="1159192"/>
                  <a:pt x="1744394" y="1125415"/>
                  <a:pt x="1744394" y="1125415"/>
                </a:cubicBezTo>
                <a:cubicBezTo>
                  <a:pt x="1776146" y="1030158"/>
                  <a:pt x="1818892" y="937427"/>
                  <a:pt x="1758461" y="829993"/>
                </a:cubicBezTo>
                <a:cubicBezTo>
                  <a:pt x="1739926" y="797043"/>
                  <a:pt x="1683434" y="820615"/>
                  <a:pt x="1645920" y="815926"/>
                </a:cubicBezTo>
                <a:cubicBezTo>
                  <a:pt x="1636541" y="806547"/>
                  <a:pt x="1626070" y="798147"/>
                  <a:pt x="1617784" y="787790"/>
                </a:cubicBezTo>
                <a:cubicBezTo>
                  <a:pt x="1607222" y="774588"/>
                  <a:pt x="1601604" y="757542"/>
                  <a:pt x="1589649" y="745587"/>
                </a:cubicBezTo>
                <a:cubicBezTo>
                  <a:pt x="1577694" y="733632"/>
                  <a:pt x="1561514" y="726830"/>
                  <a:pt x="1547446" y="717452"/>
                </a:cubicBezTo>
                <a:cubicBezTo>
                  <a:pt x="1542757" y="703384"/>
                  <a:pt x="1541997" y="687316"/>
                  <a:pt x="1533378" y="675249"/>
                </a:cubicBezTo>
                <a:cubicBezTo>
                  <a:pt x="1517960" y="653664"/>
                  <a:pt x="1477107" y="618978"/>
                  <a:pt x="1477107" y="618978"/>
                </a:cubicBezTo>
                <a:cubicBezTo>
                  <a:pt x="1443626" y="518532"/>
                  <a:pt x="1465423" y="559248"/>
                  <a:pt x="1420837" y="492369"/>
                </a:cubicBezTo>
                <a:cubicBezTo>
                  <a:pt x="1416148" y="473612"/>
                  <a:pt x="1414385" y="453869"/>
                  <a:pt x="1406769" y="436098"/>
                </a:cubicBezTo>
                <a:cubicBezTo>
                  <a:pt x="1386783" y="389463"/>
                  <a:pt x="1378426" y="400670"/>
                  <a:pt x="1350498" y="365760"/>
                </a:cubicBezTo>
                <a:cubicBezTo>
                  <a:pt x="1339936" y="352557"/>
                  <a:pt x="1330751" y="338236"/>
                  <a:pt x="1322363" y="323556"/>
                </a:cubicBezTo>
                <a:cubicBezTo>
                  <a:pt x="1304521" y="292333"/>
                  <a:pt x="1298793" y="258771"/>
                  <a:pt x="1266092" y="239150"/>
                </a:cubicBezTo>
                <a:cubicBezTo>
                  <a:pt x="1251680" y="230503"/>
                  <a:pt x="1178124" y="213642"/>
                  <a:pt x="1167618" y="211015"/>
                </a:cubicBezTo>
                <a:cubicBezTo>
                  <a:pt x="1153550" y="201637"/>
                  <a:pt x="1140865" y="189747"/>
                  <a:pt x="1125415" y="182880"/>
                </a:cubicBezTo>
                <a:cubicBezTo>
                  <a:pt x="1052237" y="150356"/>
                  <a:pt x="1022646" y="152121"/>
                  <a:pt x="942535" y="140676"/>
                </a:cubicBezTo>
                <a:cubicBezTo>
                  <a:pt x="875655" y="96090"/>
                  <a:pt x="916373" y="117888"/>
                  <a:pt x="815926" y="84406"/>
                </a:cubicBezTo>
                <a:lnTo>
                  <a:pt x="773723" y="70338"/>
                </a:lnTo>
                <a:cubicBezTo>
                  <a:pt x="759655" y="65649"/>
                  <a:pt x="743858" y="64495"/>
                  <a:pt x="731520" y="56270"/>
                </a:cubicBezTo>
                <a:cubicBezTo>
                  <a:pt x="717452" y="46892"/>
                  <a:pt x="704767" y="35002"/>
                  <a:pt x="689317" y="28135"/>
                </a:cubicBezTo>
                <a:cubicBezTo>
                  <a:pt x="662216" y="16090"/>
                  <a:pt x="604910" y="0"/>
                  <a:pt x="604910" y="0"/>
                </a:cubicBezTo>
                <a:cubicBezTo>
                  <a:pt x="553329" y="4689"/>
                  <a:pt x="501439" y="6742"/>
                  <a:pt x="450166" y="14067"/>
                </a:cubicBezTo>
                <a:cubicBezTo>
                  <a:pt x="324087" y="32078"/>
                  <a:pt x="482216" y="17874"/>
                  <a:pt x="379827" y="56270"/>
                </a:cubicBezTo>
                <a:cubicBezTo>
                  <a:pt x="353120" y="66285"/>
                  <a:pt x="323556" y="65649"/>
                  <a:pt x="295421" y="70338"/>
                </a:cubicBezTo>
                <a:cubicBezTo>
                  <a:pt x="272296" y="105025"/>
                  <a:pt x="246927" y="154744"/>
                  <a:pt x="196947" y="154744"/>
                </a:cubicBezTo>
                <a:cubicBezTo>
                  <a:pt x="186462" y="154744"/>
                  <a:pt x="178190" y="145365"/>
                  <a:pt x="168812" y="140676"/>
                </a:cubicBezTo>
              </a:path>
            </a:pathLst>
          </a:cu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3707904" y="2996952"/>
            <a:ext cx="1512168" cy="2520280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2411760" y="4581128"/>
            <a:ext cx="792088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Южная Америка</a:t>
            </a:r>
            <a:endParaRPr lang="ru-RU" sz="12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1907704" y="2420888"/>
            <a:ext cx="936104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Северная Америка</a:t>
            </a:r>
            <a:endParaRPr lang="ru-RU" sz="1200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3995936" y="3573016"/>
            <a:ext cx="936104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 Африка</a:t>
            </a:r>
            <a:endParaRPr lang="ru-RU" sz="1200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6876256" y="5085184"/>
            <a:ext cx="864096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Австралия</a:t>
            </a:r>
            <a:endParaRPr lang="ru-RU" sz="1200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5436096" y="2348880"/>
            <a:ext cx="108012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Евразия</a:t>
            </a:r>
            <a:endParaRPr lang="ru-RU" sz="1200" dirty="0"/>
          </a:p>
        </p:txBody>
      </p:sp>
      <p:sp>
        <p:nvSpPr>
          <p:cNvPr id="24" name="Управляющая кнопка: далее 23">
            <a:hlinkClick r:id="" action="ppaction://hlinkshowjump?jump=nextslide" highlightClick="1"/>
          </p:cNvPr>
          <p:cNvSpPr/>
          <p:nvPr/>
        </p:nvSpPr>
        <p:spPr>
          <a:xfrm>
            <a:off x="7380312" y="6237312"/>
            <a:ext cx="792088" cy="620688"/>
          </a:xfrm>
          <a:prstGeom prst="actionButtonForwardNex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Ответь на вопросы: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53265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Кто помог Айболиту в лесу?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427984" y="2564904"/>
            <a:ext cx="4248472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волки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427984" y="3501008"/>
            <a:ext cx="4248472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лисы</a:t>
            </a:r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427984" y="4437112"/>
            <a:ext cx="4248472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медведи</a:t>
            </a:r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427984" y="5301208"/>
            <a:ext cx="4248472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ежи</a:t>
            </a:r>
            <a:endParaRPr lang="ru-RU" sz="2800" dirty="0"/>
          </a:p>
        </p:txBody>
      </p:sp>
      <p:pic>
        <p:nvPicPr>
          <p:cNvPr id="9" name="Рисунок 8" descr="http://audioskazki.net/wp-content/gallery/chukovsky/aibolit/p0013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2204864"/>
            <a:ext cx="3893735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Ответь на вопросы: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53265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Кто помог Айболиту переплыть море?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427984" y="2564904"/>
            <a:ext cx="4248472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акула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427984" y="3501008"/>
            <a:ext cx="4248472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рак</a:t>
            </a:r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427984" y="4437112"/>
            <a:ext cx="4248472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кит</a:t>
            </a:r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427984" y="5301208"/>
            <a:ext cx="4248472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кот</a:t>
            </a:r>
            <a:endParaRPr lang="ru-RU" sz="2800" dirty="0"/>
          </a:p>
        </p:txBody>
      </p:sp>
      <p:pic>
        <p:nvPicPr>
          <p:cNvPr id="10" name="Рисунок 9" descr="http://audioskazki.net/wp-content/gallery/chukovsky/aibolit/p0016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6" y="2492896"/>
            <a:ext cx="3888431" cy="3426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267</TotalTime>
  <Words>193</Words>
  <Application>Microsoft Office PowerPoint</Application>
  <PresentationFormat>Экран (4:3)</PresentationFormat>
  <Paragraphs>70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По сказке  К. Чуковского «Айболит»</vt:lpstr>
      <vt:lpstr>Ответь на вопросы:</vt:lpstr>
      <vt:lpstr>Ответь на вопросы:</vt:lpstr>
      <vt:lpstr>Ответь на вопросы:</vt:lpstr>
      <vt:lpstr>Ответь на вопросы:</vt:lpstr>
      <vt:lpstr>Ответь на вопросы:</vt:lpstr>
      <vt:lpstr>Ответь на вопросы:</vt:lpstr>
      <vt:lpstr>Ответь на вопросы:</vt:lpstr>
      <vt:lpstr>Ответь на вопросы:</vt:lpstr>
      <vt:lpstr>Ответь на вопросы:</vt:lpstr>
      <vt:lpstr>Ответь на вопросы: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Викторина по сказке  К. Чуковского «Айболит»</dc:title>
  <dc:creator>user</dc:creator>
  <cp:lastModifiedBy>Пользователь</cp:lastModifiedBy>
  <cp:revision>68</cp:revision>
  <dcterms:created xsi:type="dcterms:W3CDTF">2012-04-22T15:52:54Z</dcterms:created>
  <dcterms:modified xsi:type="dcterms:W3CDTF">2014-01-09T18:10:19Z</dcterms:modified>
</cp:coreProperties>
</file>