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5" r:id="rId16"/>
    <p:sldId id="270" r:id="rId17"/>
    <p:sldId id="271" r:id="rId18"/>
    <p:sldId id="272" r:id="rId19"/>
    <p:sldId id="273" r:id="rId20"/>
    <p:sldId id="278" r:id="rId21"/>
    <p:sldId id="274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64D8C-24A8-4BAB-B3CB-B66C20E3D7AF}" type="datetimeFigureOut">
              <a:rPr lang="ru-RU" smtClean="0"/>
              <a:pPr/>
              <a:t>06.10.2010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24F3E-FFB9-40C1-8773-83F0287CB8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ПРОИЗВОДСТВЕННЫЕ АВАРИИ</a:t>
            </a:r>
            <a:endParaRPr lang="ru-RU" b="1" cap="all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4572008"/>
            <a:ext cx="6400800" cy="107157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 ОБЖ в 8 классе, учитель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Белянская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С.И.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МОУ Аннинская СОШ №3 с УИОП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132873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Глобальные – воздействие чрезвычайной ситуации выходит за пределы государства.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69450"/>
            <a:ext cx="6500858" cy="4336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Виды аварий и катастроф</a:t>
            </a: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Транспортные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642910" y="1643050"/>
            <a:ext cx="4038600" cy="27852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78817" y="2214554"/>
            <a:ext cx="438153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Пожары, взрывы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4173155" cy="27821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285992"/>
            <a:ext cx="3429000" cy="2743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с выбросом химических веществ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857364"/>
            <a:ext cx="636308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с выбросом биологически опасных веществ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85926"/>
            <a:ext cx="6742463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с выбросом радиоактивных веществ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15612"/>
            <a:ext cx="5857916" cy="4388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Внезапное обрушение зданий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000792" cy="4500595"/>
          </a:xfrm>
          <a:prstGeom prst="ellipse">
            <a:avLst/>
          </a:prstGeom>
          <a:ln w="190500" cap="rnd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split orient="vert"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в электроэнергетических системах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на очистных сооружениях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357298"/>
            <a:ext cx="4533215" cy="4875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271464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Производственная авария – происшествие, создающее угрозу жизни и здоровью людей, приводящее к разрушению зданий и сооружений, наносящее ущерб окружающей среде.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357562"/>
            <a:ext cx="4905370" cy="294322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в коммунальных системах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568755" cy="43045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Гидродинамические аварии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3803087" cy="2553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26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643182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Причины аварий</a:t>
            </a: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A50021"/>
                </a:solidFill>
              </a:rPr>
              <a:t>Нарушение трудовой и технологической дисциплины на производстве;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A50021"/>
                </a:solidFill>
              </a:rPr>
              <a:t>Неисправность приборов;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A50021"/>
                </a:solidFill>
              </a:rPr>
              <a:t>Нарушение правил техники безопасности;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A50021"/>
                </a:solidFill>
              </a:rPr>
              <a:t>Износ оборудования;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A50021"/>
                </a:solidFill>
              </a:rPr>
              <a:t>Ухудшение материально-технической базы;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A50021"/>
                </a:solidFill>
              </a:rPr>
              <a:t>Стихийные бедствия.</a:t>
            </a:r>
            <a:endParaRPr lang="ru-RU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 spd="slow">
    <p:strips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УРОК!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Аварии подразделяются:</a:t>
            </a:r>
            <a:endParaRPr lang="ru-RU" sz="36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27574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A50021"/>
                </a:solidFill>
              </a:rPr>
              <a:t>Происшествия ( мелкие аварии с незначительным ущербом).</a:t>
            </a:r>
          </a:p>
          <a:p>
            <a:pPr algn="ctr"/>
            <a:r>
              <a:rPr lang="ru-RU" dirty="0" smtClean="0">
                <a:solidFill>
                  <a:srgbClr val="A50021"/>
                </a:solidFill>
              </a:rPr>
              <a:t>Крупные аварии (</a:t>
            </a:r>
            <a:r>
              <a:rPr lang="ru-RU" dirty="0" err="1" smtClean="0">
                <a:solidFill>
                  <a:srgbClr val="A50021"/>
                </a:solidFill>
              </a:rPr>
              <a:t>аварии</a:t>
            </a:r>
            <a:r>
              <a:rPr lang="ru-RU" dirty="0" smtClean="0">
                <a:solidFill>
                  <a:srgbClr val="A50021"/>
                </a:solidFill>
              </a:rPr>
              <a:t> с большим ущербом).</a:t>
            </a:r>
          </a:p>
          <a:p>
            <a:pPr>
              <a:buNone/>
            </a:pPr>
            <a:endParaRPr lang="ru-RU" dirty="0">
              <a:solidFill>
                <a:srgbClr val="A5002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00438"/>
            <a:ext cx="3143272" cy="2365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429000"/>
            <a:ext cx="3357586" cy="2518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240030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Катастрофа – крупномасштабная авария, повлекшая многочисленные человеческие жертвы и значительный материальный ущерб.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071810"/>
            <a:ext cx="3000396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114" y="3214686"/>
            <a:ext cx="3470051" cy="29289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132873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Локальные аварии – не выходят за пределы предприятия.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71743"/>
            <a:ext cx="6235714" cy="35075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161448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Местные – не выходят за пределы населенного пункта.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6667500" cy="44481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15430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Территориальные – не выходят за пределы области.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961" y="2071678"/>
            <a:ext cx="5524539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8229600" cy="168592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Региональные – охватывают какой-либо регион (2-3 области).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548637" cy="43637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13287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Федеральные – ЧС выходит за пределы 4-х и более областей.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60" y="2071678"/>
            <a:ext cx="5429288" cy="4071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210</Words>
  <Application>Microsoft Office PowerPoint</Application>
  <PresentationFormat>Экран (4:3)</PresentationFormat>
  <Paragraphs>33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ПРОИЗВОДСТВЕННЫЕ АВАРИИ</vt:lpstr>
      <vt:lpstr>Слайд 2</vt:lpstr>
      <vt:lpstr>Аварии подразделяются: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Виды аварий и катастроф</vt:lpstr>
      <vt:lpstr>Транспортные  </vt:lpstr>
      <vt:lpstr>Пожары, взрывы</vt:lpstr>
      <vt:lpstr>Аварии с выбросом химических веществ</vt:lpstr>
      <vt:lpstr>Аварии с выбросом биологически опасных веществ</vt:lpstr>
      <vt:lpstr>Аварии с выбросом радиоактивных веществ</vt:lpstr>
      <vt:lpstr>Внезапное обрушение зданий</vt:lpstr>
      <vt:lpstr>Аварии в электроэнергетических системах</vt:lpstr>
      <vt:lpstr>Аварии на очистных сооружениях</vt:lpstr>
      <vt:lpstr>Аварии в коммунальных системах</vt:lpstr>
      <vt:lpstr>Гидродинамические аварии</vt:lpstr>
      <vt:lpstr>Причины аварий</vt:lpstr>
      <vt:lpstr>Слайд 23</vt:lpstr>
      <vt:lpstr>СПАСИБО ЗА УРОК!</vt:lpstr>
    </vt:vector>
  </TitlesOfParts>
  <Company>кладбИще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ПРОИЗВОДСТВЕННЫЕ АВАРИИ</dc:title>
  <dc:creator>Вурдалак</dc:creator>
  <cp:lastModifiedBy>Вурдалак</cp:lastModifiedBy>
  <cp:revision>12</cp:revision>
  <dcterms:created xsi:type="dcterms:W3CDTF">2010-09-09T15:36:07Z</dcterms:created>
  <dcterms:modified xsi:type="dcterms:W3CDTF">2010-10-06T12:24:36Z</dcterms:modified>
</cp:coreProperties>
</file>