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3" r:id="rId11"/>
    <p:sldId id="265" r:id="rId12"/>
    <p:sldId id="274" r:id="rId13"/>
    <p:sldId id="266" r:id="rId14"/>
    <p:sldId id="275" r:id="rId15"/>
    <p:sldId id="267" r:id="rId16"/>
    <p:sldId id="276" r:id="rId17"/>
    <p:sldId id="268" r:id="rId18"/>
    <p:sldId id="269" r:id="rId19"/>
    <p:sldId id="270" r:id="rId20"/>
    <p:sldId id="272" r:id="rId21"/>
    <p:sldId id="286" r:id="rId22"/>
    <p:sldId id="278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search?q=%D0%BF%D0%BE%D0%B2%D0%B0%D1%80&amp;hl=ru&amp;newwindow=1&amp;rlz=1C1CHHP_ruRU505RU505&amp;source=lnms&amp;tbm=isch&amp;sa=X&amp;ei=Q7k9UcipKY7ntQb5rYHYCw&amp;ved=0CAcQ_AUoAQ&amp;biw=1920&amp;bih=936#imgrc=T9expnjGx-dAUM%3A%3BAM0lxqIlRVnDdM%3Bhttp%253A%252F%252Fliderkurs.ru%252Fwp-content%252Fuploads%252F2012%252F05%252F1313606601_povar_1.jpg%3Bhttp%253A%252F%252Fliderkurs.ru%252Fkursy-povara%252Fkursy-povara-v-moskve.html%3B426%3B450" TargetMode="External"/><Relationship Id="rId7" Type="http://schemas.openxmlformats.org/officeDocument/2006/relationships/hyperlink" Target="https://www.google.ru/search?q=&#1076;&#1088;&#1077;&#1074;&#1085;&#1080;&#1081;+&#1095;&#1077;&#1083;&#1086;&#1074;&#1077;&#1082;+&#1091;+&#1082;&#1086;&#1089;&#1090;&#1088;&#1072;&amp;hl=ru&amp;newwindow=1&amp;rlz=1C1CHHP_ruRU505RU505&amp;source=lnms&amp;tbm=isch&amp;sa=X&amp;ei=h8A9Ud2xK4KotAa2woHADw&amp;sqi=2&amp;ved=0CAcQ_AUoAQ&amp;biw=1920&amp;bih=936#imgrc=eRjlMrHFFLU4WM%3A%3BkupMx1HJxlxIuM%3Bhttp%253A%252F%252Fwww.e-parta.ru%252Fimages%252Fstories%252F9996%252Ffire1.jpg" TargetMode="External"/><Relationship Id="rId2" Type="http://schemas.openxmlformats.org/officeDocument/2006/relationships/hyperlink" Target="https://www.google.ru/search?q=%D0%BF%D0%BE%D0%B2%D0%B0%D1%80&amp;hl=ru&amp;newwindow=1&amp;rlz=1C1CHHP_ruRU505RU505&amp;source=lnms&amp;tbm=isch&amp;sa=X&amp;ei=Q7k9UcipKY7ntQb5rYHYCw&amp;ved=0CAcQ_AUoAQ&amp;biw=1920&amp;bih=936#imgrc=T7Xf2PdO1zqxGM%3A%3B10G_BscdHPOyqM%3Bhttp%253A%252F%252Fgolden-caffe.ru%252Fimages%252Fnews%252F2.jpg%3Bhttp%253A%252F%252Fwww.phoenixdownunder.net%252Faryg%252Fave%252Fgarniri%252Ffoto-povara.html%3B400%3B54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google.ru/search?q=%D0%B4%D1%80%D0%B5%D0%B2%D0%BD%D0%B8%D0%B9+%D1%87%D0%B5%D0%BB%D0%BE%D0%B2%D0%B5%D0%BA&amp;hl=ru&amp;newwindow=1&amp;rlz=1C1CHHP_ruRU505RU505&amp;source=lnms&amp;tbm=isch&amp;sa=X&amp;ei=Tb09UaGECMOWtQatkoHwBA&amp;ved=0CAcQ_AUoAQ&amp;biw=1920&amp;bih=936#imgrc=LH6tNHq-mMFiNM%3A%3BwbbKZe3HEuH19M%3Bhttp%253A%252F%252Ftaini-mira.ru%252Fwp-content%252Fthemes%252FGlow%252Ftimthumb.php%253Fsrc%253Dhttp%253A%252F%252Ftaini-mira.ru%252Fwp-content%252Fuploads%252F2011%252F08%252F119.jpg%2526h%253D250%2526w%253D250%2526zc%253D1%3Bhttp%253A%252F%252Ftaini-mira.ru%252Fdrevnij-chelovek-neandertalec.html%3B250%3B250" TargetMode="External"/><Relationship Id="rId5" Type="http://schemas.openxmlformats.org/officeDocument/2006/relationships/hyperlink" Target="https://www.google.ru/search?q=%D0%B4%D1%80%D0%B5%D0%B2%D0%BD%D0%B8%D0%B9+%D1%87%D0%B5%D0%BB%D0%BE%D0%B2%D0%B5%D0%BA&amp;hl=ru&amp;newwindow=1&amp;rlz=1C1CHHP_ruRU505RU505&amp;source=lnms&amp;tbm=isch&amp;sa=X&amp;ei=Tb09UaGECMOWtQatkoHwBA&amp;ved=0CAcQ_AUoAQ&amp;biw=1920&amp;bih=936#imgrc=EO1KBwi5V7oE6M%3A%3B-RokOAsiQbmWuM%3Bhttp%253A%252F%252Fwww.vokrugsveta.ru%252Fimg%252Fann%252Fnews%252Fmain%252F%252F2010%252F10%252F19%252F10373.jpg%3Bhttp%253A%252F%252Fwww.vokrugsveta.ru%252Fnews%252F10373%252F%3B300%3B300" TargetMode="External"/><Relationship Id="rId4" Type="http://schemas.openxmlformats.org/officeDocument/2006/relationships/hyperlink" Target="https://www.google.ru/search?q=%D0%B4%D1%80%D0%B5%D0%B2%D0%BD%D0%B8%D0%B9+%D1%87%D0%B5%D0%BB%D0%BE%D0%B2%D0%B5%D0%BA&amp;hl=ru&amp;newwindow=1&amp;rlz=1C1CHHP_ruRU505RU505&amp;source=lnms&amp;tbm=isch&amp;sa=X&amp;ei=Tb09UaGECMOWtQatkoHwBA&amp;ved=0CAcQ_AUoAQ&amp;biw=1920&amp;bih=936#imgrc=Oo38PU478QF4iM%3A%3BFBrVbMbGeAt-uM%3Bhttp%253A%252F%252Fapetrovich.ru%252Fimg_m%252Farticles_m%252FMay%252F5%252Fbig_pic_359485.thumbnail.jpg%3Bhttp%253A%252F%252Fapetrovich.ru%252Fnews%252Fdrevnij_chelovek_shhelkunchik_sidel_na_travjanoj_diete%252F2011-05-07-118%3B414%3B25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search?q=%D0%BC%D0%BE%D1%80%D0%BA%D0%BE%D0%B2%D1%8C&amp;hl=ru&amp;newwindow=1&amp;rlz=1C1CHHP_ruRU505RU505&amp;tbm=isch&amp;tbo=u&amp;source=univ&amp;sa=X&amp;ei=PcM9UdLKFcjwsgaI14DwCA&amp;sqi=2&amp;ved=0CDYQsAQ&amp;biw=1920&amp;bih=936#imgrc=RlLfm9SXxR-JQM%3A%3BW6KW5lloC6-egM%3Bhttp%253A%252F%252Fnaz4.com%252Fuploads%252Fposts%252F2011-11%252F1321122796_2_morkov.jpg%3Bhttp%253A%252F%252Fnaz4.com%252F90-korneplody-morkov.html%3B400%3B400" TargetMode="External"/><Relationship Id="rId7" Type="http://schemas.openxmlformats.org/officeDocument/2006/relationships/hyperlink" Target="https://www.google.ru/search?q=%D0%BD%D0%B5+%D0%B5%D1%88%D1%8C+%D0%B3%D1%80%D1%8F%D0%B7%D0%BD%D1%8B%D0%B5+%D0%BE%D0%B2%D0%BE%D1%89%D0%B8&amp;hl=ru&amp;newwindow=1&amp;rlz=1C1CHHP_ruRU505RU505&amp;source=lnms&amp;tbm=isch&amp;sa=X&amp;ei=es89UZvnCpDQsgavnYA4&amp;sqi=2&amp;ved=0CAcQ_AUoAQ&amp;biw=1920&amp;bih=979#imgrc=jjZOFeqE8Y_aKM%3A%3BMSMpqYZYKqK1cM%3Bhttp%253A%252F%252F900igr.net%252Fdata%252Fchelovek%252FPravila-povedenija-2.files%252F0006-019-Ne-esh-grjaznye-frukty-i-ovoschi.png%3Bhttp%253A%252F%252F900igr.net%252Fphoto%252Fchelovek%252FPravila-povedenija-2.files%252F019-Ne-esh-grjaznye-frukty-i-ovoschi.html%3B435%3B435" TargetMode="External"/><Relationship Id="rId2" Type="http://schemas.openxmlformats.org/officeDocument/2006/relationships/hyperlink" Target="https://www.google.ru/search?q=%D0%BF%D0%BE%D1%81%D1%83%D0%B4%D0%B0+%D0%B4%D1%80%D0%B5%D0%B2%D0%BD%D0%B8%D1%85+%D0%BB%D1%8E%D0%B4%D0%B5%D0%B9&amp;hl=ru&amp;newwindow=1&amp;rlz=1C1CHHP_ruRU505RU505&amp;source=lnms&amp;tbm=isch&amp;sa=X&amp;ei=lME9UeK0HcXLtAbK44CgDA&amp;sqi=2&amp;ved=0CAcQ_AUoAQ&amp;biw=1920&amp;bih=936#imgrc=jXQbrgyqAreZxM%3A%3BtMLLfzbAmI3Q8M%3Bhttp%253A%252F%252Ftravel-in-time.org%252Fwp-content%252Fuploads%252F2013%252F02%252F4erepki.jpg%3Bhttp%253A%252F%252Ftravel-in-time.org%252Fputeshestviya-vo-vremeni%252Fgelapogosskie-cherepki%252F%3B350%3B28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google.ru/search?q=%D1%80%D0%B5%D0%BF%D0%B0&amp;hl=ru&amp;newwindow=1&amp;rlz=1C1CHHP_ruRU505RU505&amp;source=lnms&amp;tbm=isch&amp;sa=X&amp;ei=k8c9UYbMHtCSswb774GABQ&amp;ved=0CAcQ_AUoAQ&amp;biw=1920&amp;bih=936#imgrc=FXdQFvZ5r_Ud7M%3A%3BP_6uFbITEG4ylM%3Bhttp%253A%252F%252Fs1.afisha-eda.ru%252FPhotos%252F120328144247-120329173336-p-464-302-repa.jpg%3Bhttp%253A%252F%252Feda.ru%252Fwiki%252Fingredienty%252Fvegs%252F13463%3B464%3B302" TargetMode="External"/><Relationship Id="rId5" Type="http://schemas.openxmlformats.org/officeDocument/2006/relationships/hyperlink" Target="https://www.google.ru/search?q=%D0%B7%D0%B5%D0%BB%D1%91%D0%BD%D1%8B%D0%B9+%D0%BB%D1%83%D0%BA&amp;hl=ru&amp;newwindow=1&amp;rlz=1C1CHHP_ruRU505RU505&amp;source=lnms&amp;tbm=isch&amp;sa=X&amp;ei=K8Y9Ua7EN43KsgbEpYFg&amp;ved=0CAcQ_AUoAQ&amp;biw=1920&amp;bih=936#imgrc=Wd5CTlONqpLjjM%3A%3BlGeFrq1togYfoM%3Bhttp%253A%252F%252Fohgorod.ru%252Fwp-content%252Fuploads%252F2011%252F10%252Fzelenyj_luk.jpg%3Bhttp%253A%252F%252Fohgorod.ru%252Fzelenyj-luk-vyrashhivaem-doma%252F%3B400%3B266" TargetMode="External"/><Relationship Id="rId4" Type="http://schemas.openxmlformats.org/officeDocument/2006/relationships/hyperlink" Target="https://www.google.ru/search?q=%D0%BA%D0%B0%D0%BF%D1%83%D1%81%D1%82%D0%B0&amp;hl=ru&amp;newwindow=1&amp;rlz=1C1CHHP_ruRU505RU505&amp;source=lnms&amp;tbm=isch&amp;sa=X&amp;ei=GcU9UZnfJcfeswallYCoBg&amp;ved=0CAcQ_AUoAQ&amp;biw=1920&amp;bih=936#imgrc=TufuYxxfSOj1MM%3A%3BNKaU7StluDgyFM%3Bhttp%253A%252F%252Frostok-sad.ru%252Fd%252F196241%252Fd%252Fkapusta_dytmarsher_fruer.jpg%3Bhttp%253A%252F%252Frostok-sad.ru%252Fmagazin%253Fmode%253Dproduct%2526product_id%253D323518801%3B1700%3B1129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32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Профессия </a:t>
            </a:r>
            <a:r>
              <a:rPr lang="ru-RU" sz="60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повара</a:t>
            </a:r>
            <a:endParaRPr lang="ru-RU" sz="6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6872"/>
            <a:ext cx="3562188" cy="3280774"/>
          </a:xfrm>
        </p:spPr>
      </p:pic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3995936" y="1600200"/>
            <a:ext cx="5148064" cy="514116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>
              <a:solidFill>
                <a:srgbClr val="00B0F0"/>
              </a:solidFill>
            </a:endParaRPr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marL="0" indent="0">
              <a:buNone/>
            </a:pPr>
            <a:endParaRPr lang="ru-RU" sz="2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структурного подразделения -  детский сад МБОУ «</a:t>
            </a:r>
            <a:r>
              <a:rPr lang="ru-RU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Кыновская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СОШ № 65» Пермского края, </a:t>
            </a:r>
            <a:r>
              <a:rPr lang="ru-RU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Лысьвенского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района, п. Кын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Казаринова Валентина Борисовна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08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4664"/>
            <a:ext cx="777686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– КРАСНАЯ ДЕВИЦА,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ЗЕЛЁНАЯ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КОСИЦА,</a:t>
            </a:r>
          </a:p>
          <a:p>
            <a:pPr algn="ctr"/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СОБОЮ Я ГОРЖУСЬ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ВСЕГО ГОЖУСЬ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ДЛЯ СОКА, И ДЛЯ ЩЕЙ,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САЛАТОВ И БОРЩЕЙ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ПИРОГИ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И В ВИНЕГРЕТ,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ЗАЙЧИШКАМ НА ОБЕД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2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6672"/>
            <a:ext cx="5760640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85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340768"/>
            <a:ext cx="68407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БЕЛА И СОЧНА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ПОЛЕЗНА И ВКУСНА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СТОЮ НА ТОЛСТОЙ НОЖКЕ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СКРИПЯТ МОИ ОДЁЖКИ</a:t>
            </a:r>
          </a:p>
        </p:txBody>
      </p:sp>
    </p:spTree>
    <p:extLst>
      <p:ext uri="{BB962C8B-B14F-4D97-AF65-F5344CB8AC3E}">
        <p14:creationId xmlns:p14="http://schemas.microsoft.com/office/powerpoint/2010/main" val="49968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87328"/>
            <a:ext cx="7200800" cy="478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2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700808"/>
            <a:ext cx="62646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ЗЕЛЕН, И ГУСТ –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ГРЯДКЕ ВЫРОС КУСТ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НАЧАЛИ 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ЩИПАТЬ –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СТАЛИ ПЛАКАТЬ И РЫДАТЬ</a:t>
            </a:r>
            <a:r>
              <a:rPr lang="ru-RU" dirty="0">
                <a:solidFill>
                  <a:srgbClr val="7030A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455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548680"/>
            <a:ext cx="6095918" cy="561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1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412776"/>
            <a:ext cx="63367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НА СОЛНЫШКО ПОХОЖА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РОСЛА НА ГРЯДКЕ ТОЖЕ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СЛАДКАЯ 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 КРЕПКАЯ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НАЗЫВАЮСЬ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19224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36" y="1124744"/>
            <a:ext cx="6969991" cy="453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1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609" y="463609"/>
            <a:ext cx="5773703" cy="577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7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36712"/>
            <a:ext cx="6192688" cy="500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0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74565"/>
            <a:ext cx="4464496" cy="562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9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412776"/>
            <a:ext cx="476287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Знают повара секреты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Приготовления вкусных блюд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скажем им за это – 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Быть поваром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нелёгкий труд!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399" y="731838"/>
            <a:ext cx="3289701" cy="3475037"/>
          </a:xfrm>
        </p:spPr>
      </p:pic>
    </p:spTree>
    <p:extLst>
      <p:ext uri="{BB962C8B-B14F-4D97-AF65-F5344CB8AC3E}">
        <p14:creationId xmlns:p14="http://schemas.microsoft.com/office/powerpoint/2010/main" val="3621586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3529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4put.ru/pictures/max/116/35789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5041900" cy="586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339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260648"/>
            <a:ext cx="8136904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Повар в ресторане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"/>
              </a:rPr>
              <a:t>https://www.google.ru/search?q=%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D0%BF%D0%BE%D0%B2%D0%B0%D1%80&amp;hl=ru&amp;newwindow=1&amp;rlz=1C1CHHP_ruRU505RU505&amp;source=lnms&amp;tbm=isch&amp;sa=X&amp;ei=Q7k9UcipKY7ntQb5rYHYCw&amp;ved=0CAcQ_AUoAQ&amp;biw=1920&amp;bih=936#imgrc=T7Xf2PdO1zqxGM%3A%3B10G_BscdHPOyqM%3Bhttp%253A%252F%252Fgolden-caffe.ru%252Fimages%252Fnews%252F2.jpg%3Bhttp%253A%252F%252Fwww.phoenixdownunder.net%252Faryg%252Fave%252Fgarniri%252Ffoto-povara.html%3B400%3B547</a:t>
            </a:r>
            <a:endParaRPr lang="ru-RU" sz="11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Повар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3"/>
              </a:rPr>
              <a:t>https://www.google.ru/search?q=%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D0%BF%D0%BE%D0%B2%D0%B0%D1%80&amp;hl=ru&amp;newwindow=1&amp;rlz=1C1CHHP_ruRU505RU505&amp;source=lnms&amp;tbm=isch&amp;sa=X&amp;ei=Q7k9UcipKY7ntQb5rYHYCw&amp;ved=0CAcQ_AUoAQ&amp;biw=1920&amp;bih=936#imgrc=T9expnjGx-dAUM%3A%3BAM0lxqIlRVnDdM%3Bhttp%253A%252F%252Fliderkurs.ru%252Fwp-content%252Fuploads%252F2012%252F05%252F1313606601_povar_1.jpg%3Bhttp%253A%252F%252Fliderkurs.ru%252Fkursy-povara%252Fkursy-povara-v-moskve.html%3B426%3B450</a:t>
            </a:r>
            <a:endParaRPr lang="ru-RU" sz="11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Древний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человек ест яблоко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4"/>
              </a:rPr>
              <a:t>https://www.google.ru/search?q=%D0%B4%D1%80%D0%B5%D0%B2%D0%BD%D0%B8%D0%B9+%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D1%87%D0%B5%D0%BB%D0%BE%D0%B2%D0%B5%D0%BA&amp;hl=ru&amp;newwindow=1&amp;rlz=1C1CHHP_ruRU505RU505&amp;source=lnms&amp;tbm=isch&amp;sa=X&amp;ei=Tb09UaGECMOWtQatkoHwBA&amp;ved=0CAcQ_AUoAQ&amp;biw=1920&amp;bih=936#imgrc=Oo38PU478QF4iM%3A%3BFBrVbMbGeAt-uM%3Bhttp%253A%252F%252Fapetrovich.ru%252Fimg_m%252Farticles_m%252FMay%252F5%252Fbig_pic_359485.thumbnail.jpg%3Bhttp%253A%252F%252Fapetrovich.ru%252Fnews%252Fdrevnij_chelovek_shhelkunchik_sidel_na_travjanoj_diete%252F2011-05-07-118%3B414%3B252</a:t>
            </a:r>
            <a:endParaRPr lang="ru-RU" sz="11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Древний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человек готовит на открытом огне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5"/>
              </a:rPr>
              <a:t>https://www.google.ru/search?q=%D0%B4%D1%80%D0%B5%D0%B2%D0%BD%D0%B8%D0%B9+%D1%87%D0%B5%D0%BB%D0%BE%D0%B2%D0%B5%D0%BA&amp;hl=ru&amp;newwindow=1&amp;rlz=1C1CHHP_ruRU505RU505&amp;source=lnms&amp;tbm=isch&amp;sa=X&amp;ei=Tb09UaGECMOWtQatkoHwBA&amp;ved=0CAcQ_AUoAQ&amp;biw=1920&amp;bih=936#imgrc=EO1KBwi5V7oE6M%3A%3B-RokOAsiQbmWuM%3Bhttp%253A%252F%252Fwww.vokrugsveta.ru%252Fimg%252Fann%252Fnews%252Fmain%252F%252F2010%252F10%252F19%252F10373.jpg%3Bhttp%253A%252F%252Fwww.vokrugsveta.ru%252Fnews%252F10373%252F%3B300%3B300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Выложенная камнями яма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6"/>
              </a:rPr>
              <a:t>https://www.google.ru/search?q=%D0%B4%D1%80%D0%B5%D0%B2%D0%BD%D0%B8%D0%B9+%D1%87%D0%B5%D0%BB%D0%BE%D0%B2%D0%B5%D0%BA&amp;hl=ru&amp;newwindow=1&amp;rlz=1C1CHHP_ruRU505RU505&amp;source=lnms&amp;tbm=isch&amp;sa=X&amp;ei=Tb09UaGECMOWtQatkoHwBA&amp;ved=0CAcQ_AUoAQ&amp;biw=1920&amp;bih=936#imgrc=LH6tNHq-mMFiNM%3A%3BwbbKZe3HEuH19M%3Bhttp%253A%252F%252Ftaini-mira.ru%252Fwp-content%252Fthemes%252FGlow%252Ftimthumb.php%253Fsrc%253Dhttp%253A%252F%252Ftaini-mira.ru%252Fwp-content%252Fuploads%252F2011%252F08%252F119.jpg%2526h%253D250%2526w%253D250%2526zc%253D1%3Bhttp%253A%252F%252Ftaini-mira.ru%252Fdrevnij-chelovek-neandertalec.html%3B250%3B250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Древние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люди у костра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7"/>
              </a:rPr>
              <a:t>https://www.google.ru/search?q=древний+человек+у+костра&amp;hl=ru&amp;newwindow=1&amp;rlz=1C1CHHP_ruRU505RU505&amp;source=lnms&amp;tbm=isch&amp;sa=X&amp;ei=h8A9Ud2xK4KotAa2woHADw&amp;sqi=2&amp;ved=0CAcQ_AUoAQ&amp;biw=1920&amp;bih=936#imgrc=eRjlMrHFFLU4WM%3A%3BkupMx1HJxlxIuM%3Bhttp%253A%252F%252Fwww.e-parta.ru%252Fimages%252Fstories%252F9996%252Ffire1.jpg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11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35292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Примитивная посуда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2"/>
              </a:rPr>
              <a:t>https://www.google.ru/search?q=%D0%BF%D0%BE%D1%81%D1%83%D0%B4%D0%B0+%D0%B4%D1%80%D0%B5%D0%B2%D0%BD%D0%B8%D1%85+%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D0%BB%D1%8E%D0%B4%D0%B5%D0%B9&amp;hl=ru&amp;newwindow=1&amp;rlz=1C1CHHP_ruRU505RU505&amp;source=lnms&amp;tbm=isch&amp;sa=X&amp;ei=lME9UeK0HcXLtAbK44CgDA&amp;sqi=2&amp;ved=0CAcQ_AUoAQ&amp;biw=1920&amp;bih=936#imgrc=jXQbrgyqAreZxM%3A%3BtMLLfzbAmI3Q8M%3Bhttp%253A%252F%252Ftravel-in-time.org%252Fwp-content%252Fuploads%252F2013%252F02%252F4erepki.jpg%3Bhttp%253A%252F%252Ftravel-in-time.org%252Fputeshestviya-vo-vremeni%252Fgelapogosskie-cherepki%252F%3B350%3B280</a:t>
            </a:r>
            <a:endParaRPr lang="ru-RU" sz="11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Морковь 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3"/>
              </a:rPr>
              <a:t>https://www.google.ru/search?q=%D0%BC%D0%BE%D1%80%D0%BA%D0%BE%D0%B2%D1%8C&amp;hl=ru&amp;newwindow=1&amp;rlz=1C1CHHP_ruRU505RU505&amp;tbm=isch&amp;tbo=u&amp;source=univ&amp;sa=X&amp;ei=PcM9UdLKFcjwsgaI14DwCA&amp;sqi=2&amp;ved=0CDYQsAQ&amp;biw=1920&amp;bih=936#imgrc=RlLfm9SXxR-JQM%3A%3BW6KW5lloC6-egM%3Bhttp%253A%252F%252Fnaz4.com%252Fuploads%252Fposts%252F2011-11%252F1321122796_2_morkov.jpg%3Bhttp%253A%252F%252Fnaz4.com%252F90-korneplody-morkov.html%3B400%3B400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Капуста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4"/>
              </a:rPr>
              <a:t>https://www.google.ru/search?q=%D0%BA%D0%B0%D0%BF%D1%83%D1%81%D1%82%D0%B0&amp;hl=ru&amp;newwindow=1&amp;rlz=1C1CHHP_ruRU505RU505&amp;source=lnms&amp;tbm=isch&amp;sa=X&amp;ei=GcU9UZnfJcfeswallYCoBg&amp;ved=0CAcQ_AUoAQ&amp;biw=1920&amp;bih=936#imgrc=TufuYxxfSOj1MM%3A%3BNKaU7StluDgyFM%3Bhttp%253A%252F%252Frostok-sad.ru%252Fd%252F196241%252Fd%252Fkapusta_dytmarsher_fruer.jpg%3Bhttp%253A%252F%252Frostok-sad.ru%252Fmagazin%253Fmode%253Dproduct%2526product_id%253D323518801%3B1700%3B1129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Зелёный лук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5"/>
              </a:rPr>
              <a:t>https://www.google.ru/search?q=%D0%B7%D0%B5%D0%BB%D1%91%D0%BD%D1%8B%D0%B9+%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D0%BB%D1%83%D0%BA&amp;hl=ru&amp;newwindow=1&amp;rlz=1C1CHHP_ruRU505RU505&amp;source=lnms&amp;tbm=isch&amp;sa=X&amp;ei=K8Y9Ua7EN43KsgbEpYFg&amp;ved=0CAcQ_AUoAQ&amp;biw=1920&amp;bih=936#imgrc=Wd5CTlONqpLjjM%3A%3BlGeFrq1togYfoM%3Bhttp%253A%252F%252Fohgorod.ru%252Fwp-content%252Fuploads%252F2011%252F10%252Fzelenyj_luk.jpg%3Bhttp%253A%252F%252Fohgorod.ru%252Fzelenyj-luk-vyrashhivaem-doma%252F%3B400%3B266</a:t>
            </a:r>
            <a:endParaRPr lang="ru-RU" sz="11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Репа </a:t>
            </a:r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6"/>
              </a:rPr>
              <a:t>https://www.google.ru/search?q=%</a:t>
            </a:r>
            <a:r>
              <a:rPr lang="ru-RU" sz="11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D1%80%D0%B5%D0%BF%D0%B0&amp;hl=ru&amp;newwindow=1&amp;rlz=1C1CHHP_ruRU505RU505&amp;source=lnms&amp;tbm=isch&amp;sa=X&amp;ei=k8c9UYbMHtCSswb774GABQ&amp;ved=0CAcQ_AUoAQ&amp;biw=1920&amp;bih=936#imgrc=FXdQFvZ5r_Ud7M%3A%3BP_6uFbITEG4ylM%3Bhttp%253A%252F%252Fs1.afisha-eda.ru%252FPhotos%252F120328144247-120329173336-p-464-302-repa.jpg%3Bhttp%253A%252F%252Feda.ru%252Fwiki%252Fingredienty%252Fvegs%252F13463%3B464%3B302</a:t>
            </a:r>
            <a:endParaRPr lang="ru-RU" sz="11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 ешь грязные овощи и фрукты </a:t>
            </a:r>
          </a:p>
          <a:p>
            <a:r>
              <a:rPr lang="ru-RU" sz="1100" u="sng" dirty="0">
                <a:latin typeface="Times New Roman" pitchFamily="18" charset="0"/>
                <a:cs typeface="Times New Roman" pitchFamily="18" charset="0"/>
                <a:hlinkClick r:id="rId7"/>
              </a:rPr>
              <a:t>https://www.google.ru/search?q=%D0%BD%D0%B5+%D0%B5%D1%88%D1%8C+%D0%B3%D1%80%D1%8F%D0%B7%D0%BD%D1%8B%D0%B5+%D0%BE%D0%B2%D0%BE%D1%89%D0%B8&amp;hl=ru&amp;newwindow=1&amp;rlz=1C1CHHP_ruRU505RU505&amp;source=lnms&amp;tbm=isch&amp;sa=X&amp;ei=es89UZvnCpDQsgavnYA4&amp;sqi=2&amp;ved=0CAcQ_AUoAQ&amp;biw=1920&amp;bih=979#imgrc=jjZOFeqE8Y_aKM%3A%3BMSMpqYZYKqK1cM%3Bhttp%253A%252F%252F900igr.net%252Fdata%252Fchelovek%252FPravila-povedenija-2.files%252F0006-019-Ne-esh-grjaznye-frukty-i-ovoschi.png%3Bhttp%253A%252F%252F900igr.net%252Fphoto%252Fchelovek%252FPravila-povedenija-2.files%252F019-Ne-esh-grjaznye-frukty-i-ovoschi.html%3B435%3B435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87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79"/>
            <a:ext cx="7128792" cy="570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27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92696"/>
            <a:ext cx="7328408" cy="520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23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92" y="914400"/>
            <a:ext cx="7678388" cy="453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61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184576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52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216" y="548680"/>
            <a:ext cx="6164529" cy="583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4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92696"/>
            <a:ext cx="6696744" cy="535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54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36712"/>
            <a:ext cx="6840760" cy="513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0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241</TotalTime>
  <Words>249</Words>
  <Application>Microsoft Office PowerPoint</Application>
  <PresentationFormat>Экран (4:3)</PresentationFormat>
  <Paragraphs>60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 Профессия повара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Профессия повара</dc:title>
  <dc:creator>Ваня</dc:creator>
  <cp:lastModifiedBy>Пользователь Windows</cp:lastModifiedBy>
  <cp:revision>26</cp:revision>
  <dcterms:created xsi:type="dcterms:W3CDTF">2013-03-11T12:40:06Z</dcterms:created>
  <dcterms:modified xsi:type="dcterms:W3CDTF">2013-03-11T17:16:51Z</dcterms:modified>
</cp:coreProperties>
</file>