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72" r:id="rId4"/>
    <p:sldId id="258" r:id="rId5"/>
    <p:sldId id="273" r:id="rId6"/>
    <p:sldId id="267" r:id="rId7"/>
    <p:sldId id="26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9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C7974-28F9-496D-B006-5EBA3BE31355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33B40-E5F5-4942-BE6F-C839B3C03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1511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33B40-E5F5-4942-BE6F-C839B3C03AB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2352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2&amp;text=%D0%BA%D0%B5%D1%80%D0%BB%D0%B8%D0%BD%D0%B3&amp;fp=2&amp;pos=77&amp;uinfo=ww-1351-wh-667-fw-1126-fh-461-pd-1&amp;rpt=simage&amp;family=yes&amp;img_url=http://www.sgcc.on.ca/images/sitepicts/curling7.jpg" TargetMode="External"/><Relationship Id="rId2" Type="http://schemas.openxmlformats.org/officeDocument/2006/relationships/hyperlink" Target="http://images.yandex.ru/yandsearch?text=%D0%B1%D0%B8%D0%B0%D1%82%D0%BB%D0%BE%D0%BD&amp;fp=0&amp;pos=15&amp;uinfo=ww-1351-wh-667-fw-1126-fh-461-pd-1&amp;rpt=simage&amp;family=yes&amp;img_url=http://cs9568.vk.me/g38022938/a_19395f3c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780108"/>
          </a:xfrm>
        </p:spPr>
        <p:txBody>
          <a:bodyPr>
            <a:no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Спортивный праздник в поддержку нашей Олимпиады в Сочи.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916832"/>
            <a:ext cx="6400800" cy="14732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Олимпиада в Гимназии №102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для начальных классов.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Автор: Романова О.А.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92080" y="3383930"/>
            <a:ext cx="3851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Вся Россия рада!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нас ОЛИМПИАДА!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Праздник спорта мировой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Ожидает нас зимой!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3103578"/>
            <a:ext cx="4613130" cy="3277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22284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435" y="6027003"/>
            <a:ext cx="8476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Участники обводят змейкой стойки и бросают в ворота теннисный мяч.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18161" y="548680"/>
            <a:ext cx="5184576" cy="10156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Хоккей</a:t>
            </a:r>
            <a:endParaRPr lang="ru-RU" sz="6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844824"/>
            <a:ext cx="46440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Словно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рыцари в доспехах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коньках. Не на конях! 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Их оружие не копья –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Клюшки в мастерских руках.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14313"/>
            <a:ext cx="4539938" cy="398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15006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8718" y="404664"/>
            <a:ext cx="6912768" cy="10156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Санный Спорт</a:t>
            </a:r>
            <a:endParaRPr lang="ru-RU" sz="6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803" y="1655233"/>
            <a:ext cx="5038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Санный спорт – как авторалли,</a:t>
            </a:r>
          </a:p>
          <a:p>
            <a:pPr lvl="0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Остановишь старт едва ли. </a:t>
            </a:r>
          </a:p>
          <a:p>
            <a:pPr lvl="0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 ж надо!!! Вниз башкой,</a:t>
            </a:r>
          </a:p>
          <a:p>
            <a:pPr lvl="0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Спуск пройти весь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скоростной.</a:t>
            </a:r>
            <a:r>
              <a:rPr lang="ru-RU" sz="2400" b="1" dirty="0" smtClean="0">
                <a:solidFill>
                  <a:srgbClr val="C6E7FC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b="1" dirty="0">
              <a:solidFill>
                <a:srgbClr val="C6E7FC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24515"/>
            <a:ext cx="4211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Проехать в парах, один сидит, другой везет, до стойки и обратно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152204"/>
            <a:ext cx="4939702" cy="370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27244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8786" y="1196751"/>
            <a:ext cx="5945097" cy="360040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552728" cy="100811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6000" dirty="0" smtClean="0"/>
              <a:t> </a:t>
            </a:r>
            <a:r>
              <a:rPr lang="ru-RU" sz="6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Бобслей</a:t>
            </a:r>
            <a:endParaRPr lang="ru-RU" sz="6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7584" y="5445224"/>
            <a:ext cx="8064896" cy="10801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Участники с помощью ледянок должны перевести  набивной мяч, объезжая 3  стойки .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713704"/>
            <a:ext cx="4355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Очень сложный был вираж,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 не дрогнул экипаж: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Их пилот ведёт умело,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Трассу он проходит смело!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Ведь пока тренировались,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Сотни раз на финиш мчались!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Стали парни всех быстрей!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Их любимый спорт –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бобслей!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447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985" y="0"/>
            <a:ext cx="8280920" cy="15081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Керлинг</a:t>
            </a:r>
          </a:p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Конкурс для капитанов. 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383" y="1416698"/>
            <a:ext cx="42325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Капитаны берут по набивному мячу,  выбивают набивной мяч, расстояния 4метра 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1350451"/>
            <a:ext cx="65527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Две четвёрки там играют.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Камни так по льду катают,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Чтобы все попали в «дом».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центр желательно притом.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Чтоб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скользили куда надо,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Игроки, как для парада,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 камнем лёд так драят,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от трения он тает,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по водному пути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Камню легче в «дом»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прийти.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935501"/>
            <a:ext cx="5220072" cy="393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910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7704856" cy="10156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Для болельщиков!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7" y="1357721"/>
            <a:ext cx="4067944" cy="28417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276312"/>
            <a:ext cx="5156595" cy="26577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5431" y="4191934"/>
            <a:ext cx="4478570" cy="26660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" y="2966589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Творческий рисунок красками на снегу.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707" y="3409490"/>
            <a:ext cx="5827843" cy="344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934441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Награждение.</a:t>
            </a:r>
            <a:endParaRPr lang="ru-RU" sz="6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5412" y="1484784"/>
            <a:ext cx="6723122" cy="2888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3717032"/>
            <a:ext cx="4398080" cy="3298560"/>
          </a:xfrm>
        </p:spPr>
      </p:pic>
    </p:spTree>
    <p:extLst>
      <p:ext uri="{BB962C8B-B14F-4D97-AF65-F5344CB8AC3E}">
        <p14:creationId xmlns:p14="http://schemas.microsoft.com/office/powerpoint/2010/main" xmlns="" val="475393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8640959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 настоящее время физическое воспитание занимает одно из приоритетных направлений в обществе, так как здоровье подрастающего поколения вызывает тревогу.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Учащиеся научились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укреплять свое здоровье,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подготовили фундамент для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долголетней и здоровой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жизни в будущем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. Одним из направлений в образовании является развитие культуры здоровья. Именно знания в этой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 олимпийского движения 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расширяют кругозор учащихся, дают возможность овладеть знаниями по сохранению своего здоровья и здоровья окружающих.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Значение нашей олимпиады.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2167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836712"/>
            <a:ext cx="9036496" cy="6021288"/>
          </a:xfrm>
        </p:spPr>
        <p:txBody>
          <a:bodyPr>
            <a:normAutofit fontScale="70000" lnSpcReduction="20000"/>
          </a:bodyPr>
          <a:lstStyle/>
          <a:p>
            <a:r>
              <a:rPr lang="en-US" sz="1700" dirty="0">
                <a:solidFill>
                  <a:schemeClr val="tx2">
                    <a:lumMod val="75000"/>
                  </a:schemeClr>
                </a:solidFill>
              </a:rPr>
              <a:t>http://images.yandex.ru/yandsearch?p=1&amp;text=%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D0%BA%D0%B0%D1%80%D1%82%D0%B8%D0%BD%D0%BA%D0%B8%20%D0%BA%20%D0%BE%D0%BB%D0%B8%D0%BC%D0%BF%D0%B8%D0%B0%D0%B4%D0%B5&amp;fp=1&amp;pos=58&amp;uinfo=ww-1351-wh-667-fw-1126-fh-461-pd-1&amp;rpt=simage&amp;family=yes&amp;img_url=http%3A%2F%2Fwap.mplaza.ru%2Fparser%2Fimages%2F6adbb71061865b64dfed2c1b3be82e13.jpg</a:t>
            </a:r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dirty="0">
                <a:solidFill>
                  <a:schemeClr val="tx2">
                    <a:lumMod val="75000"/>
                  </a:schemeClr>
                </a:solidFill>
              </a:rPr>
              <a:t>http://images.yandex.ru/yandsearch?p=1&amp;text=%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D0%BE%D0%BB%D0%B8%D0%BC%D0%BF%D0%B8%D0%B9%D1%81%D0%BA%D0%B8%D0%B5%20%D0%BA%D0%BE%D0%BB%D1%8C%D1%86%D0%B0&amp;fp=1&amp;pos=31&amp;uinfo=ww-1351-wh-667-fw-1126-fh-461-pd-1&amp;rpt=simage&amp;family=yes&amp;img_url=http%3A%2F%2Fupload.wikimedia.org%2Fwikipedia%2Fcommons%2Fthumb%2Fa%2Fa7%2FOlympic_flag.svg%2F200px-Olympic_flag.svg.png</a:t>
            </a:r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dirty="0">
                <a:solidFill>
                  <a:schemeClr val="tx2">
                    <a:lumMod val="75000"/>
                  </a:schemeClr>
                </a:solidFill>
              </a:rPr>
              <a:t>http://images.yandex.ru/yandsearch?text=%D0%BE%D0%BB%D0%B8%D0%BC%D0%BF%D0%B8%D0%B9%D1%81%D0%BA%D0%B8%D0%B9%20%D0%BE%D0%B3%D0%BE%D0%BD%D1%8C&amp;fp=0&amp;pos=22&amp;uinfo=ww-1351-wh-667-fw-1126-fh-461-pd-1&amp;rpt=simage&amp;family=yes&amp;img_url=http%3A%2F%2Fwww.diabetesmine.com%2Fwp-content%2Fuploads%2F2012%2F07%2Folympic-torch.jpg</a:t>
            </a:r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dirty="0">
                <a:solidFill>
                  <a:schemeClr val="tx2">
                    <a:lumMod val="75000"/>
                  </a:schemeClr>
                </a:solidFill>
              </a:rPr>
              <a:t>http://images.yandex.ru/yandsearch?p=3&amp;text=%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D0%BE%D0%BB%D0%B8%D0%BC%D0%BF%D0%B8%D0%B0%D0%B4%D0%B0%20%D1%81%D0%B8%D0%BC%D0%B2%D0%BE%D0%BB%D1%8B&amp;fp=3&amp;pos=97&amp;uinfo=ww-1351-wh-667-fw-1126-fh-461-pd-1&amp;rpt=simage&amp;family=yes&amp;img_url=http%3A%2F%2Fncontent.life.ru%2Fmedia%2F2%2Fnews%2F2011%2F02%2F52299%2F400-1.jpg</a:t>
            </a:r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dirty="0">
                <a:solidFill>
                  <a:schemeClr val="tx2">
                    <a:lumMod val="75000"/>
                  </a:schemeClr>
                </a:solidFill>
              </a:rPr>
              <a:t>http://images.yandex.ru/yandsearch?text=%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D0%BB%D1%8B%D0%B6%D0%BD%D1%8B%D0%B5%20%D0%B3%D0%BE%D0%BD%D0%BA%D0%B8&amp;fp=0&amp;pos=5&amp;uinfo=ww-1351-wh-667-fw-1126-fh-461-pd-1&amp;rpt=simage&amp;family=yes&amp;img_url=http%3A%2F%2Ffiles.rzn.info%2Fdata%2Fimage%2Fnews%2Fbase%2F2012%2F11%2F26%2F82032.jpg</a:t>
            </a:r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dirty="0">
                <a:solidFill>
                  <a:schemeClr val="tx2">
                    <a:lumMod val="75000"/>
                  </a:schemeClr>
                </a:solidFill>
                <a:hlinkClick r:id="rId2"/>
              </a:rPr>
              <a:t>http://images.yandex.ru/yandsearch?text=%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D0%B1%D0%B8%D0%B0%D1%82%D0%BB%D0%BE%D0%BD&amp;fp=0&amp;pos=15&amp;uinfo=ww-1351-wh-667-fw-1126-fh-461-pd-1&amp;rpt=simage&amp;family=yes&amp;img_url=http%3A%2F%2Fcs9568.vk.me%2Fg38022938%2Fa_19395f3c.jpg</a:t>
            </a:r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dirty="0">
                <a:solidFill>
                  <a:schemeClr val="tx2">
                    <a:lumMod val="75000"/>
                  </a:schemeClr>
                </a:solidFill>
              </a:rPr>
              <a:t>http://images.yandex.ru/yandsearch?text=%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D1%85%D0%BE%D0%BA%D0%BA%D0%B5%D0%B9&amp;fp=0&amp;pos=23&amp;uinfo=ww-1351-wh-667-fw-1126-fh-461-pd-1&amp;rpt=simage&amp;family=yes&amp;img_url=http%3A%2F%2Fupload.wikimedia.org%2Fwikipedia%2Fru%2Fthumb%2Fb%2Fb5%2FBandy.jpg%2F120px-Bandy.jpg</a:t>
            </a:r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dirty="0">
                <a:solidFill>
                  <a:schemeClr val="tx2">
                    <a:lumMod val="75000"/>
                  </a:schemeClr>
                </a:solidFill>
              </a:rPr>
              <a:t>http://images.yandex.ru/yandsearch?p=2&amp;text=%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D1%81%D0%B0%D0%BD%D0%BD%D1%8B%D0%B9%20%D1%81%D0%BF%D0%BE%D1%80%D1%82&amp;fp=2&amp;pos=74&amp;uinfo=ww-1351-wh-667-fw-1126-fh-461-pd-1&amp;rpt=simage&amp;family=yes&amp;img_url=http%3A%2F%2Fzateevo.ru%2Fuserfiles%2Fimage%2FOtveti_kosheya%2F23.0209%2Fotv1.jpg</a:t>
            </a:r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dirty="0">
                <a:solidFill>
                  <a:schemeClr val="tx2">
                    <a:lumMod val="75000"/>
                  </a:schemeClr>
                </a:solidFill>
                <a:hlinkClick r:id="rId3"/>
              </a:rPr>
              <a:t>http://images.yandex.ru/yandsearch?p=2&amp;text=%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D0%BA%D0%B5%D1%80%D0%BB%D0%B8%D0%BD%D0%B3&amp;fp=2&amp;pos=77&amp;uinfo=ww-1351-wh-667-fw-1126-fh-461-pd-1&amp;rpt=simage&amp;family=yes&amp;img_url=http%3A%2F%2Fwww.sgcc.on.ca%2Fimages%2Fsitepicts%2Fcurling7.jpg</a:t>
            </a:r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dirty="0">
                <a:solidFill>
                  <a:schemeClr val="tx2">
                    <a:lumMod val="75000"/>
                  </a:schemeClr>
                </a:solidFill>
              </a:rPr>
              <a:t>http://images.yandex.ru/yandsearch?p=1&amp;text=%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D0%BD%D0%B0%D0%B3%D1%80%D0%B0%D0%B6%D0%B4%D0%B5%D0%BD%D0%B8%D0%B5%20%D0%BD%D0%B0%20%D0%BE%D0%BB%D0%B8%D0%BC%D0%BF%D0%B8%D0%B0%D0%B4%D0%B5%20%D0%B2%20%D1%81%D0%BE%D1%87%D0%B8%202014&amp;fp=1&amp;pos=59&amp;uinfo=ww-1351-wh-667-fw-1126-fh-461-pd-1&amp;rpt=simage&amp;family=yes&amp;img_url=http%3A%2F%2Floveopium.ru%2Fcontent%2F2013%2F07%2Fmedals%2F14s.jpg</a:t>
            </a:r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dirty="0">
                <a:solidFill>
                  <a:schemeClr val="tx2">
                    <a:lumMod val="75000"/>
                  </a:schemeClr>
                </a:solidFill>
              </a:rPr>
              <a:t>http://www.stihinasheylyubvi.ru/stihi-ljubov-i-zhizn/stihi-na-svobodnuju-temu/345-stihi-pro-olimpiadu-pozhelanie-olimpijtsam.html</a:t>
            </a:r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1400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252728"/>
          </a:xfrm>
        </p:spPr>
        <p:txBody>
          <a:bodyPr/>
          <a:lstStyle/>
          <a:p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Источники: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5573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9324528" cy="64087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Цель:  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популяризация физкультуры и спорта, создание положительного настроя, закрепление знания олимпийского движения, выявление интереса к ХХ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II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зимним олимпийским играм</a:t>
            </a:r>
          </a:p>
          <a:p>
            <a:pPr marL="0" indent="0">
              <a:buNone/>
            </a:pP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Укрепление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здоровья, способствование всестороннему, гармоническому,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физическому развитию.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Формирование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коллективизма и взаимопомощи, дисциплинированности, смелости, настойчивости, упорства,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выдержки. Привлечение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 массовым мероприятиям, содействовать приобретению навыков искреннего, глубокого и свободного общения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 окружающими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развивать эмоциональную отзывчивость; активизировать творческие способности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6458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6632"/>
            <a:ext cx="9111900" cy="6945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Место и время проведения:</a:t>
            </a:r>
          </a:p>
          <a:p>
            <a:pPr marL="0" indent="0">
              <a:buNone/>
            </a:pPr>
            <a:r>
              <a:rPr lang="ru-RU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Соревнование проводится на спортивной 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площадке</a:t>
            </a:r>
          </a:p>
          <a:p>
            <a:pPr marL="0" indent="0">
              <a:buNone/>
            </a:pP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(улице).</a:t>
            </a:r>
            <a:endParaRPr lang="ru-RU" sz="3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Инвентарь: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Клюшки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лыжи, бутыли, теннисные мячи, санки, набивной мяч, ледянки, краски </a:t>
            </a:r>
          </a:p>
          <a:p>
            <a:pPr marL="0" indent="0">
              <a:buNone/>
            </a:pPr>
            <a:r>
              <a:rPr lang="ru-RU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Состав команды: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мальчиков,5 девочек.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 победителя: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Команда-победитель определяется по наибольшей сумме набранных очков</a:t>
            </a:r>
          </a:p>
          <a:p>
            <a:pPr marL="0" indent="0">
              <a:buNone/>
            </a:pPr>
            <a:r>
              <a:rPr lang="ru-RU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Награждение: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Победители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награждаются грамотами и медалями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085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9362" y="863092"/>
            <a:ext cx="4425166" cy="2349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59046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/>
              <a:t>Наша </a:t>
            </a:r>
            <a:r>
              <a:rPr lang="ru-RU" sz="2800" dirty="0"/>
              <a:t>Олимпиада в гимназии №102</a:t>
            </a:r>
          </a:p>
          <a:p>
            <a:pPr marL="0" lv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Звучит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музыка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«Сочи 2014» </a:t>
            </a:r>
            <a:endParaRPr lang="ru-RU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Выстраиваются дети на площадке</a:t>
            </a:r>
          </a:p>
          <a:p>
            <a:pPr lv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Ведущий приветственную речь: </a:t>
            </a:r>
          </a:p>
          <a:p>
            <a:pPr marL="0" lv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«Здравствуйте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участники олимпиады, гости 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болельщики. Мы поздравляем всю страну с  грандиозным событием- открытием олимпийских игр. Конечно, все наши спортсмены нуждаются в поддержке. И в честь олимпиады 2014 мы проводим собственные Олимпийские   игры в гимназии № 102»</a:t>
            </a:r>
          </a:p>
          <a:p>
            <a:pPr marL="0" lv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сопровождении Богинь выходит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Зевс:</a:t>
            </a:r>
          </a:p>
          <a:p>
            <a:pPr marL="0" lv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«Здравствуйте, ребята, юные олимпийцы. Мы прибыли сюда  провести олимпиаду в вашей чудесной школе. </a:t>
            </a:r>
          </a:p>
          <a:p>
            <a:pPr marL="0" lv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ыносят  Российский флаг».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5616624" cy="810562"/>
          </a:xfrm>
        </p:spPr>
        <p:txBody>
          <a:bodyPr>
            <a:noAutofit/>
          </a:bodyPr>
          <a:lstStyle/>
          <a:p>
            <a:r>
              <a:rPr lang="ru-RU" i="1" dirty="0" smtClean="0"/>
              <a:t>Сценарий праздника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129178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404664"/>
            <a:ext cx="8280921" cy="557748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Выезжает лыжник с флагом Олимпиады.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Звучит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музыка: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гимн Олимпиады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Зажигаем огонь Олимпиады гимназии №102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Ведущий: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ваших глазах произошло незабываемое событие, по традиции Олимпиады мы произносим клятву 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Жрецы поднимают плакат с клятвой, все участники громко произносят  «мы обещаем, что мы будем участвовать в этих Олимпийских играх, уважая и соблюдая правила.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Музыка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флешмоб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170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252728"/>
          </a:xfrm>
        </p:spPr>
        <p:txBody>
          <a:bodyPr/>
          <a:lstStyle/>
          <a:p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Наш олимпийский огонь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978903"/>
            <a:ext cx="38884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день Олимпийского движенья</a:t>
            </a:r>
          </a:p>
          <a:p>
            <a:pPr lvl="0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Зажги огонь в своей душе!</a:t>
            </a:r>
          </a:p>
          <a:p>
            <a:pPr lvl="0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Примеры есть для подражанья.</a:t>
            </a:r>
          </a:p>
          <a:p>
            <a:pPr lvl="0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Талант, задор отдай стране!</a:t>
            </a:r>
          </a:p>
          <a:p>
            <a:pPr lvl="0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Пусть будут все ваши старанья</a:t>
            </a:r>
          </a:p>
          <a:p>
            <a:pPr lvl="0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Достойны золотых наград,</a:t>
            </a:r>
          </a:p>
          <a:p>
            <a:pPr lvl="0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пусть за ваши достиженья</a:t>
            </a:r>
          </a:p>
          <a:p>
            <a:pPr lvl="0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Сегодня каждый будет рад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83867"/>
            <a:ext cx="3435073" cy="5899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45682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5318" y="13648"/>
            <a:ext cx="8229600" cy="1252728"/>
          </a:xfrm>
        </p:spPr>
        <p:txBody>
          <a:bodyPr/>
          <a:lstStyle/>
          <a:p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Церемония открытия.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50118" y="1124744"/>
            <a:ext cx="475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праздник, это радость, –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Эстафета всей страны!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конечно, счастья сладость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Оттого, что вместе мы!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16360"/>
            <a:ext cx="7195345" cy="404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99669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6091048"/>
            <a:ext cx="3854535" cy="2880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000" dirty="0" smtClean="0"/>
              <a:t>                                                        </a:t>
            </a:r>
            <a:endParaRPr lang="ru-RU" sz="25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Лыжные гонки 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972616" y="57332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-88120" y="5288340"/>
            <a:ext cx="48041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Участники на лыжах проходят дистанцию.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5992" y="1492042"/>
            <a:ext cx="42384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Спорт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свете есть такой                                                      Популярен он зимой,</a:t>
            </a:r>
          </a:p>
          <a:p>
            <a:pPr lvl="0"/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полозьях ты бежишь,</a:t>
            </a:r>
          </a:p>
          <a:p>
            <a:pPr lvl="0"/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соперником спешишь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94761" y="2276872"/>
            <a:ext cx="5249239" cy="317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74291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1215" y="487510"/>
            <a:ext cx="5616624" cy="10156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i="1" dirty="0"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6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иатлон</a:t>
            </a:r>
            <a:endParaRPr lang="ru-RU" sz="6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1772816"/>
            <a:ext cx="433493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ещё есть биатлон.</a:t>
            </a:r>
          </a:p>
          <a:p>
            <a:r>
              <a:rPr lang="ru-RU" sz="23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длинный марафон –</a:t>
            </a:r>
          </a:p>
          <a:p>
            <a:r>
              <a:rPr lang="ru-RU" sz="23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Бег на лыжах со стрельбой.</a:t>
            </a:r>
          </a:p>
          <a:p>
            <a:r>
              <a:rPr lang="ru-RU" sz="23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Среди бега – прямо в бой!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5445224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Участники команд по очереди доезжают до места, берут теннисный мяч и бросают в подвешенную бутыль с 5 метров; побеждает сделавший больше попаданий. 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59" y="1725546"/>
            <a:ext cx="5721059" cy="357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84667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560</TotalTime>
  <Words>717</Words>
  <Application>Microsoft Office PowerPoint</Application>
  <PresentationFormat>Экран (4:3)</PresentationFormat>
  <Paragraphs>97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Спортивный праздник в поддержку нашей Олимпиады в Сочи.</vt:lpstr>
      <vt:lpstr>Слайд 2</vt:lpstr>
      <vt:lpstr>Слайд 3</vt:lpstr>
      <vt:lpstr>Сценарий праздника</vt:lpstr>
      <vt:lpstr>Слайд 5</vt:lpstr>
      <vt:lpstr>Наш олимпийский огонь</vt:lpstr>
      <vt:lpstr>Церемония открытия.</vt:lpstr>
      <vt:lpstr>Лыжные гонки </vt:lpstr>
      <vt:lpstr>Слайд 9</vt:lpstr>
      <vt:lpstr>Слайд 10</vt:lpstr>
      <vt:lpstr>Слайд 11</vt:lpstr>
      <vt:lpstr> Бобслей</vt:lpstr>
      <vt:lpstr>Слайд 13</vt:lpstr>
      <vt:lpstr>Слайд 14</vt:lpstr>
      <vt:lpstr>Награждение.</vt:lpstr>
      <vt:lpstr>Значение нашей олимпиады.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Спортивный праздник в поддержку нашей Олимпиады в Сочи.</dc:title>
  <dc:creator>Наталья</dc:creator>
  <cp:lastModifiedBy>OLEG</cp:lastModifiedBy>
  <cp:revision>73</cp:revision>
  <dcterms:created xsi:type="dcterms:W3CDTF">2014-02-22T07:21:49Z</dcterms:created>
  <dcterms:modified xsi:type="dcterms:W3CDTF">2014-03-12T18:53:42Z</dcterms:modified>
</cp:coreProperties>
</file>