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155BAB-E092-4105-907E-BF4803F3D47C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821753-C470-4210-A854-9248FDE4B7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4549" y="3697446"/>
            <a:ext cx="576065" cy="4571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18288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00808"/>
            <a:ext cx="71378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Основная часть урока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89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48680"/>
            <a:ext cx="7762056" cy="5112568"/>
          </a:xfrm>
        </p:spPr>
        <p:txBody>
          <a:bodyPr>
            <a:normAutofit/>
          </a:bodyPr>
          <a:lstStyle/>
          <a:p>
            <a:pPr marL="18288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основной части одной из задач урока является изучение нового материала. Вначале разучиваются новые движения (элементы) техники того или иного вида легкой атлетики. Закрепление и совершенствование усвоенных ранее навыков проводится в середине и конце основной части урока. Упражнения, требующие проявления скоростных, скоростно-силовых качеств, тонкой координации и ловкости, выполняют в начале основной части урока, а упражнения, связанные с силой и выносливостью, в конце. Состав всех упражнений в основной части урока должен быть таким, чтобы они оказывали разностороннее влияние.</a:t>
            </a:r>
          </a:p>
        </p:txBody>
      </p:sp>
    </p:spTree>
    <p:extLst>
      <p:ext uri="{BB962C8B-B14F-4D97-AF65-F5344CB8AC3E}">
        <p14:creationId xmlns:p14="http://schemas.microsoft.com/office/powerpoint/2010/main" val="30790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  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поддержания эмоционального тонуса и закрепления пройденного на уроке материала рекомендуется завершать основную часть подвижными играми, с включением легкоатлетических движений, разученных на уроке. </a:t>
            </a:r>
          </a:p>
        </p:txBody>
      </p:sp>
    </p:spTree>
    <p:extLst>
      <p:ext uri="{BB962C8B-B14F-4D97-AF65-F5344CB8AC3E}">
        <p14:creationId xmlns:p14="http://schemas.microsoft.com/office/powerpoint/2010/main" val="404786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548681"/>
            <a:ext cx="6897960" cy="37947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К основной части урока по легкой атлетике можно отнести следующие упражнения: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Прыжки в «шаге», отталкиваясь через один шаг;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Прыжки в «шаге» отталкиваясь через 3 шага;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Прыжки в длину с небольшого разбега;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Прыжки в длину с короткого разбега через резиновую ленту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Прыжки в длину с 6 – 8 беговых шагов.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4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ук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8855"/>
            <a:ext cx="2032448" cy="133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685316"/>
            <a:ext cx="6400800" cy="3895812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</a:t>
            </a:r>
          </a:p>
          <a:p>
            <a:pPr marL="45720" indent="0">
              <a:buNone/>
            </a:pPr>
            <a:r>
              <a:rPr lang="ru-RU" dirty="0" smtClean="0"/>
              <a:t>  Так же для основной части подходят                       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b="1" dirty="0" smtClean="0"/>
              <a:t>эстафеты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7" name="Picture 3" descr="C:\Users\жук\Desktop\index4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38904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жук\Desktop\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3898"/>
            <a:ext cx="1800200" cy="145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8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127</TotalTime>
  <Words>191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жук</dc:creator>
  <cp:lastModifiedBy>жук</cp:lastModifiedBy>
  <cp:revision>5</cp:revision>
  <dcterms:created xsi:type="dcterms:W3CDTF">2013-11-12T17:48:27Z</dcterms:created>
  <dcterms:modified xsi:type="dcterms:W3CDTF">2013-11-12T19:56:23Z</dcterms:modified>
</cp:coreProperties>
</file>