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1" r:id="rId6"/>
    <p:sldId id="259" r:id="rId7"/>
    <p:sldId id="260" r:id="rId8"/>
    <p:sldId id="262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C4642"/>
    <a:srgbClr val="FFCC66"/>
    <a:srgbClr val="C3A455"/>
    <a:srgbClr val="A0762A"/>
    <a:srgbClr val="FF7C80"/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55" d="100"/>
          <a:sy n="55" d="100"/>
        </p:scale>
        <p:origin x="-102" y="-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Для мастер класса\Фото12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47971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haroni" pitchFamily="2" charset="-79"/>
              </a:rPr>
              <a:t>МАСТЕР-КЛАСС</a:t>
            </a:r>
            <a:br>
              <a:rPr lang="ru-RU" sz="4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haroni" pitchFamily="2" charset="-79"/>
              </a:rPr>
            </a:br>
            <a:r>
              <a:rPr lang="ru-RU" sz="4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haroni" pitchFamily="2" charset="-79"/>
              </a:rPr>
              <a:t>Лоскутное панно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haroni" pitchFamily="2" charset="-79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haroni" pitchFamily="2" charset="-79"/>
              </a:rPr>
            </a:br>
            <a:r>
              <a:rPr lang="ru-RU" sz="4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haroni" pitchFamily="2" charset="-79"/>
              </a:rPr>
              <a:t>«</a:t>
            </a:r>
            <a:r>
              <a:rPr lang="ru-RU" sz="7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haroni" pitchFamily="2" charset="-79"/>
              </a:rPr>
              <a:t>ЦВЕТЫ»</a:t>
            </a:r>
            <a:endParaRPr lang="ru-RU" sz="72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haroni" pitchFamily="2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6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6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 всех деталей панно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827584" y="1484784"/>
            <a:ext cx="46146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Поочередно закрепите кусочки ткани на основе: из красной ткани – цветы, из светло-желтой ткани – сердцевину цветов, из ткани темно-зеленого цвета листья и стебли, из ткани светло-зеленого цвета – фон, из темной ткани – рамку.</a:t>
            </a:r>
            <a:endParaRPr lang="ru-RU" dirty="0"/>
          </a:p>
        </p:txBody>
      </p:sp>
      <p:pic>
        <p:nvPicPr>
          <p:cNvPr id="3" name="Picture 2" descr="C:\Users\ольга\Desktop\Для мастер класса\Фото1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628800"/>
            <a:ext cx="3407965" cy="424736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задней части панно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827584" y="1844824"/>
            <a:ext cx="489654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Вырежьте картон на 0,1 см меньшего размера, чем основа из </a:t>
            </a:r>
            <a:r>
              <a:rPr lang="ru-RU" dirty="0" err="1" smtClean="0"/>
              <a:t>полиплекса</a:t>
            </a:r>
            <a:r>
              <a:rPr lang="ru-RU" dirty="0" smtClean="0"/>
              <a:t>. Приклейте картон с задней стороны основы.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FC4642"/>
                </a:solidFill>
              </a:rPr>
              <a:t>Не забудьте закрепить на картоне подвеску –держатель.</a:t>
            </a:r>
            <a:endParaRPr lang="ru-RU" dirty="0">
              <a:solidFill>
                <a:srgbClr val="FC4642"/>
              </a:solidFill>
            </a:endParaRPr>
          </a:p>
        </p:txBody>
      </p:sp>
      <p:pic>
        <p:nvPicPr>
          <p:cNvPr id="3074" name="Picture 2" descr="C:\Users\ольга\Desktop\Для мастер класса\Фото13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3016" y="1556792"/>
            <a:ext cx="3420984" cy="456131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  <a:ln>
            <a:noFill/>
          </a:ln>
          <a:effectLst>
            <a:glow rad="101600">
              <a:schemeClr val="accent2">
                <a:lumMod val="40000"/>
                <a:lumOff val="60000"/>
                <a:alpha val="6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Панно «Цветы»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pic>
        <p:nvPicPr>
          <p:cNvPr id="8194" name="Picture 2" descr="C:\Users\ольга\Desktop\Для мастер класса\Фото13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483976"/>
            <a:ext cx="5112568" cy="509821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 и инструменты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403648" y="1484784"/>
            <a:ext cx="7344816" cy="504056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Ткани хлопчатобумажные (для цветов – два цвета, для листьев, для фона, для обрамления)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Картон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Ножницы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Нож канцелярский</a:t>
            </a:r>
          </a:p>
          <a:p>
            <a:pPr>
              <a:buFont typeface="Wingdings" pitchFamily="2" charset="2"/>
              <a:buChar char="v"/>
            </a:pPr>
            <a:r>
              <a:rPr lang="ru-RU" dirty="0" err="1" smtClean="0"/>
              <a:t>Пеноплекс</a:t>
            </a:r>
            <a:r>
              <a:rPr lang="ru-RU" dirty="0" smtClean="0"/>
              <a:t> (квадратной формы, толщиной 2 см)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Наполнитель (</a:t>
            </a:r>
            <a:r>
              <a:rPr lang="ru-RU" dirty="0" err="1" smtClean="0"/>
              <a:t>синтепон</a:t>
            </a:r>
            <a:r>
              <a:rPr lang="ru-RU" dirty="0" smtClean="0"/>
              <a:t>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Игла вышивальная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Булавки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Ручка </a:t>
            </a:r>
            <a:r>
              <a:rPr lang="ru-RU" dirty="0" err="1" smtClean="0"/>
              <a:t>гелевая</a:t>
            </a:r>
            <a:r>
              <a:rPr lang="ru-RU" dirty="0" smtClean="0"/>
              <a:t> (цвет черный)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283152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Эскиз и подбор тканей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pic>
        <p:nvPicPr>
          <p:cNvPr id="3074" name="Picture 2" descr="C:\Users\ольга\Desktop\Для мастер класса\Фото12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284984"/>
            <a:ext cx="2232248" cy="3168352"/>
          </a:xfrm>
          <a:prstGeom prst="rect">
            <a:avLst/>
          </a:prstGeom>
          <a:noFill/>
        </p:spPr>
      </p:pic>
      <p:pic>
        <p:nvPicPr>
          <p:cNvPr id="3075" name="Picture 3" descr="C:\Users\ольга\Desktop\Для мастер класса\Фото12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340768"/>
            <a:ext cx="2232248" cy="31562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23928" y="1340768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Эскиз панно прорисовывается детально на бумаге  (фон разбивается на отдельные элементы)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475656" y="4653136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Для выполнения цветов необходимы ткани ярких оттенков. Фон должен быть нейтральным. Для листьев и стеблей подойдут темные оттенки зеленого цвета. 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Перевод эскиза на основу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63888" y="1268760"/>
            <a:ext cx="5580112" cy="3096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400" dirty="0" smtClean="0"/>
              <a:t>Для того, чтобы перевести рисунок с бумаги на основу, необходимо приложить  лист бумаги с рисунком  к основе и с помощью иглы обозначить контурные линии.</a:t>
            </a:r>
            <a:endParaRPr lang="ru-RU" dirty="0"/>
          </a:p>
        </p:txBody>
      </p:sp>
      <p:pic>
        <p:nvPicPr>
          <p:cNvPr id="5122" name="Picture 2" descr="C:\Users\ольга\Desktop\Для мастер класса\Фото12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340769"/>
            <a:ext cx="2538281" cy="3384375"/>
          </a:xfrm>
          <a:prstGeom prst="rect">
            <a:avLst/>
          </a:prstGeom>
          <a:noFill/>
        </p:spPr>
      </p:pic>
      <p:pic>
        <p:nvPicPr>
          <p:cNvPr id="5123" name="Picture 3" descr="C:\Users\ольга\Desktop\Для мастер класса\Фото12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212976"/>
            <a:ext cx="2520280" cy="334547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03648" y="5517232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Обвести контуры на основе ручкой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основы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971600" y="1628800"/>
            <a:ext cx="4896544" cy="49685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По контуру линий на основе сделать прорези.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dirty="0" smtClean="0">
                <a:solidFill>
                  <a:srgbClr val="FC4642"/>
                </a:solidFill>
              </a:rPr>
              <a:t>Глубина прорези не должна превышать 5мм.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dirty="0" smtClean="0"/>
              <a:t>Прорежьте </a:t>
            </a:r>
            <a:r>
              <a:rPr lang="ru-RU" dirty="0" err="1" smtClean="0"/>
              <a:t>пеноплекс</a:t>
            </a:r>
            <a:r>
              <a:rPr lang="ru-RU" dirty="0" smtClean="0"/>
              <a:t> по линии, совершая лезвием короткие пилящие движения.</a:t>
            </a:r>
          </a:p>
          <a:p>
            <a:pPr>
              <a:buNone/>
            </a:pPr>
            <a:r>
              <a:rPr lang="ru-RU" dirty="0" smtClean="0"/>
              <a:t>	Не забудьте сделать прорези на торцах основы в местах стыковки лоскутов.</a:t>
            </a:r>
            <a:endParaRPr lang="ru-RU" dirty="0"/>
          </a:p>
        </p:txBody>
      </p:sp>
      <p:pic>
        <p:nvPicPr>
          <p:cNvPr id="6146" name="Picture 2" descr="C:\Users\ольга\Desktop\Для мастер класса\Фото1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772816"/>
            <a:ext cx="3024336" cy="403244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Крой деталей панно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pic>
        <p:nvPicPr>
          <p:cNvPr id="4098" name="Picture 2" descr="C:\Users\ольга\Desktop\Для мастер класса\Фото126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484784"/>
            <a:ext cx="2621227" cy="1965920"/>
          </a:xfrm>
          <a:prstGeom prst="rect">
            <a:avLst/>
          </a:prstGeom>
          <a:noFill/>
        </p:spPr>
      </p:pic>
      <p:pic>
        <p:nvPicPr>
          <p:cNvPr id="4099" name="Picture 3" descr="C:\Users\ольга\Desktop\Для мастер класса\Фото1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525010"/>
            <a:ext cx="2304256" cy="307234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03648" y="1412776"/>
            <a:ext cx="4536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Разрезаем рисунок на бумаге на отдельные элементы. Они будут являться выкройками для дальнейшей работы с тканью.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11960" y="4581128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Выкройки раскладываем на ткани. </a:t>
            </a:r>
            <a:r>
              <a:rPr lang="ru-RU" sz="2400" dirty="0" smtClean="0">
                <a:solidFill>
                  <a:srgbClr val="FC4642"/>
                </a:solidFill>
              </a:rPr>
              <a:t>Вырезаем детали панно с учетом припусков 0,5 см.</a:t>
            </a:r>
            <a:endParaRPr lang="ru-RU" sz="2400" dirty="0">
              <a:solidFill>
                <a:srgbClr val="FC4642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 ткани на основе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971600" y="1412776"/>
            <a:ext cx="5256584" cy="518457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Приложите выкройку из ткани к поверхности основы так, чтобы она полностью закрывала обтягиваемый участок. Зафиксируйте ткань с помощью булавок.</a:t>
            </a:r>
          </a:p>
          <a:p>
            <a:pPr>
              <a:buNone/>
            </a:pPr>
            <a:r>
              <a:rPr lang="ru-RU" dirty="0" smtClean="0"/>
              <a:t>	Продавите ткань в прорезь иглой, </a:t>
            </a:r>
            <a:r>
              <a:rPr lang="ru-RU" dirty="0" smtClean="0">
                <a:solidFill>
                  <a:srgbClr val="FC4642"/>
                </a:solidFill>
              </a:rPr>
              <a:t>стараясь не смять края прорези на основе.</a:t>
            </a:r>
          </a:p>
          <a:p>
            <a:pPr>
              <a:buNone/>
            </a:pPr>
            <a:r>
              <a:rPr lang="ru-RU" dirty="0" smtClean="0"/>
              <a:t>	Продавливайте ткань в прорезь по противоположным сторонам контура.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dirty="0" smtClean="0">
                <a:solidFill>
                  <a:srgbClr val="FC4642"/>
                </a:solidFill>
              </a:rPr>
              <a:t>Следите, чтобы ткань не перекашивало. </a:t>
            </a:r>
            <a:endParaRPr lang="ru-RU" dirty="0">
              <a:solidFill>
                <a:srgbClr val="FC4642"/>
              </a:solidFill>
            </a:endParaRPr>
          </a:p>
        </p:txBody>
      </p:sp>
      <p:pic>
        <p:nvPicPr>
          <p:cNvPr id="7171" name="Picture 3" descr="C:\Users\ольга\Desktop\Для мастер класса\Фото12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772816"/>
            <a:ext cx="2538281" cy="3384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объемных элементов</a:t>
            </a:r>
            <a:endParaRPr lang="ru-RU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ольга\Desktop\Лариса Денисова\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1187624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971600" y="1484784"/>
            <a:ext cx="4470648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При выполнении объемных элементов на основу сначала приложите наполнитель в соответствии с размерами детали панно. Сверху приложите выкройку из ткани, зафиксируйте с помощью булавок. Продавите ткань в прорези.</a:t>
            </a:r>
            <a:endParaRPr lang="ru-RU" dirty="0"/>
          </a:p>
        </p:txBody>
      </p:sp>
      <p:pic>
        <p:nvPicPr>
          <p:cNvPr id="1026" name="Picture 2" descr="C:\Users\ольга\Desktop\Для мастер класса\Фото12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772816"/>
            <a:ext cx="3244081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3157</TotalTime>
  <Words>154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МАСТЕР-КЛАСС Лоскутное панно «ЦВЕТЫ»</vt:lpstr>
      <vt:lpstr>Панно «Цветы»</vt:lpstr>
      <vt:lpstr>Материалы и инструменты</vt:lpstr>
      <vt:lpstr>Эскиз и подбор тканей</vt:lpstr>
      <vt:lpstr>Перевод эскиза на основу</vt:lpstr>
      <vt:lpstr>Подготовка основы</vt:lpstr>
      <vt:lpstr>Крой деталей панно</vt:lpstr>
      <vt:lpstr>Закрепление ткани на основе</vt:lpstr>
      <vt:lpstr>Выполнение объемных элементов</vt:lpstr>
      <vt:lpstr>Закрепление всех деталей панно</vt:lpstr>
      <vt:lpstr>Оформление задней части панно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выполнение панно ЦВЕТЫ</dc:title>
  <dc:creator>ольга</dc:creator>
  <cp:lastModifiedBy>ZooM</cp:lastModifiedBy>
  <cp:revision>205</cp:revision>
  <dcterms:created xsi:type="dcterms:W3CDTF">2011-06-16T19:38:19Z</dcterms:created>
  <dcterms:modified xsi:type="dcterms:W3CDTF">2013-11-22T17:17:01Z</dcterms:modified>
</cp:coreProperties>
</file>