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5" d="100"/>
          <a:sy n="55" d="100"/>
        </p:scale>
        <p:origin x="-102" y="-7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EF5D785-349A-47AC-AE82-D3FE11DAEDD2}" type="datetimeFigureOut">
              <a:rPr lang="ru-RU" smtClean="0"/>
              <a:pPr/>
              <a:t>14.12.2013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F4B587E2-5D15-450D-8427-09226EBFEFA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5f1bea925f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428604"/>
            <a:ext cx="7715304" cy="601862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857356" y="2714620"/>
            <a:ext cx="590905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rgbClr val="FFFF00"/>
                  </a:solidFill>
                  <a:prstDash val="solid"/>
                </a:ln>
                <a:effectLst/>
              </a:rPr>
              <a:t>ОБМЕН,ТОРГОВЛЯ,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rgbClr val="FFFF00"/>
                  </a:solidFill>
                  <a:prstDash val="solid"/>
                </a:ln>
              </a:rPr>
              <a:t>РЕКЛАМА</a:t>
            </a:r>
            <a:endParaRPr lang="ru-RU" sz="5400" b="1" cap="none" spc="0" dirty="0">
              <a:ln w="10541" cmpd="sng">
                <a:solidFill>
                  <a:srgbClr val="FFFF00"/>
                </a:solidFill>
                <a:prstDash val="solid"/>
              </a:ln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4630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>РЫНОК</a:t>
            </a:r>
            <a:endParaRPr lang="ru-RU" sz="7200" dirty="0"/>
          </a:p>
        </p:txBody>
      </p:sp>
      <p:pic>
        <p:nvPicPr>
          <p:cNvPr id="1026" name="Picture 2" descr="C:\Documents and Settings\UserXP\Рабочий стол\20060616192729872_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428736"/>
            <a:ext cx="6897492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РЫНОК</a:t>
            </a:r>
            <a:endParaRPr lang="ru-RU" sz="6000" dirty="0"/>
          </a:p>
        </p:txBody>
      </p:sp>
      <p:pic>
        <p:nvPicPr>
          <p:cNvPr id="2050" name="Picture 2" descr="C:\Documents and Settings\UserXP\Рабочий стол\1284749957_photo43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736"/>
            <a:ext cx="757242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7239000" cy="1143008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Торговля</a:t>
            </a:r>
            <a:endParaRPr lang="ru-RU" sz="5400" dirty="0"/>
          </a:p>
        </p:txBody>
      </p:sp>
      <p:pic>
        <p:nvPicPr>
          <p:cNvPr id="3074" name="Picture 2" descr="C:\Documents and Settings\UserXP\Рабочий стол\ussr_04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7286675" cy="50720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96582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Торговый центр</a:t>
            </a:r>
            <a:endParaRPr lang="ru-RU" sz="4800" dirty="0"/>
          </a:p>
        </p:txBody>
      </p:sp>
      <p:pic>
        <p:nvPicPr>
          <p:cNvPr id="4098" name="Picture 2" descr="C:\Documents and Settings\UserXP\Рабочий стол\1037_TC-prodaja_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714488"/>
            <a:ext cx="6715172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7239000" cy="92869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Реклама</a:t>
            </a:r>
            <a:endParaRPr lang="ru-RU" sz="5400" dirty="0"/>
          </a:p>
        </p:txBody>
      </p:sp>
      <p:pic>
        <p:nvPicPr>
          <p:cNvPr id="5122" name="Picture 2" descr="C:\Documents and Settings\UserXP\Рабочий стол\N4E5FF28BA8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8001024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7239000" cy="13572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Создание Рекламы</a:t>
            </a:r>
            <a:endParaRPr lang="ru-RU" sz="5400" dirty="0"/>
          </a:p>
        </p:txBody>
      </p:sp>
      <p:pic>
        <p:nvPicPr>
          <p:cNvPr id="6146" name="Picture 2" descr="C:\Documents and Settings\UserXP\Рабочий стол\sozdanie_video_reklamy_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357298"/>
            <a:ext cx="771530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600" dirty="0" smtClean="0"/>
              <a:t>Реклама</a:t>
            </a:r>
            <a:endParaRPr lang="ru-RU" sz="6600" dirty="0"/>
          </a:p>
        </p:txBody>
      </p:sp>
      <p:pic>
        <p:nvPicPr>
          <p:cNvPr id="7170" name="Picture 2" descr="C:\Documents and Settings\UserXP\Рабочий стол\1234647056_tn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7143800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ВНИМАНИЕ!!!</a:t>
            </a:r>
            <a:endParaRPr lang="ru-RU" dirty="0"/>
          </a:p>
        </p:txBody>
      </p:sp>
      <p:pic>
        <p:nvPicPr>
          <p:cNvPr id="8194" name="Picture 2" descr="C:\Documents and Settings\UserXP\Рабочий стол\004_smile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4243" r="4243"/>
          <a:stretch>
            <a:fillRect/>
          </a:stretch>
        </p:blipFill>
        <p:spPr bwMode="auto">
          <a:xfrm>
            <a:off x="214282" y="428604"/>
            <a:ext cx="5072098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3680464"/>
          </a:xfrm>
        </p:spPr>
        <p:txBody>
          <a:bodyPr>
            <a:noAutofit/>
          </a:bodyPr>
          <a:lstStyle/>
          <a:p>
            <a:r>
              <a:rPr lang="ru-RU" sz="8800" dirty="0" smtClean="0"/>
              <a:t>ЭКОНОМИКА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242048" cy="3680464"/>
          </a:xfrm>
        </p:spPr>
        <p:txBody>
          <a:bodyPr>
            <a:normAutofit/>
          </a:bodyPr>
          <a:lstStyle/>
          <a:p>
            <a:r>
              <a:rPr lang="ru-RU" sz="6600" dirty="0" smtClean="0"/>
              <a:t>Производитель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323406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ЗАРАБОТНАЯ</a:t>
            </a:r>
            <a:br>
              <a:rPr lang="ru-RU" sz="8000" dirty="0" smtClean="0"/>
            </a:br>
            <a:r>
              <a:rPr lang="ru-RU" sz="8000" dirty="0" smtClean="0"/>
              <a:t>ПЛАТА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3894778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/>
              <a:t>ПРИБЫЛЬ</a:t>
            </a:r>
            <a:endParaRPr lang="ru-RU" sz="8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18053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ЭКОНОМИЧЕСКАЯ ДЕЯТЕЛЬНОСТЬ, НАПРАВЛЕННАЯ НА ПОЛУЧЕНИЕ ДОХОДА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466282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Процесс СОЗДАНИЯ РАЗЛИЧНЫХ ВИДОВ ЭКОНОМИЧЕСКОГО ПРОДУКТА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4680596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/>
              <a:t>ЗНАНИЯ ПОЛУЧЕННЫЕ, ИЛИ ПРИОБРЕТЁННЫЕ РАБОТНИКОМ В ПРАКТИЧЕСКОЙ ДЕЯТЕЛЬНОСТИ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928670"/>
            <a:ext cx="7786742" cy="5786478"/>
          </a:xfrm>
        </p:spPr>
        <p:txBody>
          <a:bodyPr>
            <a:noAutofit/>
          </a:bodyPr>
          <a:lstStyle/>
          <a:p>
            <a:r>
              <a:rPr lang="ru-RU" sz="3400" i="1" dirty="0" smtClean="0"/>
              <a:t>Задача: одна мастерица связала шерстяной плед и продала его за </a:t>
            </a:r>
            <a:r>
              <a:rPr lang="ru-RU" sz="3400" i="1" dirty="0" smtClean="0">
                <a:solidFill>
                  <a:schemeClr val="tx2">
                    <a:lumMod val="50000"/>
                  </a:schemeClr>
                </a:solidFill>
              </a:rPr>
              <a:t>500 </a:t>
            </a:r>
            <a:r>
              <a:rPr lang="ru-RU" sz="3400" i="1" dirty="0" smtClean="0"/>
              <a:t>р. Она потратила </a:t>
            </a:r>
            <a:r>
              <a:rPr lang="ru-RU" sz="3400" i="1" dirty="0" smtClean="0">
                <a:solidFill>
                  <a:schemeClr val="tx1"/>
                </a:solidFill>
              </a:rPr>
              <a:t>5</a:t>
            </a:r>
            <a:r>
              <a:rPr lang="ru-RU" sz="3400" i="1" dirty="0" smtClean="0"/>
              <a:t> мотков шерсти по </a:t>
            </a:r>
            <a:r>
              <a:rPr lang="ru-RU" sz="3400" i="1" dirty="0" smtClean="0">
                <a:solidFill>
                  <a:schemeClr val="tx1"/>
                </a:solidFill>
              </a:rPr>
              <a:t>60 </a:t>
            </a:r>
            <a:r>
              <a:rPr lang="ru-RU" sz="3400" i="1" dirty="0" smtClean="0"/>
              <a:t>р. за моток. Другая мастерица изготовила кружевную скатерть и продала её за </a:t>
            </a:r>
            <a:r>
              <a:rPr lang="ru-RU" sz="3400" i="1" dirty="0" smtClean="0">
                <a:solidFill>
                  <a:schemeClr val="tx1"/>
                </a:solidFill>
              </a:rPr>
              <a:t>700</a:t>
            </a:r>
            <a:r>
              <a:rPr lang="ru-RU" sz="3400" i="1" dirty="0" smtClean="0"/>
              <a:t> р. Она потратила на нитки </a:t>
            </a:r>
            <a:r>
              <a:rPr lang="ru-RU" sz="3400" i="1" dirty="0" smtClean="0">
                <a:solidFill>
                  <a:schemeClr val="tx1"/>
                </a:solidFill>
              </a:rPr>
              <a:t>300 </a:t>
            </a:r>
            <a:r>
              <a:rPr lang="ru-RU" sz="3400" i="1" dirty="0" smtClean="0"/>
              <a:t>р. и на бисер </a:t>
            </a:r>
            <a:r>
              <a:rPr lang="ru-RU" sz="3400" i="1" dirty="0" smtClean="0">
                <a:solidFill>
                  <a:schemeClr val="tx1"/>
                </a:solidFill>
              </a:rPr>
              <a:t>120 </a:t>
            </a:r>
            <a:r>
              <a:rPr lang="ru-RU" sz="3400" i="1" dirty="0" smtClean="0"/>
              <a:t>р. </a:t>
            </a:r>
            <a:r>
              <a:rPr lang="ru-RU" sz="3400" i="1" dirty="0" smtClean="0">
                <a:solidFill>
                  <a:schemeClr val="accent3">
                    <a:lumMod val="75000"/>
                  </a:schemeClr>
                </a:solidFill>
              </a:rPr>
              <a:t>Какую прибыль получила каждая мастерица? Объясни, почему её размеры различаются.</a:t>
            </a:r>
            <a:endParaRPr lang="ru-RU" sz="34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77</TotalTime>
  <Words>106</Words>
  <Application>Microsoft Office PowerPoint</Application>
  <PresentationFormat>Экран (4:3)</PresentationFormat>
  <Paragraphs>18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Изящная</vt:lpstr>
      <vt:lpstr>Презентация PowerPoint</vt:lpstr>
      <vt:lpstr>ЭКОНОМИКА</vt:lpstr>
      <vt:lpstr>Производитель</vt:lpstr>
      <vt:lpstr>ЗАРАБОТНАЯ ПЛАТА</vt:lpstr>
      <vt:lpstr>ПРИБЫЛЬ</vt:lpstr>
      <vt:lpstr>ЭКОНОМИЧЕСКАЯ ДЕЯТЕЛЬНОСТЬ, НАПРАВЛЕННАЯ НА ПОЛУЧЕНИЕ ДОХОДА</vt:lpstr>
      <vt:lpstr>Процесс СОЗДАНИЯ РАЗЛИЧНЫХ ВИДОВ ЭКОНОМИЧЕСКОГО ПРОДУКТА</vt:lpstr>
      <vt:lpstr>ЗНАНИЯ ПОЛУЧЕННЫЕ, ИЛИ ПРИОБРЕТЁННЫЕ РАБОТНИКОМ В ПРАКТИЧЕСКОЙ ДЕЯТЕЛЬНОСТИ</vt:lpstr>
      <vt:lpstr>Задача: одна мастерица связала шерстяной плед и продала его за 500 р. Она потратила 5 мотков шерсти по 60 р. за моток. Другая мастерица изготовила кружевную скатерть и продала её за 700 р. Она потратила на нитки 300 р. и на бисер 120 р. Какую прибыль получила каждая мастерица? Объясни, почему её размеры различаются.</vt:lpstr>
      <vt:lpstr>РЫНОК</vt:lpstr>
      <vt:lpstr>РЫНОК</vt:lpstr>
      <vt:lpstr>Торговля</vt:lpstr>
      <vt:lpstr>Торговый центр</vt:lpstr>
      <vt:lpstr>Реклама</vt:lpstr>
      <vt:lpstr>Создание Рекламы</vt:lpstr>
      <vt:lpstr>Реклама</vt:lpstr>
      <vt:lpstr>СПАСИБО ЗА ВНИМАНИЕ!!!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UserXP</dc:creator>
  <cp:lastModifiedBy>ZooM</cp:lastModifiedBy>
  <cp:revision>12</cp:revision>
  <dcterms:created xsi:type="dcterms:W3CDTF">2011-01-09T13:33:32Z</dcterms:created>
  <dcterms:modified xsi:type="dcterms:W3CDTF">2013-12-13T23:02:11Z</dcterms:modified>
</cp:coreProperties>
</file>