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70" r:id="rId5"/>
    <p:sldId id="271" r:id="rId6"/>
    <p:sldId id="272" r:id="rId7"/>
    <p:sldId id="274" r:id="rId8"/>
    <p:sldId id="257" r:id="rId9"/>
    <p:sldId id="268" r:id="rId10"/>
    <p:sldId id="267" r:id="rId11"/>
    <p:sldId id="266" r:id="rId12"/>
    <p:sldId id="260" r:id="rId13"/>
    <p:sldId id="262" r:id="rId14"/>
    <p:sldId id="263" r:id="rId15"/>
    <p:sldId id="264" r:id="rId16"/>
    <p:sldId id="265" r:id="rId17"/>
    <p:sldId id="258" r:id="rId18"/>
    <p:sldId id="25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8"/>
    <p:penClr>
      <a:srgbClr val="FF0000"/>
    </p:penClr>
  </p:showPr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D0595-2F35-4AAC-8BC4-8A747C354578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6A2B3-21FF-43E9-9205-FFADB4EA1C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44;&#1077;&#1090;&#1089;&#1082;&#1080;&#1077;%20-%20&#1089;&#1074;&#1077;&#1090;&#1080;&#1090;%20&#1089;&#1086;&#1083;&#1085;&#1099;&#1096;&#1082;&#1086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1444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n>
                  <a:solidFill>
                    <a:srgbClr val="FFC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МДОУДС № 40</a:t>
            </a:r>
            <a:endParaRPr lang="ru-RU" sz="4000" dirty="0">
              <a:ln>
                <a:solidFill>
                  <a:srgbClr val="FFC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1071570"/>
          </a:xfrm>
        </p:spPr>
        <p:txBody>
          <a:bodyPr>
            <a:noAutofit/>
            <a:scene3d>
              <a:camera prst="perspectiveBelow"/>
              <a:lightRig rig="glow" dir="tl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«Солнышко»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солнышко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961292"/>
            <a:ext cx="4286280" cy="3506177"/>
          </a:xfrm>
          <a:prstGeom prst="rect">
            <a:avLst/>
          </a:prstGeom>
        </p:spPr>
      </p:pic>
      <p:pic>
        <p:nvPicPr>
          <p:cNvPr id="5" name="Детские - светит солныш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64291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262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23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43372" y="214290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группа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16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46.JPG"/>
          <p:cNvPicPr>
            <a:picLocks noChangeAspect="1"/>
          </p:cNvPicPr>
          <p:nvPr/>
        </p:nvPicPr>
        <p:blipFill>
          <a:blip r:embed="rId2" cstate="print">
            <a:lum bright="2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16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357166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Старшая группа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262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2216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496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8794" y="285728"/>
            <a:ext cx="5023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Подготовительная группа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95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21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528007" cy="6858000"/>
          </a:xfrm>
          <a:prstGeom prst="rect">
            <a:avLst/>
          </a:prstGeom>
        </p:spPr>
      </p:pic>
    </p:spTree>
  </p:cSld>
  <p:clrMapOvr>
    <a:masterClrMapping/>
  </p:clrMapOvr>
  <p:transition advTm="209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7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500042"/>
            <a:ext cx="4399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Медицинский кабинет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52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7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0232" y="928670"/>
            <a:ext cx="5715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     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Музыкально-физкультурный                                  зал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02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753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35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800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428604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990000"/>
                </a:solidFill>
              </a:rPr>
              <a:t>Кабинет  ЛЕГО</a:t>
            </a:r>
            <a:endParaRPr lang="ru-RU" sz="3600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 advTm="248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784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600612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990000"/>
                </a:solidFill>
              </a:rPr>
              <a:t>            </a:t>
            </a:r>
            <a:r>
              <a:rPr lang="ru-RU" sz="3600" b="1" dirty="0" smtClean="0">
                <a:solidFill>
                  <a:srgbClr val="C00000"/>
                </a:solidFill>
              </a:rPr>
              <a:t>Кабинет ручного труда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26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54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0364" y="928670"/>
            <a:ext cx="3585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младшая группа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32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2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2137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27</Words>
  <Application>Microsoft Office PowerPoint</Application>
  <PresentationFormat>Экран (4:3)</PresentationFormat>
  <Paragraphs>10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МДОУДС № 40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МДОУДС № 40</dc:title>
  <dc:creator>Администратор</dc:creator>
  <cp:lastModifiedBy>1</cp:lastModifiedBy>
  <cp:revision>8</cp:revision>
  <dcterms:created xsi:type="dcterms:W3CDTF">2013-08-30T06:11:13Z</dcterms:created>
  <dcterms:modified xsi:type="dcterms:W3CDTF">2013-08-30T10:25:37Z</dcterms:modified>
</cp:coreProperties>
</file>