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57" r:id="rId9"/>
    <p:sldId id="258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Лепка фигуры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Еще один пример</a:t>
            </a:r>
            <a:endParaRPr lang="ru-RU" dirty="0"/>
          </a:p>
        </p:txBody>
      </p:sp>
      <p:pic>
        <p:nvPicPr>
          <p:cNvPr id="5" name="Содержимое 4" descr="http://byliny.narod.ru/sculpture/tretyakovka/menshikov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43050"/>
            <a:ext cx="403860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byliny.narod.ru/sculpture/tretyakovka/menshikov-0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643050"/>
            <a:ext cx="403860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://byliny.narod.ru/sculpture/tretyakovka/bears-1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28802"/>
            <a:ext cx="403860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http://byliny.narod.ru/sculpture/tretyakovka/bears-0.jpe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928803"/>
            <a:ext cx="403860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Несколько общих правил, о которых нужно помнить во время работы.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Смотрите внимательно и пытайтесь уловить, что же вы на самом деле видите.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Прищуривайтесь, когда смотрите на модель. Это очень простое, но очень полезное правило. Прищурившись, вы отсекаете детали и видите только общее, а это именно то, что вам нужно уловить.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Вначале работайте быстро, крупными движениями. Глина любит, чтобы ее гоняли туда-сюда целыми пластами. В конце работа идет более размеренно, но все равно не нужно терять темпа. Если чувствуете, что не продвигаетесь – сделайте перерыв и вернитесь к работе.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Работайте над всеми частями одновременно. Не зависайте на какой-то одной детали, поддерживайте все части композиции примерно в одной степени проработанности.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5. Смотрите на хорошие классические скульптуры и картины.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2.gstatic.com/images?q=tbn:ANd9GcRnIc4ZvCDqnPFMuIMkArq81xK_p1q9yZMRJOR6jRRf_W3mFFX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357298"/>
            <a:ext cx="5929354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encrypted-tbn1.gstatic.com/images?q=tbn:ANd9GcR3VbFvCWObFqrt-HG1fhJ-2dwhoCk2bz-sTid6A7qXJJg-F_MT1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14290"/>
            <a:ext cx="3357586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encrypted-tbn0.gstatic.com/images?q=tbn:ANd9GcTrsrdBDBqWwPTnIzXaJWLPuQ1mCMu3VEfEbToy7vxdH0cbKbJ4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14290"/>
            <a:ext cx="3071834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363.imageshack.us/img363/9761/greecesport2jpg4k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14290"/>
            <a:ext cx="6858048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encrypted-tbn0.gstatic.com/images?q=tbn:ANd9GcTRZ4wotracPEIjFVjs9XxsaOvFbsxS1Ic1AvX7nNncWaH41l0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42852"/>
            <a:ext cx="5072098" cy="6572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encrypted-tbn3.gstatic.com/images?q=tbn:ANd9GcT7dwzqjyKGFfLAU2jarGBOHhXHJgyFHBRoLmZPvkeuAL1bu-r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42852"/>
            <a:ext cx="5214974" cy="6572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 изображение</a:t>
            </a:r>
            <a:endParaRPr lang="ru-RU" dirty="0"/>
          </a:p>
        </p:txBody>
      </p:sp>
      <p:pic>
        <p:nvPicPr>
          <p:cNvPr id="5" name="Содержимое 4" descr="aristocrat[1]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700808"/>
            <a:ext cx="4244280" cy="4392488"/>
          </a:xfrm>
        </p:spPr>
      </p:pic>
      <p:pic>
        <p:nvPicPr>
          <p:cNvPr id="6" name="Содержимое 5" descr="aristocrat-0[1]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20072" y="1700808"/>
            <a:ext cx="3669400" cy="4320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 использования изображения</a:t>
            </a:r>
            <a:endParaRPr lang="ru-RU" dirty="0"/>
          </a:p>
        </p:txBody>
      </p:sp>
      <p:pic>
        <p:nvPicPr>
          <p:cNvPr id="5" name="Содержимое 4" descr="ivan[1]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4244280" cy="4608512"/>
          </a:xfrm>
        </p:spPr>
      </p:pic>
      <p:pic>
        <p:nvPicPr>
          <p:cNvPr id="6" name="Содержимое 5" descr="ivan-0[1]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28800"/>
            <a:ext cx="4388296" cy="4608512"/>
          </a:xfrm>
        </p:spPr>
      </p:pic>
      <p:pic>
        <p:nvPicPr>
          <p:cNvPr id="7" name="Содержимое 4" descr="ivan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643050"/>
            <a:ext cx="4244280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23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Лепка фигуры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 изображение</vt:lpstr>
      <vt:lpstr>Пример использования изображения</vt:lpstr>
      <vt:lpstr>Еще один пример</vt:lpstr>
      <vt:lpstr>Презентация PowerPoint</vt:lpstr>
      <vt:lpstr>Несколько общих правил, о которых нужно помнить во время работы.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Лепка фигуры человека</dc:title>
  <dc:creator>nataliya.lapisova</dc:creator>
  <cp:lastModifiedBy>Пользователь</cp:lastModifiedBy>
  <cp:revision>20</cp:revision>
  <dcterms:created xsi:type="dcterms:W3CDTF">2012-11-13T03:59:26Z</dcterms:created>
  <dcterms:modified xsi:type="dcterms:W3CDTF">2013-12-22T13:33:16Z</dcterms:modified>
</cp:coreProperties>
</file>