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60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8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47DE-46ED-422A-883E-E3B7EB20809E}" type="datetimeFigureOut">
              <a:rPr lang="ru-RU" smtClean="0"/>
              <a:t>12.05.2012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1684DC-978B-4551-B333-B8B35231D88E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47DE-46ED-422A-883E-E3B7EB20809E}" type="datetimeFigureOut">
              <a:rPr lang="ru-RU" smtClean="0"/>
              <a:t>12.05.2012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684DC-978B-4551-B333-B8B35231D8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47DE-46ED-422A-883E-E3B7EB20809E}" type="datetimeFigureOut">
              <a:rPr lang="ru-RU" smtClean="0"/>
              <a:t>12.05.2012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684DC-978B-4551-B333-B8B35231D8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44A47DE-46ED-422A-883E-E3B7EB20809E}" type="datetimeFigureOut">
              <a:rPr lang="ru-RU" smtClean="0"/>
              <a:t>12.05.2012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5D1684DC-978B-4551-B333-B8B35231D88E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47DE-46ED-422A-883E-E3B7EB20809E}" type="datetimeFigureOut">
              <a:rPr lang="ru-RU" smtClean="0"/>
              <a:t>12.05.2012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684DC-978B-4551-B333-B8B35231D88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47DE-46ED-422A-883E-E3B7EB20809E}" type="datetimeFigureOut">
              <a:rPr lang="ru-RU" smtClean="0"/>
              <a:t>12.05.2012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684DC-978B-4551-B333-B8B35231D88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684DC-978B-4551-B333-B8B35231D88E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47DE-46ED-422A-883E-E3B7EB20809E}" type="datetimeFigureOut">
              <a:rPr lang="ru-RU" smtClean="0"/>
              <a:t>12.05.2012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47DE-46ED-422A-883E-E3B7EB20809E}" type="datetimeFigureOut">
              <a:rPr lang="ru-RU" smtClean="0"/>
              <a:t>12.05.2012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684DC-978B-4551-B333-B8B35231D88E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47DE-46ED-422A-883E-E3B7EB20809E}" type="datetimeFigureOut">
              <a:rPr lang="ru-RU" smtClean="0"/>
              <a:t>12.05.2012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1684DC-978B-4551-B333-B8B35231D88E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44A47DE-46ED-422A-883E-E3B7EB20809E}" type="datetimeFigureOut">
              <a:rPr lang="ru-RU" smtClean="0"/>
              <a:t>12.05.2012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D1684DC-978B-4551-B333-B8B35231D88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4A47DE-46ED-422A-883E-E3B7EB20809E}" type="datetimeFigureOut">
              <a:rPr lang="ru-RU" smtClean="0"/>
              <a:t>12.05.2012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D1684DC-978B-4551-B333-B8B35231D88E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44A47DE-46ED-422A-883E-E3B7EB20809E}" type="datetimeFigureOut">
              <a:rPr lang="ru-RU" smtClean="0"/>
              <a:t>12.05.2012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5D1684DC-978B-4551-B333-B8B35231D88E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1047750"/>
            <a:ext cx="3352800" cy="476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sz="2000" dirty="0" err="1" smtClean="0"/>
              <a:t>Алекса́ндр</a:t>
            </a:r>
            <a:r>
              <a:rPr lang="ru-RU" sz="2000" dirty="0" smtClean="0"/>
              <a:t> </a:t>
            </a:r>
            <a:r>
              <a:rPr lang="ru-RU" sz="2000" dirty="0" err="1" smtClean="0"/>
              <a:t>Верти́нский</a:t>
            </a:r>
            <a:r>
              <a:rPr lang="ru-RU" sz="2000" dirty="0" smtClean="0"/>
              <a:t>—выдающийся русский </a:t>
            </a:r>
            <a:r>
              <a:rPr lang="ru-RU" sz="2000" dirty="0"/>
              <a:t>эстрадный артист, киноактёр, композитор, поэт и певец, кумир эстрады в первой половине XX века, лауреат Сталинской премии второй </a:t>
            </a:r>
            <a:r>
              <a:rPr lang="ru-RU" sz="2000" dirty="0" smtClean="0"/>
              <a:t>степени. </a:t>
            </a:r>
            <a:r>
              <a:rPr lang="ru-RU" sz="2000" dirty="0"/>
              <a:t>Отец актрис Марианны и Анастасии Вертинских.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395536" y="188640"/>
            <a:ext cx="8305800" cy="1981200"/>
          </a:xfrm>
        </p:spPr>
        <p:txBody>
          <a:bodyPr/>
          <a:lstStyle/>
          <a:p>
            <a:r>
              <a:rPr lang="ru-RU" dirty="0" smtClean="0"/>
              <a:t>Александр Николаевич Вертинский.(1889-1957)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1097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Александр Вертинский родился 9 </a:t>
            </a:r>
            <a:r>
              <a:rPr lang="ru-RU" sz="2000" dirty="0" smtClean="0"/>
              <a:t> </a:t>
            </a:r>
            <a:r>
              <a:rPr lang="ru-RU" sz="2000" dirty="0"/>
              <a:t>марта 1889 года в Киеве. Отец Вертинского, частный поверенный Николай Петрович Вертинский </a:t>
            </a:r>
            <a:r>
              <a:rPr lang="ru-RU" sz="2000" dirty="0" smtClean="0"/>
              <a:t>происходил </a:t>
            </a:r>
            <a:r>
              <a:rPr lang="ru-RU" sz="2000" dirty="0"/>
              <a:t>из семьи железнодорожного служащего. Мать, Евгения Степановна </a:t>
            </a:r>
            <a:r>
              <a:rPr lang="ru-RU" sz="2000" dirty="0" err="1"/>
              <a:t>Сколацкая</a:t>
            </a:r>
            <a:r>
              <a:rPr lang="ru-RU" sz="2000" dirty="0"/>
              <a:t>, родилась в дворянской </a:t>
            </a:r>
            <a:r>
              <a:rPr lang="ru-RU" sz="2000" dirty="0" smtClean="0"/>
              <a:t>семье.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Родители.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564904"/>
            <a:ext cx="3026033" cy="39562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1367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132856"/>
            <a:ext cx="5715000" cy="428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000" dirty="0"/>
              <a:t>В девятилетнем возрасте Александр Вертинский на отлично сдал экзамен в </a:t>
            </a:r>
            <a:r>
              <a:rPr lang="ru-RU" sz="2000" dirty="0" smtClean="0"/>
              <a:t>Александрийскую </a:t>
            </a:r>
            <a:r>
              <a:rPr lang="ru-RU" sz="2000" dirty="0"/>
              <a:t>гимназию</a:t>
            </a:r>
            <a:r>
              <a:rPr lang="ru-RU" sz="2000" dirty="0" smtClean="0"/>
              <a:t>, </a:t>
            </a:r>
            <a:r>
              <a:rPr lang="ru-RU" sz="2000" dirty="0"/>
              <a:t>но через два года был исключён за неуспеваемость и дурное поведение и переведён в </a:t>
            </a:r>
            <a:r>
              <a:rPr lang="ru-RU" sz="2000" dirty="0" smtClean="0"/>
              <a:t>Киевскую </a:t>
            </a:r>
            <a:r>
              <a:rPr lang="ru-RU" sz="2000" dirty="0"/>
              <a:t>классическую </a:t>
            </a:r>
            <a:r>
              <a:rPr lang="ru-RU" sz="2000" dirty="0" smtClean="0"/>
              <a:t>гимназию. Здесь </a:t>
            </a:r>
            <a:r>
              <a:rPr lang="ru-RU" sz="2000" dirty="0"/>
              <a:t>он увлёкся театром, некоторое время играл на </a:t>
            </a:r>
            <a:r>
              <a:rPr lang="ru-RU" sz="2000" dirty="0" smtClean="0"/>
              <a:t>любительской сцене, </a:t>
            </a:r>
            <a:r>
              <a:rPr lang="ru-RU" sz="2000" dirty="0"/>
              <a:t>хотя позже признавал свой первый актёрский опыт крайне неудачным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0517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42147" y="1189913"/>
            <a:ext cx="8229600" cy="4572000"/>
          </a:xfrm>
        </p:spPr>
        <p:txBody>
          <a:bodyPr>
            <a:normAutofit/>
          </a:bodyPr>
          <a:lstStyle/>
          <a:p>
            <a:r>
              <a:rPr lang="ru-RU" sz="2000" dirty="0"/>
              <a:t>Постепенно Вертинский приобрёл репутацию начинающего киевского литератора: он писал театральные рецензии на выступления знаменитостей — Ф. Шаляпина, А. </a:t>
            </a:r>
            <a:r>
              <a:rPr lang="ru-RU" sz="2000" dirty="0" err="1" smtClean="0"/>
              <a:t>Вяльцевой</a:t>
            </a:r>
            <a:r>
              <a:rPr lang="ru-RU" sz="2000" dirty="0" smtClean="0"/>
              <a:t>,  </a:t>
            </a:r>
            <a:r>
              <a:rPr lang="ru-RU" sz="2000" dirty="0"/>
              <a:t>М. </a:t>
            </a:r>
            <a:r>
              <a:rPr lang="ru-RU" sz="2000" dirty="0" err="1" smtClean="0"/>
              <a:t>Каринской</a:t>
            </a:r>
            <a:r>
              <a:rPr lang="ru-RU" sz="2000" dirty="0" smtClean="0"/>
              <a:t> и других. публиковал </a:t>
            </a:r>
            <a:r>
              <a:rPr lang="ru-RU" sz="2000" dirty="0"/>
              <a:t>небольшие </a:t>
            </a:r>
            <a:r>
              <a:rPr lang="ru-RU" sz="2000" dirty="0" smtClean="0"/>
              <a:t>рассказы </a:t>
            </a:r>
            <a:r>
              <a:rPr lang="ru-RU" sz="2000" dirty="0"/>
              <a:t>в местных </a:t>
            </a:r>
            <a:r>
              <a:rPr lang="ru-RU" sz="2000" dirty="0" smtClean="0"/>
              <a:t>газетах. На </a:t>
            </a:r>
            <a:r>
              <a:rPr lang="ru-RU" sz="2000" dirty="0"/>
              <a:t>жизнь себе Вертинский зарабатывал разными способами: продавая открытки, работая грузчиком, корректором в типографии, играя в любительских спектаклях</a:t>
            </a:r>
            <a:r>
              <a:rPr lang="ru-RU" sz="2000" dirty="0" smtClean="0"/>
              <a:t>; </a:t>
            </a:r>
            <a:r>
              <a:rPr lang="ru-RU" sz="2000" dirty="0"/>
              <a:t>он побывал и бухгалтером в гостинице «Европейской», откуда был уволен «за неспособность».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196752"/>
            <a:ext cx="3505572" cy="5363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2095500" cy="302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185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476672"/>
            <a:ext cx="8219256" cy="3129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  <a:p>
            <a:r>
              <a:rPr lang="ru-RU" sz="2000" dirty="0"/>
              <a:t>В 1910 году Вертинский, в надежде сделать себе литературную карьеру, переехал в Москву</a:t>
            </a:r>
            <a:r>
              <a:rPr lang="ru-RU" sz="2000" dirty="0" smtClean="0"/>
              <a:t>, где </a:t>
            </a:r>
            <a:r>
              <a:rPr lang="ru-RU" sz="2000" dirty="0"/>
              <a:t>с сестрой Надей, актрисой, поселился в Козицком переулке, в доме Бахрушина</a:t>
            </a:r>
            <a:r>
              <a:rPr lang="ru-RU" sz="2000" dirty="0" smtClean="0"/>
              <a:t>. Здесь </a:t>
            </a:r>
            <a:r>
              <a:rPr lang="ru-RU" sz="2000" dirty="0"/>
              <a:t>он начал выступления в литературных и драматических сообществах, в том числе в качестве </a:t>
            </a:r>
            <a:r>
              <a:rPr lang="ru-RU" sz="2000" dirty="0" smtClean="0"/>
              <a:t>режиссёра, некоторое </a:t>
            </a:r>
            <a:r>
              <a:rPr lang="ru-RU" sz="2000" dirty="0"/>
              <a:t>время работал в </a:t>
            </a:r>
            <a:r>
              <a:rPr lang="ru-RU" sz="2000" dirty="0" smtClean="0"/>
              <a:t>ателье. </a:t>
            </a:r>
            <a:r>
              <a:rPr lang="ru-RU" sz="2000" dirty="0"/>
              <a:t>Вертинский не подражал Блоку, но находился под впечатлением от его поэтических образов и собственное тогдашнее </a:t>
            </a:r>
            <a:r>
              <a:rPr lang="ru-RU" sz="2000" dirty="0" err="1"/>
              <a:t>жизневосприятие</a:t>
            </a:r>
            <a:r>
              <a:rPr lang="ru-RU" sz="2000" dirty="0"/>
              <a:t> впоследствии называл «очень </a:t>
            </a:r>
            <a:r>
              <a:rPr lang="ru-RU" sz="2000" dirty="0" smtClean="0"/>
              <a:t>блоковским»</a:t>
            </a:r>
            <a:endParaRPr lang="ru-RU" sz="2000" dirty="0"/>
          </a:p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924944"/>
            <a:ext cx="5237187" cy="34914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6516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556792"/>
            <a:ext cx="8229600" cy="4572000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sz="2000" dirty="0"/>
              <a:t>Кинодебют Вертинского состоялся в 1912 году в фильме Ильи </a:t>
            </a:r>
            <a:r>
              <a:rPr lang="ru-RU" sz="2000" dirty="0" smtClean="0"/>
              <a:t>Толстого </a:t>
            </a:r>
            <a:r>
              <a:rPr lang="ru-RU" sz="2000" dirty="0"/>
              <a:t>по рассказу отца «Чем люди живы?», где ему досталась роль Ангела, который </a:t>
            </a:r>
            <a:r>
              <a:rPr lang="ru-RU" sz="2000" dirty="0" smtClean="0"/>
              <a:t>падал </a:t>
            </a:r>
            <a:r>
              <a:rPr lang="ru-RU" sz="2000" dirty="0"/>
              <a:t>«с небес» в снег</a:t>
            </a:r>
            <a:r>
              <a:rPr lang="ru-RU" sz="2000" dirty="0" smtClean="0"/>
              <a:t>. Он </a:t>
            </a:r>
            <a:r>
              <a:rPr lang="ru-RU" sz="2000" dirty="0"/>
              <a:t>снялся в нескольких немых фильмах студии </a:t>
            </a:r>
            <a:r>
              <a:rPr lang="ru-RU" sz="2000" dirty="0" err="1"/>
              <a:t>Ханжонкова</a:t>
            </a:r>
            <a:r>
              <a:rPr lang="ru-RU" sz="2000" dirty="0"/>
              <a:t> во второстепенных ролях; известно, что в основу сценария одной из картин легла история, рассказанная Вертинским в стихотворении «Бал Господень</a:t>
            </a:r>
            <a:r>
              <a:rPr lang="ru-RU" sz="2000" dirty="0" smtClean="0"/>
              <a:t>». </a:t>
            </a:r>
            <a:r>
              <a:rPr lang="ru-RU" sz="2000" dirty="0"/>
              <a:t>В числе его более поздних киноработ отмечались «Король без венца» </a:t>
            </a:r>
            <a:r>
              <a:rPr lang="ru-RU" sz="2000" dirty="0" smtClean="0"/>
              <a:t>и </a:t>
            </a:r>
            <a:r>
              <a:rPr lang="ru-RU" sz="2000" dirty="0"/>
              <a:t>«От рабства к </a:t>
            </a:r>
            <a:r>
              <a:rPr lang="ru-RU" dirty="0"/>
              <a:t>воле» 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Дебют в кино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051821"/>
            <a:ext cx="3514725" cy="5238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6984776" cy="6373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5692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В ноябре 1920 года на пароходе «Великий князь Александр Михайлович», вместе с белыми офицерами, Александр Вертинский переправился в Константинополь, где начал снова давать концерты </a:t>
            </a:r>
            <a:r>
              <a:rPr lang="ru-RU" dirty="0" smtClean="0"/>
              <a:t>. Вертинский смог вернуться на родину только в ноябре 1943 года.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Эмиграция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45024"/>
            <a:ext cx="3810000" cy="2533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76672"/>
            <a:ext cx="4333106" cy="59283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688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200" dirty="0" smtClean="0"/>
              <a:t>Образ </a:t>
            </a:r>
            <a:r>
              <a:rPr lang="ru-RU" sz="2200" dirty="0" smtClean="0"/>
              <a:t> </a:t>
            </a:r>
            <a:r>
              <a:rPr lang="ru-RU" sz="2200" dirty="0" smtClean="0"/>
              <a:t>Пьеро— </a:t>
            </a:r>
            <a:r>
              <a:rPr lang="ru-RU" sz="2200" dirty="0"/>
              <a:t>«комичный страдалец, </a:t>
            </a:r>
            <a:r>
              <a:rPr lang="ru-RU" sz="2200" dirty="0" smtClean="0"/>
              <a:t>в </a:t>
            </a:r>
            <a:r>
              <a:rPr lang="ru-RU" sz="2200" dirty="0"/>
              <a:t>котором </a:t>
            </a:r>
            <a:r>
              <a:rPr lang="ru-RU" sz="2200" dirty="0" smtClean="0"/>
              <a:t>сквозь его  манеру </a:t>
            </a:r>
            <a:r>
              <a:rPr lang="ru-RU" sz="2200" dirty="0"/>
              <a:t>видны истинное страдание </a:t>
            </a:r>
            <a:r>
              <a:rPr lang="ru-RU" sz="2200" dirty="0" smtClean="0"/>
              <a:t>и благородство. Это один из самых известных образов Вертинского. </a:t>
            </a:r>
            <a:endParaRPr lang="ru-RU" sz="22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 Пьеро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124744"/>
            <a:ext cx="47625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7992888" cy="60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796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283968" y="3573016"/>
            <a:ext cx="4341168" cy="2121024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Презентацию </a:t>
            </a:r>
            <a:r>
              <a:rPr lang="ru-RU" dirty="0" smtClean="0"/>
              <a:t>сделал ученик </a:t>
            </a:r>
            <a:r>
              <a:rPr lang="ru-RU" dirty="0"/>
              <a:t>7а класса МАОУ « Холмогорская средняя </a:t>
            </a:r>
            <a:r>
              <a:rPr lang="ru-RU" dirty="0" err="1"/>
              <a:t>общеобразавательная</a:t>
            </a:r>
            <a:r>
              <a:rPr lang="ru-RU" dirty="0"/>
              <a:t> школа им. М. В. Ломоносова» Меджидов Тимур.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99592" y="548680"/>
            <a:ext cx="6156176" cy="1560954"/>
          </a:xfrm>
        </p:spPr>
        <p:txBody>
          <a:bodyPr>
            <a:prstTxWarp prst="textPlain">
              <a:avLst/>
            </a:prstTxWarp>
            <a:normAutofit fontScale="90000"/>
          </a:bodyPr>
          <a:lstStyle/>
          <a:p>
            <a:r>
              <a:rPr lang="ru-RU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Спасибо за внимание!!!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44823"/>
            <a:ext cx="4240932" cy="3180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4609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68</TotalTime>
  <Words>471</Words>
  <Application>Microsoft Office PowerPoint</Application>
  <PresentationFormat>Экран (4:3)</PresentationFormat>
  <Paragraphs>17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Бумажная</vt:lpstr>
      <vt:lpstr>Александр Николаевич Вертинский.(1889-1957)</vt:lpstr>
      <vt:lpstr>                     Родители.</vt:lpstr>
      <vt:lpstr>                </vt:lpstr>
      <vt:lpstr>Презентация PowerPoint</vt:lpstr>
      <vt:lpstr>Презентация PowerPoint</vt:lpstr>
      <vt:lpstr>Дебют в кино</vt:lpstr>
      <vt:lpstr>Эмиграция</vt:lpstr>
      <vt:lpstr>Образ Пьеро</vt:lpstr>
      <vt:lpstr>Спасибо за внимание!!! 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 Николаевич Вертинский. (1889-1957гг.)</dc:title>
  <dc:creator>тимур</dc:creator>
  <cp:lastModifiedBy>тимур</cp:lastModifiedBy>
  <cp:revision>8</cp:revision>
  <dcterms:created xsi:type="dcterms:W3CDTF">2012-05-10T13:10:06Z</dcterms:created>
  <dcterms:modified xsi:type="dcterms:W3CDTF">2012-05-12T03:44:35Z</dcterms:modified>
</cp:coreProperties>
</file>