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6" r:id="rId2"/>
    <p:sldId id="257" r:id="rId3"/>
    <p:sldId id="258" r:id="rId4"/>
    <p:sldId id="264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513E39-7370-4B85-8084-70D9FBFCF732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D5059F-506B-4031-9C9B-56B224B3475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5059F-506B-4031-9C9B-56B224B3475C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5059F-506B-4031-9C9B-56B224B3475C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5059F-506B-4031-9C9B-56B224B3475C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5059F-506B-4031-9C9B-56B224B3475C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5059F-506B-4031-9C9B-56B224B3475C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5059F-506B-4031-9C9B-56B224B3475C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5059F-506B-4031-9C9B-56B224B3475C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5059F-506B-4031-9C9B-56B224B3475C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988BF71-A296-441F-A7E8-ECD41CB43774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84D1086-133A-4013-AB32-ACE879B79D6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8BF71-A296-441F-A7E8-ECD41CB43774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D1086-133A-4013-AB32-ACE879B79D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8BF71-A296-441F-A7E8-ECD41CB43774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D1086-133A-4013-AB32-ACE879B79D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988BF71-A296-441F-A7E8-ECD41CB43774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84D1086-133A-4013-AB32-ACE879B79D6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988BF71-A296-441F-A7E8-ECD41CB43774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84D1086-133A-4013-AB32-ACE879B79D67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8BF71-A296-441F-A7E8-ECD41CB43774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D1086-133A-4013-AB32-ACE879B79D67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8BF71-A296-441F-A7E8-ECD41CB43774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D1086-133A-4013-AB32-ACE879B79D67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988BF71-A296-441F-A7E8-ECD41CB43774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84D1086-133A-4013-AB32-ACE879B79D6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88BF71-A296-441F-A7E8-ECD41CB43774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4D1086-133A-4013-AB32-ACE879B79D6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988BF71-A296-441F-A7E8-ECD41CB43774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84D1086-133A-4013-AB32-ACE879B79D67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988BF71-A296-441F-A7E8-ECD41CB43774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84D1086-133A-4013-AB32-ACE879B79D67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88BF71-A296-441F-A7E8-ECD41CB43774}" type="datetimeFigureOut">
              <a:rPr lang="ru-RU" smtClean="0"/>
              <a:t>10.02.2010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84D1086-133A-4013-AB32-ACE879B79D6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2.jpe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3.gif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5918" y="214290"/>
            <a:ext cx="6672282" cy="1143008"/>
          </a:xfrm>
        </p:spPr>
        <p:txBody>
          <a:bodyPr>
            <a:normAutofit fontScale="90000"/>
          </a:bodyPr>
          <a:lstStyle/>
          <a:p>
            <a:r>
              <a:rPr lang="ru-RU" sz="36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en-US" sz="36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 </a:t>
            </a:r>
            <a:r>
              <a:rPr lang="en-US" sz="36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Story of St. </a:t>
            </a:r>
            <a:r>
              <a:rPr lang="en-US" sz="36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Valentine</a:t>
            </a:r>
            <a:r>
              <a:rPr lang="ru-RU" sz="360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…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800" dirty="0" smtClean="0">
                <a:latin typeface="Comic Sans MS" pitchFamily="66" charset="0"/>
              </a:rPr>
              <a:t>  История святого Валентина…</a:t>
            </a:r>
            <a:endParaRPr lang="ru-RU" sz="2800" dirty="0" smtClean="0"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4" name="Рисунок 3" descr="b98ede5161527f12be2805b269f0e8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1000108"/>
            <a:ext cx="5924550" cy="3695700"/>
          </a:xfrm>
          <a:prstGeom prst="rect">
            <a:avLst/>
          </a:prstGeom>
        </p:spPr>
      </p:pic>
      <p:pic>
        <p:nvPicPr>
          <p:cNvPr id="5" name="Рисунок 4" descr="1542334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86710" y="5786454"/>
            <a:ext cx="1162050" cy="952500"/>
          </a:xfrm>
          <a:prstGeom prst="rect">
            <a:avLst/>
          </a:prstGeom>
        </p:spPr>
      </p:pic>
      <p:pic>
        <p:nvPicPr>
          <p:cNvPr id="6" name="Рисунок 5" descr="1542334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5715016"/>
            <a:ext cx="1162050" cy="952500"/>
          </a:xfrm>
          <a:prstGeom prst="rect">
            <a:avLst/>
          </a:prstGeom>
        </p:spPr>
      </p:pic>
      <p:pic>
        <p:nvPicPr>
          <p:cNvPr id="7" name="Рисунок 6" descr="1542334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0"/>
            <a:ext cx="1162050" cy="952500"/>
          </a:xfrm>
          <a:prstGeom prst="rect">
            <a:avLst/>
          </a:prstGeom>
        </p:spPr>
      </p:pic>
      <p:pic>
        <p:nvPicPr>
          <p:cNvPr id="8" name="Рисунок 7" descr="15423342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81950" y="0"/>
            <a:ext cx="1162050" cy="952500"/>
          </a:xfrm>
          <a:prstGeom prst="rect">
            <a:avLst/>
          </a:prstGeom>
        </p:spPr>
      </p:pic>
      <p:pic>
        <p:nvPicPr>
          <p:cNvPr id="9" name="Рисунок 8" descr="9ea55e4980a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00496" y="1428736"/>
            <a:ext cx="2833694" cy="2833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BigPinkHeart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428596" y="571480"/>
            <a:ext cx="3571900" cy="542924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5143504" y="1000108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500562" y="571480"/>
            <a:ext cx="3429024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ddyup Std" pitchFamily="50" charset="0"/>
              </a:rPr>
              <a:t>St. Valentine was a Christian priest who lived in 270 A.D.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572000" y="3643314"/>
            <a:ext cx="3429024" cy="18158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Святой Валентин был христианским священником, который жил в 270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н.э.</a:t>
            </a:r>
            <a:endParaRPr lang="ru-RU" sz="2800" b="1" dirty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3" name="Рисунок 12" descr="heart_1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762750" y="4638675"/>
            <a:ext cx="2381250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571480"/>
            <a:ext cx="2571768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50800" dir="5400000" algn="ctr" rotWithShape="0">
              <a:srgbClr val="000000">
                <a:alpha val="92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85720" y="142852"/>
            <a:ext cx="2357454" cy="6247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At that time, the</a:t>
            </a:r>
          </a:p>
          <a:p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Roman government controlled much of the world.</a:t>
            </a:r>
          </a:p>
          <a:p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The Roman government needed many soldiers to protect its lands. Emperor</a:t>
            </a:r>
          </a:p>
          <a:p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Claudius II decided that married men did not make good soldiers because they</a:t>
            </a:r>
          </a:p>
          <a:p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wanted to stay at home with their wives and children. He made a very strange</a:t>
            </a:r>
          </a:p>
          <a:p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law that said young men were not allowed to marry. He also said that any priest</a:t>
            </a:r>
          </a:p>
          <a:p>
            <a:r>
              <a:rPr lang="en-US" sz="1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who married a young couple would be put to death.</a:t>
            </a:r>
            <a:endParaRPr lang="ru-RU" sz="16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72132" y="428604"/>
            <a:ext cx="285752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В то время, Рим контролировал большинство стран мира.</a:t>
            </a:r>
          </a:p>
          <a:p>
            <a:r>
              <a:rPr lang="ru-RU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Правительству было необходимо много римских солдат для защиты своей земли. Император</a:t>
            </a:r>
          </a:p>
          <a:p>
            <a:r>
              <a:rPr lang="ru-RU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Клавдий II решил, что женатые мужчины не могут  быть хорошими  солдатами, потому что они</a:t>
            </a:r>
          </a:p>
          <a:p>
            <a:r>
              <a:rPr lang="ru-RU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хотели оставаться дома со своими женами и детьми. Он издал очень странный</a:t>
            </a:r>
          </a:p>
          <a:p>
            <a:r>
              <a:rPr lang="ru-RU" b="1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закон, который говорит, что молодым людям не разрешается вступать в брак. Он также сказал, что любой священник, который женит  молодую пару будет предан смерти.</a:t>
            </a:r>
            <a:endParaRPr lang="ru-RU" b="1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t-Valentine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394570" y="428604"/>
            <a:ext cx="4320570" cy="51435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1571604" y="6143644"/>
            <a:ext cx="56436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ddyup Std" pitchFamily="50" charset="0"/>
              </a:rPr>
              <a:t>   </a:t>
            </a:r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ddyup Std" pitchFamily="50" charset="0"/>
              </a:rPr>
              <a:t> </a:t>
            </a:r>
            <a:r>
              <a:rPr lang="en-US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iddyup Std" pitchFamily="50" charset="0"/>
              </a:rPr>
              <a:t>People fall in love</a:t>
            </a:r>
            <a:r>
              <a:rPr lang="ru-RU" b="1" i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….</a:t>
            </a:r>
            <a:endParaRPr lang="ru-RU" b="1" i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Рисунок 5" descr="f_12309886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29388" y="0"/>
            <a:ext cx="3095625" cy="3076575"/>
          </a:xfrm>
          <a:prstGeom prst="rect">
            <a:avLst/>
          </a:prstGeom>
        </p:spPr>
      </p:pic>
      <p:pic>
        <p:nvPicPr>
          <p:cNvPr id="7" name="Рисунок 6" descr="f_12309886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857628"/>
            <a:ext cx="2840713" cy="321945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b98ede5161527f12be2805b269f0e814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-89746" y="0"/>
            <a:ext cx="9233746" cy="6858000"/>
          </a:xfrm>
          <a:prstGeom prst="rect">
            <a:avLst/>
          </a:prstGeom>
        </p:spPr>
      </p:pic>
      <p:pic>
        <p:nvPicPr>
          <p:cNvPr id="5" name="Рисунок 4" descr="5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714500" cy="228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upidon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428860" y="0"/>
            <a:ext cx="2143140" cy="144508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7" name="Рисунок 6" descr="5(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43768" y="571480"/>
            <a:ext cx="17145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1183369880_angel_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67501" y="3286124"/>
            <a:ext cx="2476499" cy="2476499"/>
          </a:xfrm>
          <a:prstGeom prst="rect">
            <a:avLst/>
          </a:prstGeom>
        </p:spPr>
      </p:pic>
      <p:pic>
        <p:nvPicPr>
          <p:cNvPr id="9" name="Рисунок 8" descr="5618642391a6812830418l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285852" y="4793035"/>
            <a:ext cx="2003426" cy="20649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0" name="Содержимое 3" descr="39257214_14060796477789425u2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429124" y="3929066"/>
            <a:ext cx="2428892" cy="31228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202991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0" y="2786058"/>
            <a:ext cx="2077197" cy="19288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4" name="Рисунок 13" descr="KUZ_1816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2143108" y="1500174"/>
            <a:ext cx="4497948" cy="314327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2500298" y="6357958"/>
            <a:ext cx="30003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Люди влюблялись…</a:t>
            </a:r>
            <a:endParaRPr lang="ru-RU" sz="2400" b="1" dirty="0">
              <a:solidFill>
                <a:schemeClr val="bg1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6" name="Рисунок 15" descr="154233426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5715008" y="214290"/>
            <a:ext cx="1162050" cy="952500"/>
          </a:xfrm>
          <a:prstGeom prst="rect">
            <a:avLst/>
          </a:prstGeom>
        </p:spPr>
      </p:pic>
      <p:pic>
        <p:nvPicPr>
          <p:cNvPr id="17" name="Рисунок 16" descr="154233426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42844" y="5143512"/>
            <a:ext cx="1162050" cy="952500"/>
          </a:xfrm>
          <a:prstGeom prst="rect">
            <a:avLst/>
          </a:prstGeom>
        </p:spPr>
      </p:pic>
      <p:pic>
        <p:nvPicPr>
          <p:cNvPr id="18" name="Рисунок 17" descr="154233426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7429520" y="5905500"/>
            <a:ext cx="1162050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93893m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500034" y="642918"/>
            <a:ext cx="3357586" cy="5214974"/>
          </a:xfrm>
        </p:spPr>
      </p:pic>
      <p:sp>
        <p:nvSpPr>
          <p:cNvPr id="5" name="TextBox 4"/>
          <p:cNvSpPr txBox="1"/>
          <p:nvPr/>
        </p:nvSpPr>
        <p:spPr>
          <a:xfrm>
            <a:off x="4857752" y="571480"/>
            <a:ext cx="2857520" cy="23083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A priest named Valentine disobeyed the Emperor. He secretly married many</a:t>
            </a:r>
          </a:p>
          <a:p>
            <a:r>
              <a:rPr lang="en-US" b="1" dirty="0" smtClean="0">
                <a:solidFill>
                  <a:schemeClr val="tx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young couples. When the Emperor found out, he had Valentine imprisoned.</a:t>
            </a:r>
            <a:endParaRPr lang="ru-RU" b="1" dirty="0">
              <a:solidFill>
                <a:schemeClr val="tx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57752" y="3286124"/>
            <a:ext cx="2857520" cy="230832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Священник по имени Валентин ослушался императора. Он тайно женил молодые пары. Когда император узнал об этом, сразу же посадил Валентина в тюрьму.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011354"/>
          </a:xfrm>
        </p:spPr>
        <p:txBody>
          <a:bodyPr>
            <a:normAutofit/>
          </a:bodyPr>
          <a:lstStyle/>
          <a:p>
            <a:r>
              <a:rPr lang="en-US" sz="2200" dirty="0" smtClean="0">
                <a:latin typeface="Comic Sans MS" pitchFamily="66" charset="0"/>
              </a:rPr>
              <a:t>Valentine was beheaded for his disobedience on </a:t>
            </a:r>
            <a:r>
              <a:rPr lang="en-US" sz="2200" dirty="0" smtClean="0">
                <a:latin typeface="Comic Sans MS" pitchFamily="66" charset="0"/>
              </a:rPr>
              <a:t>February</a:t>
            </a:r>
            <a:r>
              <a:rPr lang="ru-RU" sz="2200" dirty="0" smtClean="0">
                <a:latin typeface="Comic Sans MS" pitchFamily="66" charset="0"/>
              </a:rPr>
              <a:t>,</a:t>
            </a:r>
            <a:r>
              <a:rPr lang="en-US" sz="2200" dirty="0" smtClean="0">
                <a:latin typeface="Comic Sans MS" pitchFamily="66" charset="0"/>
              </a:rPr>
              <a:t>14</a:t>
            </a:r>
            <a:r>
              <a:rPr lang="en-US" sz="2200" dirty="0" smtClean="0">
                <a:latin typeface="Comic Sans MS" pitchFamily="66" charset="0"/>
              </a:rPr>
              <a:t>. Since </a:t>
            </a:r>
            <a:r>
              <a:rPr lang="en-US" sz="2200" dirty="0" smtClean="0">
                <a:latin typeface="Comic Sans MS" pitchFamily="66" charset="0"/>
              </a:rPr>
              <a:t>Valentine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en-US" sz="2200" dirty="0" smtClean="0">
                <a:latin typeface="Comic Sans MS" pitchFamily="66" charset="0"/>
              </a:rPr>
              <a:t>had </a:t>
            </a:r>
            <a:r>
              <a:rPr lang="en-US" sz="2200" dirty="0" smtClean="0">
                <a:latin typeface="Comic Sans MS" pitchFamily="66" charset="0"/>
              </a:rPr>
              <a:t>helped lovers, the day he died became a day for people to express love </a:t>
            </a:r>
            <a:r>
              <a:rPr lang="en-US" sz="2200" dirty="0" smtClean="0">
                <a:latin typeface="Comic Sans MS" pitchFamily="66" charset="0"/>
              </a:rPr>
              <a:t>for</a:t>
            </a:r>
            <a:r>
              <a:rPr lang="ru-RU" sz="2200" dirty="0" smtClean="0">
                <a:latin typeface="Comic Sans MS" pitchFamily="66" charset="0"/>
              </a:rPr>
              <a:t> </a:t>
            </a:r>
            <a:r>
              <a:rPr lang="en-US" sz="2200" dirty="0" smtClean="0">
                <a:latin typeface="Comic Sans MS" pitchFamily="66" charset="0"/>
              </a:rPr>
              <a:t>others…</a:t>
            </a:r>
            <a:r>
              <a:rPr lang="en-US" dirty="0" smtClean="0">
                <a:latin typeface="Comic Sans MS" pitchFamily="66" charset="0"/>
              </a:rPr>
              <a:t/>
            </a:r>
            <a:br>
              <a:rPr lang="en-US" dirty="0" smtClean="0">
                <a:latin typeface="Comic Sans MS" pitchFamily="66" charset="0"/>
              </a:rPr>
            </a:br>
            <a:endParaRPr lang="ru-RU" dirty="0">
              <a:latin typeface="Comic Sans MS" pitchFamily="66" charset="0"/>
            </a:endParaRPr>
          </a:p>
        </p:txBody>
      </p:sp>
      <p:pic>
        <p:nvPicPr>
          <p:cNvPr id="6" name="Содержимое 5" descr="3aead36c7c74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357422" y="1785926"/>
            <a:ext cx="4691071" cy="271464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TextBox 6"/>
          <p:cNvSpPr txBox="1"/>
          <p:nvPr/>
        </p:nvSpPr>
        <p:spPr>
          <a:xfrm>
            <a:off x="714348" y="5000636"/>
            <a:ext cx="721523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Валентин был обезглавлен за непослушание  14 февраля. Поскольку Валентин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помогал влюбленным,  день его смерти стал, днем в который влюбленные могут выражать свою любовь…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" name="Рисунок 9" descr="heart_1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643702" y="2214554"/>
            <a:ext cx="2381250" cy="2219325"/>
          </a:xfrm>
          <a:prstGeom prst="rect">
            <a:avLst/>
          </a:prstGeom>
        </p:spPr>
      </p:pic>
      <p:pic>
        <p:nvPicPr>
          <p:cNvPr id="11" name="Рисунок 10" descr="heart_18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2285992"/>
            <a:ext cx="2381250" cy="22193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433162681.jp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564550" y="428603"/>
            <a:ext cx="7621409" cy="58579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9ea55e4980a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786430"/>
            <a:ext cx="1071570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9ea55e4980a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72430" y="0"/>
            <a:ext cx="1071570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9ea55e4980a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2844" y="0"/>
            <a:ext cx="1071570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9ea55e4980a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072430" y="5786430"/>
            <a:ext cx="1071570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15423342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57620" y="2143116"/>
            <a:ext cx="1162050" cy="952500"/>
          </a:xfrm>
          <a:prstGeom prst="rect">
            <a:avLst/>
          </a:prstGeom>
        </p:spPr>
      </p:pic>
      <p:pic>
        <p:nvPicPr>
          <p:cNvPr id="12" name="Рисунок 11" descr="15423342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000892" y="5143512"/>
            <a:ext cx="1162050" cy="952500"/>
          </a:xfrm>
          <a:prstGeom prst="rect">
            <a:avLst/>
          </a:prstGeom>
        </p:spPr>
      </p:pic>
      <p:pic>
        <p:nvPicPr>
          <p:cNvPr id="13" name="Рисунок 12" descr="15423342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5786" y="5214950"/>
            <a:ext cx="1162050" cy="952500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2">
      <a:dk1>
        <a:srgbClr val="FC4C4C"/>
      </a:dk1>
      <a:lt1>
        <a:srgbClr val="FEDBDB"/>
      </a:lt1>
      <a:dk2>
        <a:srgbClr val="F84420"/>
      </a:dk2>
      <a:lt2>
        <a:srgbClr val="FFE635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87</TotalTime>
  <Words>330</Words>
  <Application>Microsoft Office PowerPoint</Application>
  <PresentationFormat>Экран (4:3)</PresentationFormat>
  <Paragraphs>32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Эркер</vt:lpstr>
      <vt:lpstr> The Story of St. Valentine… </vt:lpstr>
      <vt:lpstr>Слайд 2</vt:lpstr>
      <vt:lpstr>Слайд 3</vt:lpstr>
      <vt:lpstr>Слайд 4</vt:lpstr>
      <vt:lpstr>Слайд 5</vt:lpstr>
      <vt:lpstr>Слайд 6</vt:lpstr>
      <vt:lpstr>Valentine was beheaded for his disobedience on February,14. Since Valentine had helped lovers, the day he died became a day for people to express love for others… 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Story of St. Valentine…</dc:title>
  <dc:creator>DNA7 X86</dc:creator>
  <cp:lastModifiedBy>DNA7 X86</cp:lastModifiedBy>
  <cp:revision>13</cp:revision>
  <dcterms:created xsi:type="dcterms:W3CDTF">2010-02-10T18:10:42Z</dcterms:created>
  <dcterms:modified xsi:type="dcterms:W3CDTF">2010-02-10T19:37:47Z</dcterms:modified>
</cp:coreProperties>
</file>