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9" r:id="rId5"/>
    <p:sldId id="258" r:id="rId6"/>
    <p:sldId id="262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F26D-D4C0-498B-9FBD-4EB2A4A8DF4E}" type="datetimeFigureOut">
              <a:rPr lang="ru-RU" smtClean="0"/>
              <a:pPr/>
              <a:t>24.12.2011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91CBCF0-A68C-4C13-893A-5D4EF34673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F26D-D4C0-498B-9FBD-4EB2A4A8DF4E}" type="datetimeFigureOut">
              <a:rPr lang="ru-RU" smtClean="0"/>
              <a:pPr/>
              <a:t>24.12.2011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CBCF0-A68C-4C13-893A-5D4EF3467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F26D-D4C0-498B-9FBD-4EB2A4A8DF4E}" type="datetimeFigureOut">
              <a:rPr lang="ru-RU" smtClean="0"/>
              <a:pPr/>
              <a:t>24.12.2011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CBCF0-A68C-4C13-893A-5D4EF3467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F26D-D4C0-498B-9FBD-4EB2A4A8DF4E}" type="datetimeFigureOut">
              <a:rPr lang="ru-RU" smtClean="0"/>
              <a:pPr/>
              <a:t>24.12.2011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CBCF0-A68C-4C13-893A-5D4EF34673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F26D-D4C0-498B-9FBD-4EB2A4A8DF4E}" type="datetimeFigureOut">
              <a:rPr lang="ru-RU" smtClean="0"/>
              <a:pPr/>
              <a:t>24.12.2011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91CBCF0-A68C-4C13-893A-5D4EF3467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F26D-D4C0-498B-9FBD-4EB2A4A8DF4E}" type="datetimeFigureOut">
              <a:rPr lang="ru-RU" smtClean="0"/>
              <a:pPr/>
              <a:t>24.12.2011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CBCF0-A68C-4C13-893A-5D4EF34673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F26D-D4C0-498B-9FBD-4EB2A4A8DF4E}" type="datetimeFigureOut">
              <a:rPr lang="ru-RU" smtClean="0"/>
              <a:pPr/>
              <a:t>24.12.2011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CBCF0-A68C-4C13-893A-5D4EF34673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F26D-D4C0-498B-9FBD-4EB2A4A8DF4E}" type="datetimeFigureOut">
              <a:rPr lang="ru-RU" smtClean="0"/>
              <a:pPr/>
              <a:t>24.12.2011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CBCF0-A68C-4C13-893A-5D4EF3467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F26D-D4C0-498B-9FBD-4EB2A4A8DF4E}" type="datetimeFigureOut">
              <a:rPr lang="ru-RU" smtClean="0"/>
              <a:pPr/>
              <a:t>24.12.2011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CBCF0-A68C-4C13-893A-5D4EF3467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F26D-D4C0-498B-9FBD-4EB2A4A8DF4E}" type="datetimeFigureOut">
              <a:rPr lang="ru-RU" smtClean="0"/>
              <a:pPr/>
              <a:t>24.12.2011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CBCF0-A68C-4C13-893A-5D4EF34673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1F26D-D4C0-498B-9FBD-4EB2A4A8DF4E}" type="datetimeFigureOut">
              <a:rPr lang="ru-RU" smtClean="0"/>
              <a:pPr/>
              <a:t>24.12.2011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91CBCF0-A68C-4C13-893A-5D4EF34673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5A1F26D-D4C0-498B-9FBD-4EB2A4A8DF4E}" type="datetimeFigureOut">
              <a:rPr lang="ru-RU" smtClean="0"/>
              <a:pPr/>
              <a:t>24.12.2011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91CBCF0-A68C-4C13-893A-5D4EF3467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My%20Documents\novij_god\novogodnjaja.mp3" TargetMode="Externa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 l="3488" t="7260" r="3488" b="8725"/>
          <a:stretch>
            <a:fillRect/>
          </a:stretch>
        </p:blipFill>
        <p:spPr bwMode="auto">
          <a:xfrm>
            <a:off x="1785918" y="785794"/>
            <a:ext cx="571504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214546" y="285728"/>
            <a:ext cx="48346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Времена  года</a:t>
            </a:r>
            <a:endParaRPr lang="ru-RU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714620"/>
            <a:ext cx="21259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Весна</a:t>
            </a:r>
            <a:endParaRPr lang="ru-RU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388" y="2643182"/>
            <a:ext cx="17872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Лето</a:t>
            </a:r>
            <a:endParaRPr lang="ru-RU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5572140"/>
            <a:ext cx="21555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Осень</a:t>
            </a:r>
            <a:endParaRPr lang="ru-RU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5572140"/>
            <a:ext cx="1851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Зима</a:t>
            </a:r>
            <a:endParaRPr lang="ru-RU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1142976" y="328590"/>
            <a:ext cx="7222607" cy="6243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357554" y="0"/>
            <a:ext cx="25295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Погода</a:t>
            </a:r>
            <a:endParaRPr lang="ru-RU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3438" y="5643578"/>
            <a:ext cx="42139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Потепление</a:t>
            </a:r>
            <a:endParaRPr lang="ru-RU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5643578"/>
            <a:ext cx="30112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Холодно</a:t>
            </a:r>
            <a:endParaRPr lang="ru-RU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2434" y="2652706"/>
            <a:ext cx="21660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Тепло</a:t>
            </a:r>
            <a:endParaRPr lang="ru-RU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2786058"/>
            <a:ext cx="45935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Похолодание</a:t>
            </a:r>
            <a:endParaRPr lang="ru-RU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857232"/>
          <a:ext cx="5500726" cy="1121664"/>
        </p:xfrm>
        <a:graphic>
          <a:graphicData uri="http://schemas.openxmlformats.org/drawingml/2006/table">
            <a:tbl>
              <a:tblPr/>
              <a:tblGrid>
                <a:gridCol w="5500726"/>
              </a:tblGrid>
              <a:tr h="2727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В сентябре одна ягода, да и то горькая рябина.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96" marR="5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В лесу много рябины – осень будет дождливая.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96" marR="5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Если журавли летят высоко, не спеша, будет стоять хорошая осень.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96" marR="5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048000" y="2928934"/>
          <a:ext cx="6096000" cy="841248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28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Без  вербы не весна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96" marR="5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Гром ранней весной – пред холодом.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96" marR="5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Длинные сосульки  к долгой весне.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96" marR="5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4357694"/>
          <a:ext cx="6096000" cy="841248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28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Белки делают большой запас орехов – жди холодной зимы.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96" marR="5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Синица пищит – зиму вещует.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96" marR="5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Гусь лапу поджимает – холод вызывает.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96" marR="5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714612" y="6072206"/>
          <a:ext cx="6096000" cy="560832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28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Первый туман лета – верная грибная примета.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96" marR="5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Если берёза распустит листья раньше клёна – лето будет сухое.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96" marR="5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572264" y="1857364"/>
            <a:ext cx="212590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Весна</a:t>
            </a:r>
            <a:endParaRPr lang="ru-RU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3357562"/>
            <a:ext cx="21555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Осень</a:t>
            </a:r>
            <a:endParaRPr lang="ru-RU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0"/>
            <a:ext cx="1851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Зима</a:t>
            </a:r>
            <a:endParaRPr lang="ru-RU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00892" y="5072074"/>
            <a:ext cx="17872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Лето</a:t>
            </a:r>
            <a:endParaRPr lang="ru-RU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49507" y="214290"/>
            <a:ext cx="32944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u="sng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Приметы</a:t>
            </a:r>
            <a:endParaRPr lang="ru-RU" sz="5400" b="1" u="sng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357166"/>
            <a:ext cx="885828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Стихотворение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Белая </a:t>
            </a: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берёза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под моим окном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Принакрылась снегом, точно серебром.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пушистых ветках снежною каймой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Распустились кисти белой бахромой.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стоит </a:t>
            </a: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берёза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сонной тишине,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горят снежинки в золотом огне.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 заря,  лениво обходя кругом,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Обсыпает ветки новым серебром.  (С. Есенин)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72132" y="214290"/>
            <a:ext cx="32631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u="sng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Растения</a:t>
            </a:r>
            <a:endParaRPr lang="ru-RU" sz="5400" b="1" u="sng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404396"/>
            <a:ext cx="3509963" cy="4705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57364"/>
            <a:ext cx="1643042" cy="11829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 l="43750" t="35793" r="1250"/>
          <a:stretch>
            <a:fillRect/>
          </a:stretch>
        </p:blipFill>
        <p:spPr bwMode="auto">
          <a:xfrm>
            <a:off x="357158" y="1285860"/>
            <a:ext cx="1643074" cy="13501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2476" y="4000504"/>
            <a:ext cx="1809763" cy="13573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5" cstate="print"/>
          <a:srcRect l="31733" t="12500" r="15616" b="41562"/>
          <a:stretch>
            <a:fillRect/>
          </a:stretch>
        </p:blipFill>
        <p:spPr bwMode="auto">
          <a:xfrm>
            <a:off x="6929454" y="3929066"/>
            <a:ext cx="1785950" cy="14424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>
            <a:off x="1000100" y="214290"/>
            <a:ext cx="21259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Весна</a:t>
            </a:r>
            <a:endParaRPr lang="ru-RU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500562" y="857232"/>
            <a:ext cx="17872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Лето</a:t>
            </a:r>
            <a:endParaRPr lang="ru-RU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57224" y="2928934"/>
            <a:ext cx="21555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Осень</a:t>
            </a:r>
            <a:endParaRPr lang="ru-RU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857884" y="3000372"/>
            <a:ext cx="1851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Зима</a:t>
            </a:r>
            <a:endParaRPr lang="ru-RU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5357826"/>
            <a:ext cx="2218458" cy="12858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BEBEC9"/>
              </a:clrFrom>
              <a:clrTo>
                <a:srgbClr val="BEBEC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5143512"/>
            <a:ext cx="2021763" cy="15179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20" y="3857628"/>
            <a:ext cx="2085964" cy="15644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8596" y="5429264"/>
            <a:ext cx="1928826" cy="12033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43702" y="1785926"/>
            <a:ext cx="1800212" cy="11673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214546" y="4214818"/>
            <a:ext cx="1560513" cy="1714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8" name="Прямоугольник 27"/>
          <p:cNvSpPr/>
          <p:nvPr/>
        </p:nvSpPr>
        <p:spPr>
          <a:xfrm>
            <a:off x="5386497" y="0"/>
            <a:ext cx="37575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u="sng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Животные</a:t>
            </a:r>
            <a:endParaRPr lang="ru-RU" sz="5400" b="1" u="sng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43042" y="1428736"/>
            <a:ext cx="2085964" cy="15644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1071538" y="1428736"/>
            <a:ext cx="21259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Весна</a:t>
            </a:r>
            <a:endParaRPr lang="ru-RU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786446" y="1500174"/>
            <a:ext cx="17872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Лето</a:t>
            </a:r>
            <a:endParaRPr lang="ru-RU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285852" y="3714752"/>
            <a:ext cx="21555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Осень</a:t>
            </a:r>
            <a:endParaRPr lang="ru-RU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857884" y="3714752"/>
            <a:ext cx="1851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Зима</a:t>
            </a:r>
            <a:endParaRPr lang="ru-RU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929190" y="214290"/>
            <a:ext cx="40380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u="sng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Труд людей</a:t>
            </a:r>
            <a:endParaRPr lang="ru-RU" sz="5400" b="1" u="sng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500034" y="5143512"/>
          <a:ext cx="3714776" cy="946404"/>
        </p:xfrm>
        <a:graphic>
          <a:graphicData uri="http://schemas.openxmlformats.org/drawingml/2006/table">
            <a:tbl>
              <a:tblPr/>
              <a:tblGrid>
                <a:gridCol w="3714776"/>
              </a:tblGrid>
              <a:tr h="303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Сбор ягод и грибов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Уборка урожая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Сушка зерна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4929190" y="5143512"/>
          <a:ext cx="3714776" cy="630936"/>
        </p:xfrm>
        <a:graphic>
          <a:graphicData uri="http://schemas.openxmlformats.org/drawingml/2006/table">
            <a:tbl>
              <a:tblPr/>
              <a:tblGrid>
                <a:gridCol w="3714776"/>
              </a:tblGrid>
              <a:tr h="303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Уборка снега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Снегозадержание на полях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4857752" y="2857496"/>
          <a:ext cx="3714776" cy="630936"/>
        </p:xfrm>
        <a:graphic>
          <a:graphicData uri="http://schemas.openxmlformats.org/drawingml/2006/table">
            <a:tbl>
              <a:tblPr/>
              <a:tblGrid>
                <a:gridCol w="3714776"/>
              </a:tblGrid>
              <a:tr h="303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Сбор ягод и грибов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Заготовка сена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642910" y="2857496"/>
          <a:ext cx="3714776" cy="642942"/>
        </p:xfrm>
        <a:graphic>
          <a:graphicData uri="http://schemas.openxmlformats.org/drawingml/2006/table">
            <a:tbl>
              <a:tblPr/>
              <a:tblGrid>
                <a:gridCol w="3714776"/>
              </a:tblGrid>
              <a:tr h="303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Вспашка огорода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Посадка растений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2" descr="File01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novogodnjaja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41338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929190" y="214290"/>
            <a:ext cx="3911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u="sng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Праздники</a:t>
            </a:r>
            <a:endParaRPr lang="ru-RU" sz="5400" b="1" u="sng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20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6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207</TotalTime>
  <Words>197</Words>
  <Application>Microsoft Office PowerPoint</Application>
  <PresentationFormat>Экран (4:3)</PresentationFormat>
  <Paragraphs>58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География</dc:creator>
  <cp:lastModifiedBy>География</cp:lastModifiedBy>
  <cp:revision>22</cp:revision>
  <dcterms:created xsi:type="dcterms:W3CDTF">2011-12-23T09:01:48Z</dcterms:created>
  <dcterms:modified xsi:type="dcterms:W3CDTF">2011-12-24T02:26:38Z</dcterms:modified>
</cp:coreProperties>
</file>