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5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6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2.xml" ContentType="application/vnd.openxmlformats-officedocument.drawingml.chart+xml"/>
  <Override PartName="/ppt/tags/tag10.xml" ContentType="application/vnd.openxmlformats-officedocument.presentationml.tags+xml"/>
  <Override PartName="/ppt/activeX/activeX1.xml" ContentType="application/vnd.ms-office.activeX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51"/>
  </p:notesMasterIdLst>
  <p:sldIdLst>
    <p:sldId id="321" r:id="rId6"/>
    <p:sldId id="322" r:id="rId7"/>
    <p:sldId id="323" r:id="rId8"/>
    <p:sldId id="325" r:id="rId9"/>
    <p:sldId id="356" r:id="rId10"/>
    <p:sldId id="331" r:id="rId11"/>
    <p:sldId id="324" r:id="rId12"/>
    <p:sldId id="258" r:id="rId13"/>
    <p:sldId id="381" r:id="rId14"/>
    <p:sldId id="396" r:id="rId15"/>
    <p:sldId id="395" r:id="rId16"/>
    <p:sldId id="394" r:id="rId17"/>
    <p:sldId id="393" r:id="rId18"/>
    <p:sldId id="397" r:id="rId19"/>
    <p:sldId id="339" r:id="rId20"/>
    <p:sldId id="272" r:id="rId21"/>
    <p:sldId id="390" r:id="rId22"/>
    <p:sldId id="412" r:id="rId23"/>
    <p:sldId id="399" r:id="rId24"/>
    <p:sldId id="400" r:id="rId25"/>
    <p:sldId id="382" r:id="rId26"/>
    <p:sldId id="401" r:id="rId27"/>
    <p:sldId id="402" r:id="rId28"/>
    <p:sldId id="263" r:id="rId29"/>
    <p:sldId id="350" r:id="rId30"/>
    <p:sldId id="310" r:id="rId31"/>
    <p:sldId id="403" r:id="rId32"/>
    <p:sldId id="404" r:id="rId33"/>
    <p:sldId id="405" r:id="rId34"/>
    <p:sldId id="407" r:id="rId35"/>
    <p:sldId id="408" r:id="rId36"/>
    <p:sldId id="409" r:id="rId37"/>
    <p:sldId id="413" r:id="rId38"/>
    <p:sldId id="295" r:id="rId39"/>
    <p:sldId id="294" r:id="rId40"/>
    <p:sldId id="317" r:id="rId41"/>
    <p:sldId id="301" r:id="rId42"/>
    <p:sldId id="410" r:id="rId43"/>
    <p:sldId id="316" r:id="rId44"/>
    <p:sldId id="319" r:id="rId45"/>
    <p:sldId id="306" r:id="rId46"/>
    <p:sldId id="391" r:id="rId47"/>
    <p:sldId id="333" r:id="rId48"/>
    <p:sldId id="411" r:id="rId49"/>
    <p:sldId id="320" r:id="rId50"/>
  </p:sldIdLst>
  <p:sldSz cx="9144000" cy="6858000" type="screen4x3"/>
  <p:notesSz cx="6858000" cy="9144000"/>
  <p:custDataLst>
    <p:tags r:id="rId5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BDF"/>
    <a:srgbClr val="FDD1D1"/>
    <a:srgbClr val="CCECFF"/>
    <a:srgbClr val="FFFF99"/>
    <a:srgbClr val="99F9BE"/>
    <a:srgbClr val="F6F5F0"/>
    <a:srgbClr val="D5D5D5"/>
    <a:srgbClr val="F6882E"/>
    <a:srgbClr val="FBFAF7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92D050"/>
        </a:solidFill>
        <a:ln>
          <a:solidFill>
            <a:srgbClr val="00B050"/>
          </a:solidFill>
        </a:ln>
      </c:spPr>
    </c:sideWall>
    <c:backWall>
      <c:thickness val="0"/>
      <c:spPr>
        <a:solidFill>
          <a:srgbClr val="FFFF00"/>
        </a:solidFill>
        <a:ln>
          <a:solidFill>
            <a:srgbClr val="00B050"/>
          </a:solidFill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Лист1!$A$2:$A$11</c:f>
              <c:strCache>
                <c:ptCount val="10"/>
                <c:pt idx="0">
                  <c:v>Краснодарский край</c:v>
                </c:pt>
                <c:pt idx="1">
                  <c:v>Ставропольский край</c:v>
                </c:pt>
                <c:pt idx="2">
                  <c:v>Ростовская область</c:v>
                </c:pt>
                <c:pt idx="3">
                  <c:v>Адыгея</c:v>
                </c:pt>
                <c:pt idx="4">
                  <c:v>Карачаево-Черкесия</c:v>
                </c:pt>
                <c:pt idx="5">
                  <c:v>Северная Осетия</c:v>
                </c:pt>
                <c:pt idx="6">
                  <c:v>Ингушетия</c:v>
                </c:pt>
                <c:pt idx="7">
                  <c:v>Чечня</c:v>
                </c:pt>
                <c:pt idx="8">
                  <c:v>Дагестан</c:v>
                </c:pt>
                <c:pt idx="9">
                  <c:v>Кабардино-Балкария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76000</c:v>
                </c:pt>
                <c:pt idx="1">
                  <c:v>80600</c:v>
                </c:pt>
                <c:pt idx="2">
                  <c:v>100800</c:v>
                </c:pt>
                <c:pt idx="3">
                  <c:v>7600</c:v>
                </c:pt>
                <c:pt idx="4">
                  <c:v>14100</c:v>
                </c:pt>
                <c:pt idx="5">
                  <c:v>8000</c:v>
                </c:pt>
                <c:pt idx="6">
                  <c:v>4300</c:v>
                </c:pt>
                <c:pt idx="7">
                  <c:v>15000</c:v>
                </c:pt>
                <c:pt idx="8">
                  <c:v>50300</c:v>
                </c:pt>
                <c:pt idx="9">
                  <c:v>12470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Краснодарский край</c:v>
                </c:pt>
                <c:pt idx="1">
                  <c:v>Ставропольский край</c:v>
                </c:pt>
                <c:pt idx="2">
                  <c:v>Ростовская область</c:v>
                </c:pt>
                <c:pt idx="3">
                  <c:v>Адыгея</c:v>
                </c:pt>
                <c:pt idx="4">
                  <c:v>Карачаево-Черкесия</c:v>
                </c:pt>
                <c:pt idx="5">
                  <c:v>Северная Осетия</c:v>
                </c:pt>
                <c:pt idx="6">
                  <c:v>Ингушетия</c:v>
                </c:pt>
                <c:pt idx="7">
                  <c:v>Чечня</c:v>
                </c:pt>
                <c:pt idx="8">
                  <c:v>Дагестан</c:v>
                </c:pt>
                <c:pt idx="9">
                  <c:v>Кабардино-Балкария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Лист1!$A$2:$A$11</c:f>
              <c:strCache>
                <c:ptCount val="10"/>
                <c:pt idx="0">
                  <c:v>Краснодарский край</c:v>
                </c:pt>
                <c:pt idx="1">
                  <c:v>Ставропольский край</c:v>
                </c:pt>
                <c:pt idx="2">
                  <c:v>Ростовская область</c:v>
                </c:pt>
                <c:pt idx="3">
                  <c:v>Адыгея</c:v>
                </c:pt>
                <c:pt idx="4">
                  <c:v>Карачаево-Черкесия</c:v>
                </c:pt>
                <c:pt idx="5">
                  <c:v>Северная Осетия</c:v>
                </c:pt>
                <c:pt idx="6">
                  <c:v>Ингушетия</c:v>
                </c:pt>
                <c:pt idx="7">
                  <c:v>Чечня</c:v>
                </c:pt>
                <c:pt idx="8">
                  <c:v>Дагестан</c:v>
                </c:pt>
                <c:pt idx="9">
                  <c:v>Кабардино-Балкария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126976"/>
        <c:axId val="26128768"/>
        <c:axId val="0"/>
      </c:bar3DChart>
      <c:catAx>
        <c:axId val="26126976"/>
        <c:scaling>
          <c:orientation val="minMax"/>
        </c:scaling>
        <c:delete val="0"/>
        <c:axPos val="b"/>
        <c:majorTickMark val="out"/>
        <c:minorTickMark val="none"/>
        <c:tickLblPos val="nextTo"/>
        <c:crossAx val="26128768"/>
        <c:crosses val="autoZero"/>
        <c:auto val="1"/>
        <c:lblAlgn val="ctr"/>
        <c:lblOffset val="100"/>
        <c:noMultiLvlLbl val="0"/>
      </c:catAx>
      <c:valAx>
        <c:axId val="26128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126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solidFill>
                  <a:srgbClr val="002060"/>
                </a:solidFill>
              </a:defRPr>
            </a:pPr>
            <a:r>
              <a:rPr lang="ru-RU" sz="2000" dirty="0" smtClean="0">
                <a:solidFill>
                  <a:srgbClr val="002060"/>
                </a:solidFill>
              </a:rPr>
              <a:t>Уровень безработицы по федеральным округам </a:t>
            </a:r>
          </a:p>
          <a:p>
            <a:pPr>
              <a:defRPr sz="2000">
                <a:solidFill>
                  <a:srgbClr val="002060"/>
                </a:solidFill>
              </a:defRPr>
            </a:pPr>
            <a:r>
              <a:rPr lang="ru-RU" sz="2000" b="0" dirty="0" smtClean="0">
                <a:solidFill>
                  <a:srgbClr val="002060"/>
                </a:solidFill>
              </a:rPr>
              <a:t>(в % от численности экономически активного населения)</a:t>
            </a:r>
            <a:endParaRPr lang="ru-RU" sz="2000" b="0" dirty="0">
              <a:solidFill>
                <a:srgbClr val="002060"/>
              </a:solidFill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август 2009г.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Россия</c:v>
                </c:pt>
                <c:pt idx="1">
                  <c:v>Центральный</c:v>
                </c:pt>
                <c:pt idx="2">
                  <c:v>Северо-Западный</c:v>
                </c:pt>
                <c:pt idx="3">
                  <c:v>Южный</c:v>
                </c:pt>
                <c:pt idx="4">
                  <c:v>Приволжский</c:v>
                </c:pt>
                <c:pt idx="5">
                  <c:v>Уральский</c:v>
                </c:pt>
                <c:pt idx="6">
                  <c:v>Дальневосточный</c:v>
                </c:pt>
                <c:pt idx="7">
                  <c:v>Сибирский</c:v>
                </c:pt>
                <c:pt idx="8">
                  <c:v>Северо-Кавказский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7.8</c:v>
                </c:pt>
                <c:pt idx="1">
                  <c:v>5.3</c:v>
                </c:pt>
                <c:pt idx="2">
                  <c:v>7.8</c:v>
                </c:pt>
                <c:pt idx="3">
                  <c:v>7.4</c:v>
                </c:pt>
                <c:pt idx="4">
                  <c:v>7.7</c:v>
                </c:pt>
                <c:pt idx="5">
                  <c:v>8.1</c:v>
                </c:pt>
                <c:pt idx="6">
                  <c:v>8.1</c:v>
                </c:pt>
                <c:pt idx="7">
                  <c:v>9.9</c:v>
                </c:pt>
                <c:pt idx="8">
                  <c:v>15.4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август 2010 г.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Россия</c:v>
                </c:pt>
                <c:pt idx="1">
                  <c:v>Центральный</c:v>
                </c:pt>
                <c:pt idx="2">
                  <c:v>Северо-Западный</c:v>
                </c:pt>
                <c:pt idx="3">
                  <c:v>Южный</c:v>
                </c:pt>
                <c:pt idx="4">
                  <c:v>Приволжский</c:v>
                </c:pt>
                <c:pt idx="5">
                  <c:v>Уральский</c:v>
                </c:pt>
                <c:pt idx="6">
                  <c:v>Дальневосточный</c:v>
                </c:pt>
                <c:pt idx="7">
                  <c:v>Сибирский</c:v>
                </c:pt>
                <c:pt idx="8">
                  <c:v>Северо-Кавказский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6.9</c:v>
                </c:pt>
                <c:pt idx="1">
                  <c:v>4.4000000000000004</c:v>
                </c:pt>
                <c:pt idx="2">
                  <c:v>6</c:v>
                </c:pt>
                <c:pt idx="3">
                  <c:v>7.4</c:v>
                </c:pt>
                <c:pt idx="4">
                  <c:v>6.8</c:v>
                </c:pt>
                <c:pt idx="5">
                  <c:v>7.4</c:v>
                </c:pt>
                <c:pt idx="6">
                  <c:v>7.4</c:v>
                </c:pt>
                <c:pt idx="7">
                  <c:v>7.5</c:v>
                </c:pt>
                <c:pt idx="8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5516928"/>
        <c:axId val="95522816"/>
        <c:axId val="0"/>
      </c:bar3DChart>
      <c:catAx>
        <c:axId val="955169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95522816"/>
        <c:crosses val="autoZero"/>
        <c:auto val="1"/>
        <c:lblAlgn val="ctr"/>
        <c:lblOffset val="100"/>
        <c:noMultiLvlLbl val="0"/>
      </c:catAx>
      <c:valAx>
        <c:axId val="95522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5516928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g"/><Relationship Id="rId4" Type="http://schemas.openxmlformats.org/officeDocument/2006/relationships/image" Target="../media/image4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g"/><Relationship Id="rId4" Type="http://schemas.openxmlformats.org/officeDocument/2006/relationships/image" Target="../media/image4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2CC3CB-F2C9-413C-9516-98134788BCF2}" type="doc">
      <dgm:prSet loTypeId="urn:microsoft.com/office/officeart/2008/layout/LinedList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D1929954-85E0-4AD3-AA07-51BBB905A0D4}">
      <dgm:prSet phldrT="[Текст]" custT="1"/>
      <dgm:spPr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pPr algn="ctr"/>
          <a:r>
            <a:rPr lang="ru-RU" sz="2400" dirty="0" smtClean="0">
              <a:solidFill>
                <a:srgbClr val="002060"/>
              </a:solidFill>
            </a:rPr>
            <a:t>Практическая работа на к/карте</a:t>
          </a:r>
          <a:endParaRPr lang="ru-RU" sz="2400" dirty="0">
            <a:solidFill>
              <a:srgbClr val="002060"/>
            </a:solidFill>
          </a:endParaRPr>
        </a:p>
      </dgm:t>
    </dgm:pt>
    <dgm:pt modelId="{CF45FBB7-7CD8-457E-ABEB-474387E0B1B2}" type="parTrans" cxnId="{57C8AE8C-AA42-4A45-85B3-793894C6053E}">
      <dgm:prSet/>
      <dgm:spPr/>
      <dgm:t>
        <a:bodyPr/>
        <a:lstStyle/>
        <a:p>
          <a:endParaRPr lang="ru-RU"/>
        </a:p>
      </dgm:t>
    </dgm:pt>
    <dgm:pt modelId="{EF7E8261-60B9-4439-8D88-88B31CE326CD}" type="sibTrans" cxnId="{57C8AE8C-AA42-4A45-85B3-793894C6053E}">
      <dgm:prSet/>
      <dgm:spPr/>
      <dgm:t>
        <a:bodyPr/>
        <a:lstStyle/>
        <a:p>
          <a:endParaRPr lang="ru-RU"/>
        </a:p>
      </dgm:t>
    </dgm:pt>
    <dgm:pt modelId="{C2B69494-0820-4A34-AD9C-F74FEDB5644A}">
      <dgm:prSet phldrT="[Текст]" custT="1"/>
      <dgm:spPr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algn="ctr"/>
          <a:r>
            <a:rPr lang="ru-RU" sz="2400" smtClean="0">
              <a:solidFill>
                <a:srgbClr val="002060"/>
              </a:solidFill>
            </a:rPr>
            <a:t>Задания</a:t>
          </a:r>
          <a:endParaRPr lang="ru-RU" sz="2400" dirty="0">
            <a:solidFill>
              <a:srgbClr val="002060"/>
            </a:solidFill>
          </a:endParaRPr>
        </a:p>
      </dgm:t>
    </dgm:pt>
    <dgm:pt modelId="{E0941FB9-ECE2-438A-BBD9-A66359A16680}" type="parTrans" cxnId="{724308B3-81F5-43CD-954B-652E9D4B2879}">
      <dgm:prSet/>
      <dgm:spPr/>
      <dgm:t>
        <a:bodyPr/>
        <a:lstStyle/>
        <a:p>
          <a:endParaRPr lang="ru-RU"/>
        </a:p>
      </dgm:t>
    </dgm:pt>
    <dgm:pt modelId="{B91B4902-827E-42DA-9A83-F10E4C4BCE85}" type="sibTrans" cxnId="{724308B3-81F5-43CD-954B-652E9D4B2879}">
      <dgm:prSet/>
      <dgm:spPr/>
      <dgm:t>
        <a:bodyPr/>
        <a:lstStyle/>
        <a:p>
          <a:endParaRPr lang="ru-RU"/>
        </a:p>
      </dgm:t>
    </dgm:pt>
    <dgm:pt modelId="{CC238774-DF71-48F4-80BA-409D312D5A47}">
      <dgm:prSet phldrT="[Текст]" custT="1"/>
      <dgm:spPr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algn="ctr"/>
          <a:r>
            <a:rPr lang="ru-RU" sz="2400" dirty="0" smtClean="0">
              <a:solidFill>
                <a:srgbClr val="002060"/>
              </a:solidFill>
            </a:rPr>
            <a:t>Проверка д/з</a:t>
          </a:r>
          <a:endParaRPr lang="ru-RU" sz="2400" dirty="0">
            <a:solidFill>
              <a:srgbClr val="002060"/>
            </a:solidFill>
          </a:endParaRPr>
        </a:p>
      </dgm:t>
    </dgm:pt>
    <dgm:pt modelId="{5DCC74A7-32B3-46D9-8206-A47D2B00498D}" type="parTrans" cxnId="{F3FC8BCD-ACDB-463F-95D6-DC8A70102425}">
      <dgm:prSet/>
      <dgm:spPr/>
      <dgm:t>
        <a:bodyPr/>
        <a:lstStyle/>
        <a:p>
          <a:endParaRPr lang="ru-RU"/>
        </a:p>
      </dgm:t>
    </dgm:pt>
    <dgm:pt modelId="{5D4F6921-EA61-486C-A741-CCFA3CADF344}" type="sibTrans" cxnId="{F3FC8BCD-ACDB-463F-95D6-DC8A70102425}">
      <dgm:prSet/>
      <dgm:spPr/>
      <dgm:t>
        <a:bodyPr/>
        <a:lstStyle/>
        <a:p>
          <a:endParaRPr lang="ru-RU"/>
        </a:p>
      </dgm:t>
    </dgm:pt>
    <dgm:pt modelId="{BD04F04C-7C78-4CDC-B286-D485DF3EC22B}">
      <dgm:prSet phldrT="[Текст]" custT="1"/>
      <dgm:spPr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pPr algn="ctr"/>
          <a:r>
            <a:rPr lang="ru-RU" sz="2400" dirty="0" smtClean="0">
              <a:solidFill>
                <a:srgbClr val="002060"/>
              </a:solidFill>
            </a:rPr>
            <a:t>Тест</a:t>
          </a:r>
          <a:endParaRPr lang="ru-RU" sz="2400" dirty="0">
            <a:solidFill>
              <a:srgbClr val="002060"/>
            </a:solidFill>
          </a:endParaRPr>
        </a:p>
      </dgm:t>
    </dgm:pt>
    <dgm:pt modelId="{61C6715B-4326-4E39-82C5-3BDC4D0F20DF}" type="parTrans" cxnId="{D122B7CF-9E1B-4633-8A20-1D8018057CFD}">
      <dgm:prSet/>
      <dgm:spPr/>
      <dgm:t>
        <a:bodyPr/>
        <a:lstStyle/>
        <a:p>
          <a:endParaRPr lang="ru-RU"/>
        </a:p>
      </dgm:t>
    </dgm:pt>
    <dgm:pt modelId="{4E06B3BD-AF93-4FEF-A5BA-7F8EF3CED42B}" type="sibTrans" cxnId="{D122B7CF-9E1B-4633-8A20-1D8018057CFD}">
      <dgm:prSet/>
      <dgm:spPr/>
      <dgm:t>
        <a:bodyPr/>
        <a:lstStyle/>
        <a:p>
          <a:endParaRPr lang="ru-RU"/>
        </a:p>
      </dgm:t>
    </dgm:pt>
    <dgm:pt modelId="{045DF6D8-9121-4EFC-B623-7E9842BF17D7}">
      <dgm:prSet phldrT="[Текст]" custT="1"/>
      <dgm:spPr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pPr algn="ctr"/>
          <a:r>
            <a:rPr lang="ru-RU" sz="2400" i="0" dirty="0" smtClean="0">
              <a:solidFill>
                <a:srgbClr val="002060"/>
              </a:solidFill>
            </a:rPr>
            <a:t>Лист самооценки</a:t>
          </a:r>
          <a:endParaRPr lang="ru-RU" sz="2400" i="0" dirty="0">
            <a:solidFill>
              <a:srgbClr val="002060"/>
            </a:solidFill>
          </a:endParaRPr>
        </a:p>
      </dgm:t>
    </dgm:pt>
    <dgm:pt modelId="{324C4103-3CDA-4F7D-BC51-F324C2A0AD19}" type="parTrans" cxnId="{E5EF4176-4698-4366-93F4-23BF1D8F8E1A}">
      <dgm:prSet/>
      <dgm:spPr/>
      <dgm:t>
        <a:bodyPr/>
        <a:lstStyle/>
        <a:p>
          <a:endParaRPr lang="ru-RU"/>
        </a:p>
      </dgm:t>
    </dgm:pt>
    <dgm:pt modelId="{12514766-BEED-4C97-8659-F1547F9569CD}" type="sibTrans" cxnId="{E5EF4176-4698-4366-93F4-23BF1D8F8E1A}">
      <dgm:prSet/>
      <dgm:spPr/>
      <dgm:t>
        <a:bodyPr/>
        <a:lstStyle/>
        <a:p>
          <a:endParaRPr lang="ru-RU"/>
        </a:p>
      </dgm:t>
    </dgm:pt>
    <dgm:pt modelId="{2E8E6B84-D38E-44CF-9D1D-909769944919}">
      <dgm:prSet phldrT="[Текст]" custT="1"/>
      <dgm:spPr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pPr algn="ctr"/>
          <a:r>
            <a:rPr lang="ru-RU" sz="2400" dirty="0" smtClean="0">
              <a:solidFill>
                <a:srgbClr val="002060"/>
              </a:solidFill>
            </a:rPr>
            <a:t>«Да-</a:t>
          </a:r>
          <a:r>
            <a:rPr lang="ru-RU" sz="2400" dirty="0" err="1" smtClean="0">
              <a:solidFill>
                <a:srgbClr val="002060"/>
              </a:solidFill>
            </a:rPr>
            <a:t>нетка</a:t>
          </a:r>
          <a:r>
            <a:rPr lang="ru-RU" sz="2400" dirty="0" smtClean="0">
              <a:solidFill>
                <a:srgbClr val="002060"/>
              </a:solidFill>
            </a:rPr>
            <a:t>»</a:t>
          </a:r>
          <a:endParaRPr lang="ru-RU" sz="2400" dirty="0">
            <a:solidFill>
              <a:srgbClr val="002060"/>
            </a:solidFill>
          </a:endParaRPr>
        </a:p>
      </dgm:t>
    </dgm:pt>
    <dgm:pt modelId="{FA53D8D1-16D6-43B6-B320-32CE0B588A6D}" type="parTrans" cxnId="{A40A975E-EDF1-41DA-8001-BB1F0FB26E43}">
      <dgm:prSet/>
      <dgm:spPr/>
      <dgm:t>
        <a:bodyPr/>
        <a:lstStyle/>
        <a:p>
          <a:endParaRPr lang="ru-RU"/>
        </a:p>
      </dgm:t>
    </dgm:pt>
    <dgm:pt modelId="{29EEE085-4ACF-4C02-BFCE-E13612F9E421}" type="sibTrans" cxnId="{A40A975E-EDF1-41DA-8001-BB1F0FB26E43}">
      <dgm:prSet/>
      <dgm:spPr/>
      <dgm:t>
        <a:bodyPr/>
        <a:lstStyle/>
        <a:p>
          <a:endParaRPr lang="ru-RU"/>
        </a:p>
      </dgm:t>
    </dgm:pt>
    <dgm:pt modelId="{3BD9FCB7-42D6-4DAE-8F73-286D7E14FE51}" type="pres">
      <dgm:prSet presAssocID="{6F2CC3CB-F2C9-413C-9516-98134788BCF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B9C2D0E-D3C0-42ED-BE4E-42D827C33970}" type="pres">
      <dgm:prSet presAssocID="{CC238774-DF71-48F4-80BA-409D312D5A47}" presName="thickLine" presStyleLbl="alignNode1" presStyleIdx="0" presStyleCnt="6"/>
      <dgm:spPr/>
    </dgm:pt>
    <dgm:pt modelId="{D5DBF331-E351-4D17-94EC-0DEBB01F8507}" type="pres">
      <dgm:prSet presAssocID="{CC238774-DF71-48F4-80BA-409D312D5A47}" presName="horz1" presStyleCnt="0"/>
      <dgm:spPr/>
    </dgm:pt>
    <dgm:pt modelId="{AD407F29-3C0B-44D4-90F8-4567C26180FD}" type="pres">
      <dgm:prSet presAssocID="{CC238774-DF71-48F4-80BA-409D312D5A47}" presName="tx1" presStyleLbl="revTx" presStyleIdx="0" presStyleCnt="6"/>
      <dgm:spPr/>
      <dgm:t>
        <a:bodyPr/>
        <a:lstStyle/>
        <a:p>
          <a:endParaRPr lang="ru-RU"/>
        </a:p>
      </dgm:t>
    </dgm:pt>
    <dgm:pt modelId="{6423A81F-6585-4ABB-8B34-19D9BFFFDC4E}" type="pres">
      <dgm:prSet presAssocID="{CC238774-DF71-48F4-80BA-409D312D5A47}" presName="vert1" presStyleCnt="0"/>
      <dgm:spPr/>
    </dgm:pt>
    <dgm:pt modelId="{9930D5AC-7FE1-42F9-9503-7528B9305B70}" type="pres">
      <dgm:prSet presAssocID="{C2B69494-0820-4A34-AD9C-F74FEDB5644A}" presName="thickLine" presStyleLbl="alignNode1" presStyleIdx="1" presStyleCnt="6"/>
      <dgm:spPr/>
    </dgm:pt>
    <dgm:pt modelId="{B25113EC-CC63-41FD-B2BA-76A4E978802A}" type="pres">
      <dgm:prSet presAssocID="{C2B69494-0820-4A34-AD9C-F74FEDB5644A}" presName="horz1" presStyleCnt="0"/>
      <dgm:spPr/>
    </dgm:pt>
    <dgm:pt modelId="{19044A4D-6EB4-45D2-BCC2-090CB557B5AA}" type="pres">
      <dgm:prSet presAssocID="{C2B69494-0820-4A34-AD9C-F74FEDB5644A}" presName="tx1" presStyleLbl="revTx" presStyleIdx="1" presStyleCnt="6"/>
      <dgm:spPr/>
      <dgm:t>
        <a:bodyPr/>
        <a:lstStyle/>
        <a:p>
          <a:endParaRPr lang="ru-RU"/>
        </a:p>
      </dgm:t>
    </dgm:pt>
    <dgm:pt modelId="{581B2384-652C-4CF7-95B3-F40C4792971E}" type="pres">
      <dgm:prSet presAssocID="{C2B69494-0820-4A34-AD9C-F74FEDB5644A}" presName="vert1" presStyleCnt="0"/>
      <dgm:spPr/>
    </dgm:pt>
    <dgm:pt modelId="{E681438F-16CC-412E-86C4-D7071DFFD0FD}" type="pres">
      <dgm:prSet presAssocID="{D1929954-85E0-4AD3-AA07-51BBB905A0D4}" presName="thickLine" presStyleLbl="alignNode1" presStyleIdx="2" presStyleCnt="6"/>
      <dgm:spPr/>
    </dgm:pt>
    <dgm:pt modelId="{1819C8D7-1DCC-4EF5-9253-9C9D5C0D1C6B}" type="pres">
      <dgm:prSet presAssocID="{D1929954-85E0-4AD3-AA07-51BBB905A0D4}" presName="horz1" presStyleCnt="0"/>
      <dgm:spPr/>
    </dgm:pt>
    <dgm:pt modelId="{14FC55A8-3277-4280-9BB5-A0F43D8D063F}" type="pres">
      <dgm:prSet presAssocID="{D1929954-85E0-4AD3-AA07-51BBB905A0D4}" presName="tx1" presStyleLbl="revTx" presStyleIdx="2" presStyleCnt="6"/>
      <dgm:spPr/>
      <dgm:t>
        <a:bodyPr/>
        <a:lstStyle/>
        <a:p>
          <a:endParaRPr lang="ru-RU"/>
        </a:p>
      </dgm:t>
    </dgm:pt>
    <dgm:pt modelId="{1FBAF8EE-7F5B-4CBB-AC2F-C36DEEE7DD7A}" type="pres">
      <dgm:prSet presAssocID="{D1929954-85E0-4AD3-AA07-51BBB905A0D4}" presName="vert1" presStyleCnt="0"/>
      <dgm:spPr/>
    </dgm:pt>
    <dgm:pt modelId="{194707AD-0F9C-49DB-97E7-F0342E9D3281}" type="pres">
      <dgm:prSet presAssocID="{BD04F04C-7C78-4CDC-B286-D485DF3EC22B}" presName="thickLine" presStyleLbl="alignNode1" presStyleIdx="3" presStyleCnt="6"/>
      <dgm:spPr/>
    </dgm:pt>
    <dgm:pt modelId="{6C1509CA-BF9E-4059-97D2-ED28AD486D76}" type="pres">
      <dgm:prSet presAssocID="{BD04F04C-7C78-4CDC-B286-D485DF3EC22B}" presName="horz1" presStyleCnt="0"/>
      <dgm:spPr/>
    </dgm:pt>
    <dgm:pt modelId="{FAD5C480-4B50-4462-B187-2D05B1C7FC54}" type="pres">
      <dgm:prSet presAssocID="{BD04F04C-7C78-4CDC-B286-D485DF3EC22B}" presName="tx1" presStyleLbl="revTx" presStyleIdx="3" presStyleCnt="6"/>
      <dgm:spPr/>
      <dgm:t>
        <a:bodyPr/>
        <a:lstStyle/>
        <a:p>
          <a:endParaRPr lang="ru-RU"/>
        </a:p>
      </dgm:t>
    </dgm:pt>
    <dgm:pt modelId="{96E5D30A-6363-4E90-A01B-1CA2B99C5154}" type="pres">
      <dgm:prSet presAssocID="{BD04F04C-7C78-4CDC-B286-D485DF3EC22B}" presName="vert1" presStyleCnt="0"/>
      <dgm:spPr/>
    </dgm:pt>
    <dgm:pt modelId="{A2EFC61B-BF41-4A72-A510-F0CB1626530E}" type="pres">
      <dgm:prSet presAssocID="{2E8E6B84-D38E-44CF-9D1D-909769944919}" presName="thickLine" presStyleLbl="alignNode1" presStyleIdx="4" presStyleCnt="6"/>
      <dgm:spPr/>
    </dgm:pt>
    <dgm:pt modelId="{2A553D01-332B-41CB-99E4-784AA7252CD7}" type="pres">
      <dgm:prSet presAssocID="{2E8E6B84-D38E-44CF-9D1D-909769944919}" presName="horz1" presStyleCnt="0"/>
      <dgm:spPr/>
    </dgm:pt>
    <dgm:pt modelId="{F75626E9-92F2-439C-AC2A-11F853140B19}" type="pres">
      <dgm:prSet presAssocID="{2E8E6B84-D38E-44CF-9D1D-909769944919}" presName="tx1" presStyleLbl="revTx" presStyleIdx="4" presStyleCnt="6"/>
      <dgm:spPr/>
      <dgm:t>
        <a:bodyPr/>
        <a:lstStyle/>
        <a:p>
          <a:endParaRPr lang="ru-RU"/>
        </a:p>
      </dgm:t>
    </dgm:pt>
    <dgm:pt modelId="{8920A5F9-F3D1-4503-BEA2-C042295226A4}" type="pres">
      <dgm:prSet presAssocID="{2E8E6B84-D38E-44CF-9D1D-909769944919}" presName="vert1" presStyleCnt="0"/>
      <dgm:spPr/>
    </dgm:pt>
    <dgm:pt modelId="{285E20F4-A8C9-45A0-8C98-6C33234CC25F}" type="pres">
      <dgm:prSet presAssocID="{045DF6D8-9121-4EFC-B623-7E9842BF17D7}" presName="thickLine" presStyleLbl="alignNode1" presStyleIdx="5" presStyleCnt="6"/>
      <dgm:spPr/>
    </dgm:pt>
    <dgm:pt modelId="{72431CBA-60FC-4400-83EA-C47B075CAE32}" type="pres">
      <dgm:prSet presAssocID="{045DF6D8-9121-4EFC-B623-7E9842BF17D7}" presName="horz1" presStyleCnt="0"/>
      <dgm:spPr/>
    </dgm:pt>
    <dgm:pt modelId="{924B29E2-255E-49DA-8AAA-E3014052C503}" type="pres">
      <dgm:prSet presAssocID="{045DF6D8-9121-4EFC-B623-7E9842BF17D7}" presName="tx1" presStyleLbl="revTx" presStyleIdx="5" presStyleCnt="6"/>
      <dgm:spPr/>
      <dgm:t>
        <a:bodyPr/>
        <a:lstStyle/>
        <a:p>
          <a:endParaRPr lang="ru-RU"/>
        </a:p>
      </dgm:t>
    </dgm:pt>
    <dgm:pt modelId="{DE07BA35-54B6-4398-B46B-E588FD25D681}" type="pres">
      <dgm:prSet presAssocID="{045DF6D8-9121-4EFC-B623-7E9842BF17D7}" presName="vert1" presStyleCnt="0"/>
      <dgm:spPr/>
    </dgm:pt>
  </dgm:ptLst>
  <dgm:cxnLst>
    <dgm:cxn modelId="{7AB3BFDF-BA79-427B-B452-7EEAFD144408}" type="presOf" srcId="{045DF6D8-9121-4EFC-B623-7E9842BF17D7}" destId="{924B29E2-255E-49DA-8AAA-E3014052C503}" srcOrd="0" destOrd="0" presId="urn:microsoft.com/office/officeart/2008/layout/LinedList"/>
    <dgm:cxn modelId="{57C8AE8C-AA42-4A45-85B3-793894C6053E}" srcId="{6F2CC3CB-F2C9-413C-9516-98134788BCF2}" destId="{D1929954-85E0-4AD3-AA07-51BBB905A0D4}" srcOrd="2" destOrd="0" parTransId="{CF45FBB7-7CD8-457E-ABEB-474387E0B1B2}" sibTransId="{EF7E8261-60B9-4439-8D88-88B31CE326CD}"/>
    <dgm:cxn modelId="{A40A975E-EDF1-41DA-8001-BB1F0FB26E43}" srcId="{6F2CC3CB-F2C9-413C-9516-98134788BCF2}" destId="{2E8E6B84-D38E-44CF-9D1D-909769944919}" srcOrd="4" destOrd="0" parTransId="{FA53D8D1-16D6-43B6-B320-32CE0B588A6D}" sibTransId="{29EEE085-4ACF-4C02-BFCE-E13612F9E421}"/>
    <dgm:cxn modelId="{724308B3-81F5-43CD-954B-652E9D4B2879}" srcId="{6F2CC3CB-F2C9-413C-9516-98134788BCF2}" destId="{C2B69494-0820-4A34-AD9C-F74FEDB5644A}" srcOrd="1" destOrd="0" parTransId="{E0941FB9-ECE2-438A-BBD9-A66359A16680}" sibTransId="{B91B4902-827E-42DA-9A83-F10E4C4BCE85}"/>
    <dgm:cxn modelId="{65EB3A6B-0A40-43D8-A0AA-11945BCC46CD}" type="presOf" srcId="{6F2CC3CB-F2C9-413C-9516-98134788BCF2}" destId="{3BD9FCB7-42D6-4DAE-8F73-286D7E14FE51}" srcOrd="0" destOrd="0" presId="urn:microsoft.com/office/officeart/2008/layout/LinedList"/>
    <dgm:cxn modelId="{F3FC8BCD-ACDB-463F-95D6-DC8A70102425}" srcId="{6F2CC3CB-F2C9-413C-9516-98134788BCF2}" destId="{CC238774-DF71-48F4-80BA-409D312D5A47}" srcOrd="0" destOrd="0" parTransId="{5DCC74A7-32B3-46D9-8206-A47D2B00498D}" sibTransId="{5D4F6921-EA61-486C-A741-CCFA3CADF344}"/>
    <dgm:cxn modelId="{D9920135-ADCD-4CBA-97BB-875D92F4B9ED}" type="presOf" srcId="{C2B69494-0820-4A34-AD9C-F74FEDB5644A}" destId="{19044A4D-6EB4-45D2-BCC2-090CB557B5AA}" srcOrd="0" destOrd="0" presId="urn:microsoft.com/office/officeart/2008/layout/LinedList"/>
    <dgm:cxn modelId="{E5EF4176-4698-4366-93F4-23BF1D8F8E1A}" srcId="{6F2CC3CB-F2C9-413C-9516-98134788BCF2}" destId="{045DF6D8-9121-4EFC-B623-7E9842BF17D7}" srcOrd="5" destOrd="0" parTransId="{324C4103-3CDA-4F7D-BC51-F324C2A0AD19}" sibTransId="{12514766-BEED-4C97-8659-F1547F9569CD}"/>
    <dgm:cxn modelId="{037CB1EE-9580-4997-88E6-9F89612A08EF}" type="presOf" srcId="{2E8E6B84-D38E-44CF-9D1D-909769944919}" destId="{F75626E9-92F2-439C-AC2A-11F853140B19}" srcOrd="0" destOrd="0" presId="urn:microsoft.com/office/officeart/2008/layout/LinedList"/>
    <dgm:cxn modelId="{17B8ACD2-AE69-44D8-AB4F-EFE739AA68D6}" type="presOf" srcId="{CC238774-DF71-48F4-80BA-409D312D5A47}" destId="{AD407F29-3C0B-44D4-90F8-4567C26180FD}" srcOrd="0" destOrd="0" presId="urn:microsoft.com/office/officeart/2008/layout/LinedList"/>
    <dgm:cxn modelId="{EE7ADBE0-3AD3-4742-A9E5-C9DB3138173B}" type="presOf" srcId="{BD04F04C-7C78-4CDC-B286-D485DF3EC22B}" destId="{FAD5C480-4B50-4462-B187-2D05B1C7FC54}" srcOrd="0" destOrd="0" presId="urn:microsoft.com/office/officeart/2008/layout/LinedList"/>
    <dgm:cxn modelId="{B50E2F82-0FA1-40DB-BC33-88A12BEB30F6}" type="presOf" srcId="{D1929954-85E0-4AD3-AA07-51BBB905A0D4}" destId="{14FC55A8-3277-4280-9BB5-A0F43D8D063F}" srcOrd="0" destOrd="0" presId="urn:microsoft.com/office/officeart/2008/layout/LinedList"/>
    <dgm:cxn modelId="{D122B7CF-9E1B-4633-8A20-1D8018057CFD}" srcId="{6F2CC3CB-F2C9-413C-9516-98134788BCF2}" destId="{BD04F04C-7C78-4CDC-B286-D485DF3EC22B}" srcOrd="3" destOrd="0" parTransId="{61C6715B-4326-4E39-82C5-3BDC4D0F20DF}" sibTransId="{4E06B3BD-AF93-4FEF-A5BA-7F8EF3CED42B}"/>
    <dgm:cxn modelId="{C9DD5503-6F52-44A1-9148-9B6FB90B22B3}" type="presParOf" srcId="{3BD9FCB7-42D6-4DAE-8F73-286D7E14FE51}" destId="{7B9C2D0E-D3C0-42ED-BE4E-42D827C33970}" srcOrd="0" destOrd="0" presId="urn:microsoft.com/office/officeart/2008/layout/LinedList"/>
    <dgm:cxn modelId="{C323D575-D0B3-4120-8017-4E5B5034F8E6}" type="presParOf" srcId="{3BD9FCB7-42D6-4DAE-8F73-286D7E14FE51}" destId="{D5DBF331-E351-4D17-94EC-0DEBB01F8507}" srcOrd="1" destOrd="0" presId="urn:microsoft.com/office/officeart/2008/layout/LinedList"/>
    <dgm:cxn modelId="{605D7C0E-DB25-4E58-927A-34C657A5EEAA}" type="presParOf" srcId="{D5DBF331-E351-4D17-94EC-0DEBB01F8507}" destId="{AD407F29-3C0B-44D4-90F8-4567C26180FD}" srcOrd="0" destOrd="0" presId="urn:microsoft.com/office/officeart/2008/layout/LinedList"/>
    <dgm:cxn modelId="{1A02C09A-72B7-49E8-BB85-93BE33678673}" type="presParOf" srcId="{D5DBF331-E351-4D17-94EC-0DEBB01F8507}" destId="{6423A81F-6585-4ABB-8B34-19D9BFFFDC4E}" srcOrd="1" destOrd="0" presId="urn:microsoft.com/office/officeart/2008/layout/LinedList"/>
    <dgm:cxn modelId="{780F05C3-CC9B-4990-B1B5-605B35F4BBFB}" type="presParOf" srcId="{3BD9FCB7-42D6-4DAE-8F73-286D7E14FE51}" destId="{9930D5AC-7FE1-42F9-9503-7528B9305B70}" srcOrd="2" destOrd="0" presId="urn:microsoft.com/office/officeart/2008/layout/LinedList"/>
    <dgm:cxn modelId="{970A5086-C959-435E-A062-D7AB74AF5A20}" type="presParOf" srcId="{3BD9FCB7-42D6-4DAE-8F73-286D7E14FE51}" destId="{B25113EC-CC63-41FD-B2BA-76A4E978802A}" srcOrd="3" destOrd="0" presId="urn:microsoft.com/office/officeart/2008/layout/LinedList"/>
    <dgm:cxn modelId="{B398D4CB-7467-44A9-B3BA-1AB4FE785303}" type="presParOf" srcId="{B25113EC-CC63-41FD-B2BA-76A4E978802A}" destId="{19044A4D-6EB4-45D2-BCC2-090CB557B5AA}" srcOrd="0" destOrd="0" presId="urn:microsoft.com/office/officeart/2008/layout/LinedList"/>
    <dgm:cxn modelId="{0B636568-A399-451E-8B47-C4266BCB2E31}" type="presParOf" srcId="{B25113EC-CC63-41FD-B2BA-76A4E978802A}" destId="{581B2384-652C-4CF7-95B3-F40C4792971E}" srcOrd="1" destOrd="0" presId="urn:microsoft.com/office/officeart/2008/layout/LinedList"/>
    <dgm:cxn modelId="{88878744-0716-4B64-A68C-4223D55AF37F}" type="presParOf" srcId="{3BD9FCB7-42D6-4DAE-8F73-286D7E14FE51}" destId="{E681438F-16CC-412E-86C4-D7071DFFD0FD}" srcOrd="4" destOrd="0" presId="urn:microsoft.com/office/officeart/2008/layout/LinedList"/>
    <dgm:cxn modelId="{11922AB5-397E-4092-B0CC-2DA0A9B020E4}" type="presParOf" srcId="{3BD9FCB7-42D6-4DAE-8F73-286D7E14FE51}" destId="{1819C8D7-1DCC-4EF5-9253-9C9D5C0D1C6B}" srcOrd="5" destOrd="0" presId="urn:microsoft.com/office/officeart/2008/layout/LinedList"/>
    <dgm:cxn modelId="{ABCD51D1-FF0D-4A44-81D9-006F9865DCA8}" type="presParOf" srcId="{1819C8D7-1DCC-4EF5-9253-9C9D5C0D1C6B}" destId="{14FC55A8-3277-4280-9BB5-A0F43D8D063F}" srcOrd="0" destOrd="0" presId="urn:microsoft.com/office/officeart/2008/layout/LinedList"/>
    <dgm:cxn modelId="{71FCC631-F47C-444A-B624-95A8B877B4C0}" type="presParOf" srcId="{1819C8D7-1DCC-4EF5-9253-9C9D5C0D1C6B}" destId="{1FBAF8EE-7F5B-4CBB-AC2F-C36DEEE7DD7A}" srcOrd="1" destOrd="0" presId="urn:microsoft.com/office/officeart/2008/layout/LinedList"/>
    <dgm:cxn modelId="{2C64E322-C726-4A1A-A02F-5183EBD71B88}" type="presParOf" srcId="{3BD9FCB7-42D6-4DAE-8F73-286D7E14FE51}" destId="{194707AD-0F9C-49DB-97E7-F0342E9D3281}" srcOrd="6" destOrd="0" presId="urn:microsoft.com/office/officeart/2008/layout/LinedList"/>
    <dgm:cxn modelId="{F1633B4B-307F-4D4E-8AE8-7CBD75E0A3EF}" type="presParOf" srcId="{3BD9FCB7-42D6-4DAE-8F73-286D7E14FE51}" destId="{6C1509CA-BF9E-4059-97D2-ED28AD486D76}" srcOrd="7" destOrd="0" presId="urn:microsoft.com/office/officeart/2008/layout/LinedList"/>
    <dgm:cxn modelId="{AADC0211-5D4B-4839-BD15-10E06F2A545D}" type="presParOf" srcId="{6C1509CA-BF9E-4059-97D2-ED28AD486D76}" destId="{FAD5C480-4B50-4462-B187-2D05B1C7FC54}" srcOrd="0" destOrd="0" presId="urn:microsoft.com/office/officeart/2008/layout/LinedList"/>
    <dgm:cxn modelId="{3DB47F41-942F-4766-82BA-F00DA06ADD01}" type="presParOf" srcId="{6C1509CA-BF9E-4059-97D2-ED28AD486D76}" destId="{96E5D30A-6363-4E90-A01B-1CA2B99C5154}" srcOrd="1" destOrd="0" presId="urn:microsoft.com/office/officeart/2008/layout/LinedList"/>
    <dgm:cxn modelId="{716F5C73-7B23-48CC-B93F-A57C231EC6DF}" type="presParOf" srcId="{3BD9FCB7-42D6-4DAE-8F73-286D7E14FE51}" destId="{A2EFC61B-BF41-4A72-A510-F0CB1626530E}" srcOrd="8" destOrd="0" presId="urn:microsoft.com/office/officeart/2008/layout/LinedList"/>
    <dgm:cxn modelId="{9981001C-E167-49BD-A551-D1AB1FF85B00}" type="presParOf" srcId="{3BD9FCB7-42D6-4DAE-8F73-286D7E14FE51}" destId="{2A553D01-332B-41CB-99E4-784AA7252CD7}" srcOrd="9" destOrd="0" presId="urn:microsoft.com/office/officeart/2008/layout/LinedList"/>
    <dgm:cxn modelId="{4F40036B-B69D-48B4-A8B9-96BF9683B903}" type="presParOf" srcId="{2A553D01-332B-41CB-99E4-784AA7252CD7}" destId="{F75626E9-92F2-439C-AC2A-11F853140B19}" srcOrd="0" destOrd="0" presId="urn:microsoft.com/office/officeart/2008/layout/LinedList"/>
    <dgm:cxn modelId="{7754AB7D-9B74-481E-9AF0-B69A8A61FFCB}" type="presParOf" srcId="{2A553D01-332B-41CB-99E4-784AA7252CD7}" destId="{8920A5F9-F3D1-4503-BEA2-C042295226A4}" srcOrd="1" destOrd="0" presId="urn:microsoft.com/office/officeart/2008/layout/LinedList"/>
    <dgm:cxn modelId="{68609F57-F36E-479F-8DF9-4C4BDFE82289}" type="presParOf" srcId="{3BD9FCB7-42D6-4DAE-8F73-286D7E14FE51}" destId="{285E20F4-A8C9-45A0-8C98-6C33234CC25F}" srcOrd="10" destOrd="0" presId="urn:microsoft.com/office/officeart/2008/layout/LinedList"/>
    <dgm:cxn modelId="{3811AA1B-EB4A-45A3-81C0-DADCA0F7C03D}" type="presParOf" srcId="{3BD9FCB7-42D6-4DAE-8F73-286D7E14FE51}" destId="{72431CBA-60FC-4400-83EA-C47B075CAE32}" srcOrd="11" destOrd="0" presId="urn:microsoft.com/office/officeart/2008/layout/LinedList"/>
    <dgm:cxn modelId="{CBFC1BA6-2A5A-459B-9D76-0DC2D9563404}" type="presParOf" srcId="{72431CBA-60FC-4400-83EA-C47B075CAE32}" destId="{924B29E2-255E-49DA-8AAA-E3014052C503}" srcOrd="0" destOrd="0" presId="urn:microsoft.com/office/officeart/2008/layout/LinedList"/>
    <dgm:cxn modelId="{7F717D72-D003-465E-B169-E20D10458DA6}" type="presParOf" srcId="{72431CBA-60FC-4400-83EA-C47B075CAE32}" destId="{DE07BA35-54B6-4398-B46B-E588FD25D681}" srcOrd="1" destOrd="0" presId="urn:microsoft.com/office/officeart/2008/layout/LinedList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44C085-A0CF-4355-8AB9-CA58402FCFC9}" type="doc">
      <dgm:prSet loTypeId="urn:microsoft.com/office/officeart/2005/8/layout/vList4" loCatId="pictur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79B48E78-B8CC-4D96-A570-95DC519AB2C9}">
      <dgm:prSet phldrT="[Текст]" custT="1"/>
      <dgm:spPr/>
      <dgm:t>
        <a:bodyPr/>
        <a:lstStyle/>
        <a:p>
          <a:pPr algn="ctr"/>
          <a:r>
            <a:rPr lang="ru-RU" sz="2800" b="1" dirty="0" smtClean="0"/>
            <a:t>Особенности ЭГП         </a:t>
          </a:r>
          <a:endParaRPr lang="ru-RU" sz="2800" b="1" dirty="0"/>
        </a:p>
      </dgm:t>
    </dgm:pt>
    <dgm:pt modelId="{9120789A-BE66-458D-B985-FF70865FEE31}" type="parTrans" cxnId="{A63692B2-E06A-424B-A6E3-EE1D5E5BC930}">
      <dgm:prSet/>
      <dgm:spPr/>
      <dgm:t>
        <a:bodyPr/>
        <a:lstStyle/>
        <a:p>
          <a:endParaRPr lang="ru-RU"/>
        </a:p>
      </dgm:t>
    </dgm:pt>
    <dgm:pt modelId="{32108D48-1AE8-4402-BE2E-F6836C6E30FD}" type="sibTrans" cxnId="{A63692B2-E06A-424B-A6E3-EE1D5E5BC930}">
      <dgm:prSet/>
      <dgm:spPr/>
      <dgm:t>
        <a:bodyPr/>
        <a:lstStyle/>
        <a:p>
          <a:endParaRPr lang="ru-RU"/>
        </a:p>
      </dgm:t>
    </dgm:pt>
    <dgm:pt modelId="{F38A7F3C-B8D7-4DAB-B196-208080261027}">
      <dgm:prSet phldrT="[Текст]" custT="1"/>
      <dgm:spPr/>
      <dgm:t>
        <a:bodyPr/>
        <a:lstStyle/>
        <a:p>
          <a:pPr algn="ctr"/>
          <a:r>
            <a:rPr lang="ru-RU" sz="2800" b="1" dirty="0" smtClean="0"/>
            <a:t>Природные ресурсы</a:t>
          </a:r>
          <a:endParaRPr lang="ru-RU" sz="2800" b="1" dirty="0"/>
        </a:p>
      </dgm:t>
    </dgm:pt>
    <dgm:pt modelId="{46058452-287C-4D71-8B05-1C463E843083}" type="parTrans" cxnId="{34A740C7-4BF8-40F6-A305-0F6FF4FE1227}">
      <dgm:prSet/>
      <dgm:spPr/>
      <dgm:t>
        <a:bodyPr/>
        <a:lstStyle/>
        <a:p>
          <a:endParaRPr lang="ru-RU"/>
        </a:p>
      </dgm:t>
    </dgm:pt>
    <dgm:pt modelId="{A00EA80D-E57C-4074-8E4B-A43B3A89A735}" type="sibTrans" cxnId="{34A740C7-4BF8-40F6-A305-0F6FF4FE1227}">
      <dgm:prSet/>
      <dgm:spPr/>
      <dgm:t>
        <a:bodyPr/>
        <a:lstStyle/>
        <a:p>
          <a:endParaRPr lang="ru-RU"/>
        </a:p>
      </dgm:t>
    </dgm:pt>
    <dgm:pt modelId="{E7CA8120-0358-4AEE-9D9B-EEC574C39CD8}">
      <dgm:prSet phldrT="[Текст]" custT="1"/>
      <dgm:spPr/>
      <dgm:t>
        <a:bodyPr/>
        <a:lstStyle/>
        <a:p>
          <a:r>
            <a:rPr lang="ru-RU" sz="2400" b="1" dirty="0" smtClean="0"/>
            <a:t>Факторы формирования</a:t>
          </a:r>
          <a:endParaRPr lang="ru-RU" sz="2400" b="1" dirty="0"/>
        </a:p>
      </dgm:t>
    </dgm:pt>
    <dgm:pt modelId="{56DB3FB5-2F59-4D3C-A650-37E2020AA8BC}" type="parTrans" cxnId="{32A4800E-8BDE-434F-BCC8-F7E4BC17E73E}">
      <dgm:prSet/>
      <dgm:spPr/>
      <dgm:t>
        <a:bodyPr/>
        <a:lstStyle/>
        <a:p>
          <a:endParaRPr lang="ru-RU"/>
        </a:p>
      </dgm:t>
    </dgm:pt>
    <dgm:pt modelId="{05E9D3BA-EE03-40FC-9C48-1AD7EC51B0E3}" type="sibTrans" cxnId="{32A4800E-8BDE-434F-BCC8-F7E4BC17E73E}">
      <dgm:prSet/>
      <dgm:spPr/>
      <dgm:t>
        <a:bodyPr/>
        <a:lstStyle/>
        <a:p>
          <a:endParaRPr lang="ru-RU"/>
        </a:p>
      </dgm:t>
    </dgm:pt>
    <dgm:pt modelId="{BC4689A2-D061-4A48-AC24-D9119FD15334}">
      <dgm:prSet phldrT="[Текст]" custT="1"/>
      <dgm:spPr/>
      <dgm:t>
        <a:bodyPr/>
        <a:lstStyle/>
        <a:p>
          <a:pPr algn="ctr"/>
          <a:r>
            <a:rPr lang="ru-RU" sz="2800" dirty="0" smtClean="0"/>
            <a:t> </a:t>
          </a:r>
          <a:r>
            <a:rPr lang="ru-RU" sz="2800" b="1" dirty="0" smtClean="0"/>
            <a:t>Состав</a:t>
          </a:r>
          <a:endParaRPr lang="ru-RU" sz="2800" b="1" dirty="0"/>
        </a:p>
      </dgm:t>
    </dgm:pt>
    <dgm:pt modelId="{93FB716B-8A5F-4BBA-B3B1-27D455880220}" type="parTrans" cxnId="{43EE6783-2FFD-4382-9452-96F51349B56A}">
      <dgm:prSet/>
      <dgm:spPr/>
      <dgm:t>
        <a:bodyPr/>
        <a:lstStyle/>
        <a:p>
          <a:endParaRPr lang="ru-RU"/>
        </a:p>
      </dgm:t>
    </dgm:pt>
    <dgm:pt modelId="{BD820086-F815-48D1-B5B8-80525F24C178}" type="sibTrans" cxnId="{43EE6783-2FFD-4382-9452-96F51349B56A}">
      <dgm:prSet/>
      <dgm:spPr/>
      <dgm:t>
        <a:bodyPr/>
        <a:lstStyle/>
        <a:p>
          <a:endParaRPr lang="ru-RU"/>
        </a:p>
      </dgm:t>
    </dgm:pt>
    <dgm:pt modelId="{77BA5865-CA2E-44AB-B2BB-4A114B4FEE07}" type="pres">
      <dgm:prSet presAssocID="{8D44C085-A0CF-4355-8AB9-CA58402FCFC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FDC149-A7DB-48C6-89C4-ADA93025B6D4}" type="pres">
      <dgm:prSet presAssocID="{79B48E78-B8CC-4D96-A570-95DC519AB2C9}" presName="comp" presStyleCnt="0"/>
      <dgm:spPr/>
    </dgm:pt>
    <dgm:pt modelId="{D4F7A30F-6A70-49E6-B02D-816913EA20A0}" type="pres">
      <dgm:prSet presAssocID="{79B48E78-B8CC-4D96-A570-95DC519AB2C9}" presName="box" presStyleLbl="node1" presStyleIdx="0" presStyleCnt="4" custLinFactNeighborX="17893" custLinFactNeighborY="-12894"/>
      <dgm:spPr/>
      <dgm:t>
        <a:bodyPr/>
        <a:lstStyle/>
        <a:p>
          <a:endParaRPr lang="ru-RU"/>
        </a:p>
      </dgm:t>
    </dgm:pt>
    <dgm:pt modelId="{44340C92-6156-4C2F-AD4D-9C26CDCC7AC3}" type="pres">
      <dgm:prSet presAssocID="{79B48E78-B8CC-4D96-A570-95DC519AB2C9}" presName="img" presStyleLbl="fgImgPlace1" presStyleIdx="0" presStyleCnt="4" custScaleX="105062" custLinFactNeighborX="4808" custLinFactNeighborY="-59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2F58324D-FD46-439C-B46E-1B6C81B82C2B}" type="pres">
      <dgm:prSet presAssocID="{79B48E78-B8CC-4D96-A570-95DC519AB2C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D0900-57A5-47E1-A6C3-45D6BEBA1C2F}" type="pres">
      <dgm:prSet presAssocID="{32108D48-1AE8-4402-BE2E-F6836C6E30FD}" presName="spacer" presStyleCnt="0"/>
      <dgm:spPr/>
    </dgm:pt>
    <dgm:pt modelId="{4A40A58F-1294-438F-AEF0-19C487D1DABF}" type="pres">
      <dgm:prSet presAssocID="{BC4689A2-D061-4A48-AC24-D9119FD15334}" presName="comp" presStyleCnt="0"/>
      <dgm:spPr/>
    </dgm:pt>
    <dgm:pt modelId="{9C6EE024-8EA3-46BB-9BB3-5CE669F3EE40}" type="pres">
      <dgm:prSet presAssocID="{BC4689A2-D061-4A48-AC24-D9119FD15334}" presName="box" presStyleLbl="node1" presStyleIdx="1" presStyleCnt="4"/>
      <dgm:spPr/>
      <dgm:t>
        <a:bodyPr/>
        <a:lstStyle/>
        <a:p>
          <a:endParaRPr lang="ru-RU"/>
        </a:p>
      </dgm:t>
    </dgm:pt>
    <dgm:pt modelId="{21E7EDFC-F800-4488-AF54-2BC8AC18F039}" type="pres">
      <dgm:prSet presAssocID="{BC4689A2-D061-4A48-AC24-D9119FD15334}" presName="img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  <dgm:t>
        <a:bodyPr/>
        <a:lstStyle/>
        <a:p>
          <a:endParaRPr lang="ru-RU"/>
        </a:p>
      </dgm:t>
    </dgm:pt>
    <dgm:pt modelId="{8956D251-D25D-4814-A45E-FE318E464248}" type="pres">
      <dgm:prSet presAssocID="{BC4689A2-D061-4A48-AC24-D9119FD1533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1DA0A-A596-4945-93FE-F85449B01D90}" type="pres">
      <dgm:prSet presAssocID="{BD820086-F815-48D1-B5B8-80525F24C178}" presName="spacer" presStyleCnt="0"/>
      <dgm:spPr/>
    </dgm:pt>
    <dgm:pt modelId="{0CF404B0-00DE-4598-9F6F-8E39A0C5775A}" type="pres">
      <dgm:prSet presAssocID="{E7CA8120-0358-4AEE-9D9B-EEC574C39CD8}" presName="comp" presStyleCnt="0"/>
      <dgm:spPr/>
    </dgm:pt>
    <dgm:pt modelId="{7E36765C-BBF1-404B-B47D-87953DF453EF}" type="pres">
      <dgm:prSet presAssocID="{E7CA8120-0358-4AEE-9D9B-EEC574C39CD8}" presName="box" presStyleLbl="node1" presStyleIdx="2" presStyleCnt="4"/>
      <dgm:spPr/>
      <dgm:t>
        <a:bodyPr/>
        <a:lstStyle/>
        <a:p>
          <a:endParaRPr lang="ru-RU"/>
        </a:p>
      </dgm:t>
    </dgm:pt>
    <dgm:pt modelId="{A06CCFF9-65AD-4023-9E1E-40E72EDC7858}" type="pres">
      <dgm:prSet presAssocID="{E7CA8120-0358-4AEE-9D9B-EEC574C39CD8}" presName="img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ru-RU"/>
        </a:p>
      </dgm:t>
    </dgm:pt>
    <dgm:pt modelId="{DC01CFF2-5B75-41D2-8E6C-5B4451E0D87E}" type="pres">
      <dgm:prSet presAssocID="{E7CA8120-0358-4AEE-9D9B-EEC574C39CD8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1C5FF-9E5E-41DD-9711-E8EDA0D45C19}" type="pres">
      <dgm:prSet presAssocID="{05E9D3BA-EE03-40FC-9C48-1AD7EC51B0E3}" presName="spacer" presStyleCnt="0"/>
      <dgm:spPr/>
    </dgm:pt>
    <dgm:pt modelId="{C0808C24-3D0B-4C06-B786-1D2C070ABDE7}" type="pres">
      <dgm:prSet presAssocID="{F38A7F3C-B8D7-4DAB-B196-208080261027}" presName="comp" presStyleCnt="0"/>
      <dgm:spPr/>
    </dgm:pt>
    <dgm:pt modelId="{B999252B-F6EA-434D-A9A1-D2DCC9CBF98E}" type="pres">
      <dgm:prSet presAssocID="{F38A7F3C-B8D7-4DAB-B196-208080261027}" presName="box" presStyleLbl="node1" presStyleIdx="3" presStyleCnt="4"/>
      <dgm:spPr/>
      <dgm:t>
        <a:bodyPr/>
        <a:lstStyle/>
        <a:p>
          <a:endParaRPr lang="ru-RU"/>
        </a:p>
      </dgm:t>
    </dgm:pt>
    <dgm:pt modelId="{746576E9-2716-4004-80ED-F9BE4CF50C31}" type="pres">
      <dgm:prSet presAssocID="{F38A7F3C-B8D7-4DAB-B196-208080261027}" presName="img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ru-RU"/>
        </a:p>
      </dgm:t>
    </dgm:pt>
    <dgm:pt modelId="{E7BC7368-B2AE-4222-B467-A49FCD5759D9}" type="pres">
      <dgm:prSet presAssocID="{F38A7F3C-B8D7-4DAB-B196-20808026102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9E57EC-DBBB-4486-9D49-1B7D909928A9}" type="presOf" srcId="{79B48E78-B8CC-4D96-A570-95DC519AB2C9}" destId="{2F58324D-FD46-439C-B46E-1B6C81B82C2B}" srcOrd="1" destOrd="0" presId="urn:microsoft.com/office/officeart/2005/8/layout/vList4"/>
    <dgm:cxn modelId="{32A4800E-8BDE-434F-BCC8-F7E4BC17E73E}" srcId="{8D44C085-A0CF-4355-8AB9-CA58402FCFC9}" destId="{E7CA8120-0358-4AEE-9D9B-EEC574C39CD8}" srcOrd="2" destOrd="0" parTransId="{56DB3FB5-2F59-4D3C-A650-37E2020AA8BC}" sibTransId="{05E9D3BA-EE03-40FC-9C48-1AD7EC51B0E3}"/>
    <dgm:cxn modelId="{A63692B2-E06A-424B-A6E3-EE1D5E5BC930}" srcId="{8D44C085-A0CF-4355-8AB9-CA58402FCFC9}" destId="{79B48E78-B8CC-4D96-A570-95DC519AB2C9}" srcOrd="0" destOrd="0" parTransId="{9120789A-BE66-458D-B985-FF70865FEE31}" sibTransId="{32108D48-1AE8-4402-BE2E-F6836C6E30FD}"/>
    <dgm:cxn modelId="{34A740C7-4BF8-40F6-A305-0F6FF4FE1227}" srcId="{8D44C085-A0CF-4355-8AB9-CA58402FCFC9}" destId="{F38A7F3C-B8D7-4DAB-B196-208080261027}" srcOrd="3" destOrd="0" parTransId="{46058452-287C-4D71-8B05-1C463E843083}" sibTransId="{A00EA80D-E57C-4074-8E4B-A43B3A89A735}"/>
    <dgm:cxn modelId="{72527BFB-FCC6-432F-864B-24FE339DC674}" type="presOf" srcId="{8D44C085-A0CF-4355-8AB9-CA58402FCFC9}" destId="{77BA5865-CA2E-44AB-B2BB-4A114B4FEE07}" srcOrd="0" destOrd="0" presId="urn:microsoft.com/office/officeart/2005/8/layout/vList4"/>
    <dgm:cxn modelId="{9C9C7570-2F02-4204-972D-856F7790B3F5}" type="presOf" srcId="{BC4689A2-D061-4A48-AC24-D9119FD15334}" destId="{9C6EE024-8EA3-46BB-9BB3-5CE669F3EE40}" srcOrd="0" destOrd="0" presId="urn:microsoft.com/office/officeart/2005/8/layout/vList4"/>
    <dgm:cxn modelId="{ADF0BFC2-E934-4BD4-8D02-BF1566922873}" type="presOf" srcId="{BC4689A2-D061-4A48-AC24-D9119FD15334}" destId="{8956D251-D25D-4814-A45E-FE318E464248}" srcOrd="1" destOrd="0" presId="urn:microsoft.com/office/officeart/2005/8/layout/vList4"/>
    <dgm:cxn modelId="{CE124E05-6E9C-46EA-B4A9-7E689D0B4808}" type="presOf" srcId="{F38A7F3C-B8D7-4DAB-B196-208080261027}" destId="{E7BC7368-B2AE-4222-B467-A49FCD5759D9}" srcOrd="1" destOrd="0" presId="urn:microsoft.com/office/officeart/2005/8/layout/vList4"/>
    <dgm:cxn modelId="{1FCF0C28-1FD0-4A4D-8B84-0FAB4B5C7542}" type="presOf" srcId="{79B48E78-B8CC-4D96-A570-95DC519AB2C9}" destId="{D4F7A30F-6A70-49E6-B02D-816913EA20A0}" srcOrd="0" destOrd="0" presId="urn:microsoft.com/office/officeart/2005/8/layout/vList4"/>
    <dgm:cxn modelId="{A678BA36-66EA-4704-BF29-18EF415AC9FA}" type="presOf" srcId="{E7CA8120-0358-4AEE-9D9B-EEC574C39CD8}" destId="{DC01CFF2-5B75-41D2-8E6C-5B4451E0D87E}" srcOrd="1" destOrd="0" presId="urn:microsoft.com/office/officeart/2005/8/layout/vList4"/>
    <dgm:cxn modelId="{43EE6783-2FFD-4382-9452-96F51349B56A}" srcId="{8D44C085-A0CF-4355-8AB9-CA58402FCFC9}" destId="{BC4689A2-D061-4A48-AC24-D9119FD15334}" srcOrd="1" destOrd="0" parTransId="{93FB716B-8A5F-4BBA-B3B1-27D455880220}" sibTransId="{BD820086-F815-48D1-B5B8-80525F24C178}"/>
    <dgm:cxn modelId="{95F39F69-E382-4D87-BF27-4DF3C725B0CD}" type="presOf" srcId="{F38A7F3C-B8D7-4DAB-B196-208080261027}" destId="{B999252B-F6EA-434D-A9A1-D2DCC9CBF98E}" srcOrd="0" destOrd="0" presId="urn:microsoft.com/office/officeart/2005/8/layout/vList4"/>
    <dgm:cxn modelId="{F14F1CCD-DFFC-4350-9AD7-2D9B2B357065}" type="presOf" srcId="{E7CA8120-0358-4AEE-9D9B-EEC574C39CD8}" destId="{7E36765C-BBF1-404B-B47D-87953DF453EF}" srcOrd="0" destOrd="0" presId="urn:microsoft.com/office/officeart/2005/8/layout/vList4"/>
    <dgm:cxn modelId="{C2AF671C-B92E-4D49-890D-CEB42116601B}" type="presParOf" srcId="{77BA5865-CA2E-44AB-B2BB-4A114B4FEE07}" destId="{69FDC149-A7DB-48C6-89C4-ADA93025B6D4}" srcOrd="0" destOrd="0" presId="urn:microsoft.com/office/officeart/2005/8/layout/vList4"/>
    <dgm:cxn modelId="{AC610968-1DAA-491B-AEEF-1A2427972497}" type="presParOf" srcId="{69FDC149-A7DB-48C6-89C4-ADA93025B6D4}" destId="{D4F7A30F-6A70-49E6-B02D-816913EA20A0}" srcOrd="0" destOrd="0" presId="urn:microsoft.com/office/officeart/2005/8/layout/vList4"/>
    <dgm:cxn modelId="{3E68A5A5-BF81-446C-B6FC-E5F967A3C0C5}" type="presParOf" srcId="{69FDC149-A7DB-48C6-89C4-ADA93025B6D4}" destId="{44340C92-6156-4C2F-AD4D-9C26CDCC7AC3}" srcOrd="1" destOrd="0" presId="urn:microsoft.com/office/officeart/2005/8/layout/vList4"/>
    <dgm:cxn modelId="{B7902585-C723-4D9E-B731-50A15885C35D}" type="presParOf" srcId="{69FDC149-A7DB-48C6-89C4-ADA93025B6D4}" destId="{2F58324D-FD46-439C-B46E-1B6C81B82C2B}" srcOrd="2" destOrd="0" presId="urn:microsoft.com/office/officeart/2005/8/layout/vList4"/>
    <dgm:cxn modelId="{D7C53002-4A8A-4EA1-8E54-ED03C4D99CF1}" type="presParOf" srcId="{77BA5865-CA2E-44AB-B2BB-4A114B4FEE07}" destId="{010D0900-57A5-47E1-A6C3-45D6BEBA1C2F}" srcOrd="1" destOrd="0" presId="urn:microsoft.com/office/officeart/2005/8/layout/vList4"/>
    <dgm:cxn modelId="{46815564-71E2-44F8-B491-1C48E2AEC241}" type="presParOf" srcId="{77BA5865-CA2E-44AB-B2BB-4A114B4FEE07}" destId="{4A40A58F-1294-438F-AEF0-19C487D1DABF}" srcOrd="2" destOrd="0" presId="urn:microsoft.com/office/officeart/2005/8/layout/vList4"/>
    <dgm:cxn modelId="{C32B2E8E-A975-4695-9645-F6AD039538CD}" type="presParOf" srcId="{4A40A58F-1294-438F-AEF0-19C487D1DABF}" destId="{9C6EE024-8EA3-46BB-9BB3-5CE669F3EE40}" srcOrd="0" destOrd="0" presId="urn:microsoft.com/office/officeart/2005/8/layout/vList4"/>
    <dgm:cxn modelId="{A4AC10A7-D429-4629-9D59-9227124B2825}" type="presParOf" srcId="{4A40A58F-1294-438F-AEF0-19C487D1DABF}" destId="{21E7EDFC-F800-4488-AF54-2BC8AC18F039}" srcOrd="1" destOrd="0" presId="urn:microsoft.com/office/officeart/2005/8/layout/vList4"/>
    <dgm:cxn modelId="{5D85AFC9-77B8-4F22-B929-597C723EB205}" type="presParOf" srcId="{4A40A58F-1294-438F-AEF0-19C487D1DABF}" destId="{8956D251-D25D-4814-A45E-FE318E464248}" srcOrd="2" destOrd="0" presId="urn:microsoft.com/office/officeart/2005/8/layout/vList4"/>
    <dgm:cxn modelId="{D4402C1F-7B63-43A8-A6BD-4154D5786555}" type="presParOf" srcId="{77BA5865-CA2E-44AB-B2BB-4A114B4FEE07}" destId="{94F1DA0A-A596-4945-93FE-F85449B01D90}" srcOrd="3" destOrd="0" presId="urn:microsoft.com/office/officeart/2005/8/layout/vList4"/>
    <dgm:cxn modelId="{DAB5989E-674F-46F2-BE53-122081567C21}" type="presParOf" srcId="{77BA5865-CA2E-44AB-B2BB-4A114B4FEE07}" destId="{0CF404B0-00DE-4598-9F6F-8E39A0C5775A}" srcOrd="4" destOrd="0" presId="urn:microsoft.com/office/officeart/2005/8/layout/vList4"/>
    <dgm:cxn modelId="{469E1095-3A70-457D-9CAB-BF5E88AC7E69}" type="presParOf" srcId="{0CF404B0-00DE-4598-9F6F-8E39A0C5775A}" destId="{7E36765C-BBF1-404B-B47D-87953DF453EF}" srcOrd="0" destOrd="0" presId="urn:microsoft.com/office/officeart/2005/8/layout/vList4"/>
    <dgm:cxn modelId="{116F7CA7-D91E-474C-809C-A6A0A80E57D7}" type="presParOf" srcId="{0CF404B0-00DE-4598-9F6F-8E39A0C5775A}" destId="{A06CCFF9-65AD-4023-9E1E-40E72EDC7858}" srcOrd="1" destOrd="0" presId="urn:microsoft.com/office/officeart/2005/8/layout/vList4"/>
    <dgm:cxn modelId="{786EBBEB-7412-4BE5-9E16-F939C69A47FD}" type="presParOf" srcId="{0CF404B0-00DE-4598-9F6F-8E39A0C5775A}" destId="{DC01CFF2-5B75-41D2-8E6C-5B4451E0D87E}" srcOrd="2" destOrd="0" presId="urn:microsoft.com/office/officeart/2005/8/layout/vList4"/>
    <dgm:cxn modelId="{BC95F09B-673D-4020-8419-1B3DC7971933}" type="presParOf" srcId="{77BA5865-CA2E-44AB-B2BB-4A114B4FEE07}" destId="{20C1C5FF-9E5E-41DD-9711-E8EDA0D45C19}" srcOrd="5" destOrd="0" presId="urn:microsoft.com/office/officeart/2005/8/layout/vList4"/>
    <dgm:cxn modelId="{CCAACE31-8DB5-46ED-8195-9341783DAC51}" type="presParOf" srcId="{77BA5865-CA2E-44AB-B2BB-4A114B4FEE07}" destId="{C0808C24-3D0B-4C06-B786-1D2C070ABDE7}" srcOrd="6" destOrd="0" presId="urn:microsoft.com/office/officeart/2005/8/layout/vList4"/>
    <dgm:cxn modelId="{8FA7374D-A09A-4FDA-A7CE-118643316DAA}" type="presParOf" srcId="{C0808C24-3D0B-4C06-B786-1D2C070ABDE7}" destId="{B999252B-F6EA-434D-A9A1-D2DCC9CBF98E}" srcOrd="0" destOrd="0" presId="urn:microsoft.com/office/officeart/2005/8/layout/vList4"/>
    <dgm:cxn modelId="{39EC9CE5-6A72-4273-B239-C68876A4BCC7}" type="presParOf" srcId="{C0808C24-3D0B-4C06-B786-1D2C070ABDE7}" destId="{746576E9-2716-4004-80ED-F9BE4CF50C31}" srcOrd="1" destOrd="0" presId="urn:microsoft.com/office/officeart/2005/8/layout/vList4"/>
    <dgm:cxn modelId="{0BD26775-E292-44D9-BCC3-237E3167D069}" type="presParOf" srcId="{C0808C24-3D0B-4C06-B786-1D2C070ABDE7}" destId="{E7BC7368-B2AE-4222-B467-A49FCD5759D9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C22899-52FA-4B35-8E84-327A1D2761C8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5B33C6-EC6E-4262-B67B-06FE74B81579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tx2">
                  <a:lumMod val="10000"/>
                </a:schemeClr>
              </a:solidFill>
            </a:rPr>
            <a:t>Европейский Юг - </a:t>
          </a:r>
        </a:p>
        <a:p>
          <a:r>
            <a:rPr lang="ru-RU" sz="1600" b="1" dirty="0">
              <a:solidFill>
                <a:schemeClr val="tx2">
                  <a:lumMod val="10000"/>
                </a:schemeClr>
              </a:solidFill>
            </a:rPr>
            <a:t>Северный Кавказ </a:t>
          </a:r>
        </a:p>
      </dgm:t>
    </dgm:pt>
    <dgm:pt modelId="{FA43E4A9-AEF5-456B-9668-55B89F500189}" type="parTrans" cxnId="{F475794C-4831-4995-9BC0-BD402818DE42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9185836F-6A2E-446E-9B10-B9580DD45A5E}" type="sibTrans" cxnId="{F475794C-4831-4995-9BC0-BD402818DE42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DCCA192B-2ABE-4DEC-BDF9-406E83128AF4}">
      <dgm:prSet phldrT="[Текст]" custT="1"/>
      <dgm:spPr/>
      <dgm:t>
        <a:bodyPr/>
        <a:lstStyle/>
        <a:p>
          <a:r>
            <a:rPr lang="ru-RU" sz="1600" b="1">
              <a:solidFill>
                <a:schemeClr val="tx2">
                  <a:lumMod val="10000"/>
                </a:schemeClr>
              </a:solidFill>
            </a:rPr>
            <a:t>республики</a:t>
          </a:r>
        </a:p>
      </dgm:t>
    </dgm:pt>
    <dgm:pt modelId="{5DCF68E2-EBE1-45A2-818B-991765782C65}" type="parTrans" cxnId="{7C15CF78-46E2-4FA3-B3B9-4C622DD9E678}">
      <dgm:prSet custT="1"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7FB5A311-B40D-407B-B9F2-5693CF3116AA}" type="sibTrans" cxnId="{7C15CF78-46E2-4FA3-B3B9-4C622DD9E678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D0DA61BB-9FDF-43AC-AACE-0868718CA420}">
      <dgm:prSet phldrT="[Текст]" custT="1"/>
      <dgm:spPr/>
      <dgm:t>
        <a:bodyPr/>
        <a:lstStyle/>
        <a:p>
          <a:endParaRPr lang="ru-RU" sz="1600" b="1" dirty="0">
            <a:solidFill>
              <a:schemeClr val="tx2">
                <a:lumMod val="10000"/>
              </a:schemeClr>
            </a:solidFill>
          </a:endParaRPr>
        </a:p>
      </dgm:t>
    </dgm:pt>
    <dgm:pt modelId="{7AF9D455-800F-4BC0-B7D0-EB0BCE43DF97}" type="parTrans" cxnId="{BEE2A4C8-3276-4504-9CEF-F149EB502A20}">
      <dgm:prSet custT="1"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885A293E-174E-46B5-B231-9EE988EB525A}" type="sibTrans" cxnId="{BEE2A4C8-3276-4504-9CEF-F149EB502A20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559C53CB-2551-4D77-A709-FC91DA85D53E}">
      <dgm:prSet phldrT="[Текст]" custT="1"/>
      <dgm:spPr/>
      <dgm:t>
        <a:bodyPr/>
        <a:lstStyle/>
        <a:p>
          <a:r>
            <a:rPr lang="ru-RU" sz="1600" b="1">
              <a:solidFill>
                <a:schemeClr val="tx2">
                  <a:lumMod val="10000"/>
                </a:schemeClr>
              </a:solidFill>
            </a:rPr>
            <a:t>область</a:t>
          </a:r>
        </a:p>
      </dgm:t>
    </dgm:pt>
    <dgm:pt modelId="{414F119B-C408-4B42-A70D-6E42BA908CA6}" type="parTrans" cxnId="{EA41C627-6A72-47CD-A661-8766A8B21D40}">
      <dgm:prSet custT="1"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F2DF5C63-34A1-44D2-B160-30ED80F52E10}" type="sibTrans" cxnId="{EA41C627-6A72-47CD-A661-8766A8B21D40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8437997A-E7F5-4978-B997-77F6ADB6221C}">
      <dgm:prSet phldrT="[Текст]" custT="1"/>
      <dgm:spPr/>
      <dgm:t>
        <a:bodyPr/>
        <a:lstStyle/>
        <a:p>
          <a:endParaRPr lang="ru-RU" sz="1600" b="1" dirty="0">
            <a:solidFill>
              <a:schemeClr val="tx2">
                <a:lumMod val="10000"/>
              </a:schemeClr>
            </a:solidFill>
          </a:endParaRPr>
        </a:p>
      </dgm:t>
    </dgm:pt>
    <dgm:pt modelId="{21CA8256-5AA1-4396-9A93-17BF837D1E59}" type="parTrans" cxnId="{CAB68547-7D96-4072-9CE1-E0938F1E8CEA}">
      <dgm:prSet custT="1"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92214989-ACB7-4F2F-BFC5-99BD58CDA7F5}" type="sibTrans" cxnId="{CAB68547-7D96-4072-9CE1-E0938F1E8CEA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F2C5EA86-A0E2-402E-83C2-A9FEFB334ADA}">
      <dgm:prSet custT="1"/>
      <dgm:spPr/>
      <dgm:t>
        <a:bodyPr/>
        <a:lstStyle/>
        <a:p>
          <a:r>
            <a:rPr lang="ru-RU" sz="1600" b="1">
              <a:solidFill>
                <a:schemeClr val="tx2">
                  <a:lumMod val="10000"/>
                </a:schemeClr>
              </a:solidFill>
            </a:rPr>
            <a:t>края</a:t>
          </a:r>
        </a:p>
      </dgm:t>
    </dgm:pt>
    <dgm:pt modelId="{4A66A77E-7A82-4501-9B15-D8E34BFF4ECB}" type="parTrans" cxnId="{B43814ED-9D13-4EB1-94BD-5E8E183E0837}">
      <dgm:prSet custT="1"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0860E6B7-AF4E-44D5-A3C1-2CAED5EC5A43}" type="sibTrans" cxnId="{B43814ED-9D13-4EB1-94BD-5E8E183E0837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5E2850C7-3153-4C9B-9E86-D3AD5D9ADCA9}">
      <dgm:prSet custT="1"/>
      <dgm:spPr/>
      <dgm:t>
        <a:bodyPr/>
        <a:lstStyle/>
        <a:p>
          <a:endParaRPr lang="ru-RU" sz="1600" b="1" dirty="0">
            <a:solidFill>
              <a:schemeClr val="tx2">
                <a:lumMod val="10000"/>
              </a:schemeClr>
            </a:solidFill>
          </a:endParaRPr>
        </a:p>
      </dgm:t>
    </dgm:pt>
    <dgm:pt modelId="{F8F40494-1D85-4EC0-A445-1C96B7EF6914}" type="parTrans" cxnId="{74955A91-33B9-4ECD-8435-B3003BC8AE41}">
      <dgm:prSet custT="1"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6D0D1320-098D-4D3B-A2E8-3099D61F5E95}" type="sibTrans" cxnId="{74955A91-33B9-4ECD-8435-B3003BC8AE41}">
      <dgm:prSet/>
      <dgm:spPr/>
      <dgm:t>
        <a:bodyPr/>
        <a:lstStyle/>
        <a:p>
          <a:endParaRPr lang="ru-RU" sz="1600" b="1">
            <a:solidFill>
              <a:schemeClr val="tx2">
                <a:lumMod val="10000"/>
              </a:schemeClr>
            </a:solidFill>
          </a:endParaRPr>
        </a:p>
      </dgm:t>
    </dgm:pt>
    <dgm:pt modelId="{5C0B3A5A-D2D8-4A43-B5AA-783369A6B493}" type="pres">
      <dgm:prSet presAssocID="{43C22899-52FA-4B35-8E84-327A1D2761C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DCCBF2-25E8-4C1C-998E-BFAA2E088029}" type="pres">
      <dgm:prSet presAssocID="{915B33C6-EC6E-4262-B67B-06FE74B81579}" presName="root1" presStyleCnt="0"/>
      <dgm:spPr/>
    </dgm:pt>
    <dgm:pt modelId="{3EFE19FE-D22A-4742-9320-D24C3670D69B}" type="pres">
      <dgm:prSet presAssocID="{915B33C6-EC6E-4262-B67B-06FE74B8157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177AA6-C819-4372-A436-BD7455754BD8}" type="pres">
      <dgm:prSet presAssocID="{915B33C6-EC6E-4262-B67B-06FE74B81579}" presName="level2hierChild" presStyleCnt="0"/>
      <dgm:spPr/>
    </dgm:pt>
    <dgm:pt modelId="{5FC28E16-097E-493D-9B15-C97783A5305B}" type="pres">
      <dgm:prSet presAssocID="{5DCF68E2-EBE1-45A2-818B-991765782C65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B2EAED2-EF80-4D4D-9066-F51ACA6B3184}" type="pres">
      <dgm:prSet presAssocID="{5DCF68E2-EBE1-45A2-818B-991765782C65}" presName="connTx" presStyleLbl="parChTrans1D2" presStyleIdx="0" presStyleCnt="3"/>
      <dgm:spPr/>
      <dgm:t>
        <a:bodyPr/>
        <a:lstStyle/>
        <a:p>
          <a:endParaRPr lang="ru-RU"/>
        </a:p>
      </dgm:t>
    </dgm:pt>
    <dgm:pt modelId="{A15F6F35-8A0D-4022-9F78-2337B17BA5F7}" type="pres">
      <dgm:prSet presAssocID="{DCCA192B-2ABE-4DEC-BDF9-406E83128AF4}" presName="root2" presStyleCnt="0"/>
      <dgm:spPr/>
    </dgm:pt>
    <dgm:pt modelId="{6829F488-17C5-4929-8047-77CD7475E650}" type="pres">
      <dgm:prSet presAssocID="{DCCA192B-2ABE-4DEC-BDF9-406E83128AF4}" presName="LevelTwoTextNode" presStyleLbl="node2" presStyleIdx="0" presStyleCnt="3" custScaleY="571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276179-F1C4-4F5E-8BB1-454912191C2B}" type="pres">
      <dgm:prSet presAssocID="{DCCA192B-2ABE-4DEC-BDF9-406E83128AF4}" presName="level3hierChild" presStyleCnt="0"/>
      <dgm:spPr/>
    </dgm:pt>
    <dgm:pt modelId="{1098DF91-23F4-4CEA-8508-8D5A9BD55639}" type="pres">
      <dgm:prSet presAssocID="{7AF9D455-800F-4BC0-B7D0-EB0BCE43DF97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5BA0B544-8F54-4054-84C8-4A1A01B54C1E}" type="pres">
      <dgm:prSet presAssocID="{7AF9D455-800F-4BC0-B7D0-EB0BCE43DF97}" presName="connTx" presStyleLbl="parChTrans1D3" presStyleIdx="0" presStyleCnt="3"/>
      <dgm:spPr/>
      <dgm:t>
        <a:bodyPr/>
        <a:lstStyle/>
        <a:p>
          <a:endParaRPr lang="ru-RU"/>
        </a:p>
      </dgm:t>
    </dgm:pt>
    <dgm:pt modelId="{A9668E88-0C10-46CC-A3E0-C41C857EB2C7}" type="pres">
      <dgm:prSet presAssocID="{D0DA61BB-9FDF-43AC-AACE-0868718CA420}" presName="root2" presStyleCnt="0"/>
      <dgm:spPr/>
    </dgm:pt>
    <dgm:pt modelId="{82463B6B-BBAA-4063-898C-99EEF57F21BA}" type="pres">
      <dgm:prSet presAssocID="{D0DA61BB-9FDF-43AC-AACE-0868718CA420}" presName="LevelTwoTextNode" presStyleLbl="node3" presStyleIdx="0" presStyleCnt="3" custScaleY="1456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86AFA5-F333-414A-BABD-9A21A0DAC494}" type="pres">
      <dgm:prSet presAssocID="{D0DA61BB-9FDF-43AC-AACE-0868718CA420}" presName="level3hierChild" presStyleCnt="0"/>
      <dgm:spPr/>
    </dgm:pt>
    <dgm:pt modelId="{65CBEDC0-2D4D-43D6-92E2-CDD908239E4D}" type="pres">
      <dgm:prSet presAssocID="{414F119B-C408-4B42-A70D-6E42BA908CA6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ECBD78C8-52AC-4EE5-AD92-D9FC08278F6C}" type="pres">
      <dgm:prSet presAssocID="{414F119B-C408-4B42-A70D-6E42BA908CA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7E405D-6BE1-4824-8175-65E0681CD6F3}" type="pres">
      <dgm:prSet presAssocID="{559C53CB-2551-4D77-A709-FC91DA85D53E}" presName="root2" presStyleCnt="0"/>
      <dgm:spPr/>
    </dgm:pt>
    <dgm:pt modelId="{55DD1F77-95D8-4F2A-90D5-7D10A562548D}" type="pres">
      <dgm:prSet presAssocID="{559C53CB-2551-4D77-A709-FC91DA85D53E}" presName="LevelTwoTextNode" presStyleLbl="node2" presStyleIdx="1" presStyleCnt="3" custScaleY="291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2FF1AC-AED4-486F-97FC-C7C6A213E978}" type="pres">
      <dgm:prSet presAssocID="{559C53CB-2551-4D77-A709-FC91DA85D53E}" presName="level3hierChild" presStyleCnt="0"/>
      <dgm:spPr/>
    </dgm:pt>
    <dgm:pt modelId="{635BD190-8718-4E37-93FD-A15DA0313923}" type="pres">
      <dgm:prSet presAssocID="{21CA8256-5AA1-4396-9A93-17BF837D1E59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8B6CF67C-DA47-4C67-B005-9B42070FD89A}" type="pres">
      <dgm:prSet presAssocID="{21CA8256-5AA1-4396-9A93-17BF837D1E59}" presName="connTx" presStyleLbl="parChTrans1D3" presStyleIdx="1" presStyleCnt="3"/>
      <dgm:spPr/>
      <dgm:t>
        <a:bodyPr/>
        <a:lstStyle/>
        <a:p>
          <a:endParaRPr lang="ru-RU"/>
        </a:p>
      </dgm:t>
    </dgm:pt>
    <dgm:pt modelId="{6F396242-AC8B-48C6-9885-9932473A8EA3}" type="pres">
      <dgm:prSet presAssocID="{8437997A-E7F5-4978-B997-77F6ADB6221C}" presName="root2" presStyleCnt="0"/>
      <dgm:spPr/>
    </dgm:pt>
    <dgm:pt modelId="{7F6E3851-E136-42E1-AB70-70D86E87D257}" type="pres">
      <dgm:prSet presAssocID="{8437997A-E7F5-4978-B997-77F6ADB6221C}" presName="LevelTwoTextNode" presStyleLbl="node3" presStyleIdx="1" presStyleCnt="3" custScaleY="433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390205-E48F-43DB-8AA0-BB16EAEDF865}" type="pres">
      <dgm:prSet presAssocID="{8437997A-E7F5-4978-B997-77F6ADB6221C}" presName="level3hierChild" presStyleCnt="0"/>
      <dgm:spPr/>
    </dgm:pt>
    <dgm:pt modelId="{8CACE3D2-B8C7-474F-8837-3911A35CDCB0}" type="pres">
      <dgm:prSet presAssocID="{4A66A77E-7A82-4501-9B15-D8E34BFF4ECB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9076E0C-9083-4587-908C-F63241F93BF2}" type="pres">
      <dgm:prSet presAssocID="{4A66A77E-7A82-4501-9B15-D8E34BFF4ECB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BEBFA7B-94D6-44C0-B56F-135BEE329CA9}" type="pres">
      <dgm:prSet presAssocID="{F2C5EA86-A0E2-402E-83C2-A9FEFB334ADA}" presName="root2" presStyleCnt="0"/>
      <dgm:spPr/>
    </dgm:pt>
    <dgm:pt modelId="{5208A4B9-DA2F-40A3-A2D0-6DC8F2FA8E9A}" type="pres">
      <dgm:prSet presAssocID="{F2C5EA86-A0E2-402E-83C2-A9FEFB334ADA}" presName="LevelTwoTextNode" presStyleLbl="node2" presStyleIdx="2" presStyleCnt="3" custScaleY="340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7670FB-E812-42A7-A5DD-5B345460D5B8}" type="pres">
      <dgm:prSet presAssocID="{F2C5EA86-A0E2-402E-83C2-A9FEFB334ADA}" presName="level3hierChild" presStyleCnt="0"/>
      <dgm:spPr/>
    </dgm:pt>
    <dgm:pt modelId="{FD29549B-A230-4263-8F97-9CC20B888C87}" type="pres">
      <dgm:prSet presAssocID="{F8F40494-1D85-4EC0-A445-1C96B7EF691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DBDFA841-2DF2-4528-B4E0-6ED88A1F7710}" type="pres">
      <dgm:prSet presAssocID="{F8F40494-1D85-4EC0-A445-1C96B7EF691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AA81DA50-5FE5-4798-A11C-0D3392C22EF5}" type="pres">
      <dgm:prSet presAssocID="{5E2850C7-3153-4C9B-9E86-D3AD5D9ADCA9}" presName="root2" presStyleCnt="0"/>
      <dgm:spPr/>
    </dgm:pt>
    <dgm:pt modelId="{48B2EE55-F7DD-41A9-943B-7859FBE31003}" type="pres">
      <dgm:prSet presAssocID="{5E2850C7-3153-4C9B-9E86-D3AD5D9ADCA9}" presName="LevelTwoTextNode" presStyleLbl="node3" presStyleIdx="2" presStyleCnt="3" custScaleY="493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AF92AC-AC97-4DBE-8AA5-C9F07BE87400}" type="pres">
      <dgm:prSet presAssocID="{5E2850C7-3153-4C9B-9E86-D3AD5D9ADCA9}" presName="level3hierChild" presStyleCnt="0"/>
      <dgm:spPr/>
    </dgm:pt>
  </dgm:ptLst>
  <dgm:cxnLst>
    <dgm:cxn modelId="{517B1895-DBA4-42C0-BDFE-57DB35C1B01B}" type="presOf" srcId="{F2C5EA86-A0E2-402E-83C2-A9FEFB334ADA}" destId="{5208A4B9-DA2F-40A3-A2D0-6DC8F2FA8E9A}" srcOrd="0" destOrd="0" presId="urn:microsoft.com/office/officeart/2005/8/layout/hierarchy2"/>
    <dgm:cxn modelId="{77C9E956-0243-4EE5-BBAC-53E76B01EEE2}" type="presOf" srcId="{414F119B-C408-4B42-A70D-6E42BA908CA6}" destId="{ECBD78C8-52AC-4EE5-AD92-D9FC08278F6C}" srcOrd="1" destOrd="0" presId="urn:microsoft.com/office/officeart/2005/8/layout/hierarchy2"/>
    <dgm:cxn modelId="{184D4D2B-FFD0-49B4-8DFA-A7B3E5FBBE3C}" type="presOf" srcId="{DCCA192B-2ABE-4DEC-BDF9-406E83128AF4}" destId="{6829F488-17C5-4929-8047-77CD7475E650}" srcOrd="0" destOrd="0" presId="urn:microsoft.com/office/officeart/2005/8/layout/hierarchy2"/>
    <dgm:cxn modelId="{143636C6-F0A0-499E-B5EE-594347A4A87B}" type="presOf" srcId="{D0DA61BB-9FDF-43AC-AACE-0868718CA420}" destId="{82463B6B-BBAA-4063-898C-99EEF57F21BA}" srcOrd="0" destOrd="0" presId="urn:microsoft.com/office/officeart/2005/8/layout/hierarchy2"/>
    <dgm:cxn modelId="{3D18EF73-B3DA-4594-95AD-92C61A56ACC5}" type="presOf" srcId="{F8F40494-1D85-4EC0-A445-1C96B7EF6914}" destId="{DBDFA841-2DF2-4528-B4E0-6ED88A1F7710}" srcOrd="1" destOrd="0" presId="urn:microsoft.com/office/officeart/2005/8/layout/hierarchy2"/>
    <dgm:cxn modelId="{7C15CF78-46E2-4FA3-B3B9-4C622DD9E678}" srcId="{915B33C6-EC6E-4262-B67B-06FE74B81579}" destId="{DCCA192B-2ABE-4DEC-BDF9-406E83128AF4}" srcOrd="0" destOrd="0" parTransId="{5DCF68E2-EBE1-45A2-818B-991765782C65}" sibTransId="{7FB5A311-B40D-407B-B9F2-5693CF3116AA}"/>
    <dgm:cxn modelId="{CAB68547-7D96-4072-9CE1-E0938F1E8CEA}" srcId="{559C53CB-2551-4D77-A709-FC91DA85D53E}" destId="{8437997A-E7F5-4978-B997-77F6ADB6221C}" srcOrd="0" destOrd="0" parTransId="{21CA8256-5AA1-4396-9A93-17BF837D1E59}" sibTransId="{92214989-ACB7-4F2F-BFC5-99BD58CDA7F5}"/>
    <dgm:cxn modelId="{D6DFBE91-DA97-412D-ABDF-73A712947A18}" type="presOf" srcId="{43C22899-52FA-4B35-8E84-327A1D2761C8}" destId="{5C0B3A5A-D2D8-4A43-B5AA-783369A6B493}" srcOrd="0" destOrd="0" presId="urn:microsoft.com/office/officeart/2005/8/layout/hierarchy2"/>
    <dgm:cxn modelId="{EA41C627-6A72-47CD-A661-8766A8B21D40}" srcId="{915B33C6-EC6E-4262-B67B-06FE74B81579}" destId="{559C53CB-2551-4D77-A709-FC91DA85D53E}" srcOrd="1" destOrd="0" parTransId="{414F119B-C408-4B42-A70D-6E42BA908CA6}" sibTransId="{F2DF5C63-34A1-44D2-B160-30ED80F52E10}"/>
    <dgm:cxn modelId="{108DA210-53FF-4656-BFF2-36C3FDFAB93C}" type="presOf" srcId="{7AF9D455-800F-4BC0-B7D0-EB0BCE43DF97}" destId="{1098DF91-23F4-4CEA-8508-8D5A9BD55639}" srcOrd="0" destOrd="0" presId="urn:microsoft.com/office/officeart/2005/8/layout/hierarchy2"/>
    <dgm:cxn modelId="{F46BD458-C4BB-4118-A76D-63C23D2E1B82}" type="presOf" srcId="{915B33C6-EC6E-4262-B67B-06FE74B81579}" destId="{3EFE19FE-D22A-4742-9320-D24C3670D69B}" srcOrd="0" destOrd="0" presId="urn:microsoft.com/office/officeart/2005/8/layout/hierarchy2"/>
    <dgm:cxn modelId="{0B2A9525-9AE1-4544-A2BE-69AB03C364B4}" type="presOf" srcId="{414F119B-C408-4B42-A70D-6E42BA908CA6}" destId="{65CBEDC0-2D4D-43D6-92E2-CDD908239E4D}" srcOrd="0" destOrd="0" presId="urn:microsoft.com/office/officeart/2005/8/layout/hierarchy2"/>
    <dgm:cxn modelId="{74955A91-33B9-4ECD-8435-B3003BC8AE41}" srcId="{F2C5EA86-A0E2-402E-83C2-A9FEFB334ADA}" destId="{5E2850C7-3153-4C9B-9E86-D3AD5D9ADCA9}" srcOrd="0" destOrd="0" parTransId="{F8F40494-1D85-4EC0-A445-1C96B7EF6914}" sibTransId="{6D0D1320-098D-4D3B-A2E8-3099D61F5E95}"/>
    <dgm:cxn modelId="{CAD15440-2F9A-4040-97EB-3F5F8598B2D3}" type="presOf" srcId="{7AF9D455-800F-4BC0-B7D0-EB0BCE43DF97}" destId="{5BA0B544-8F54-4054-84C8-4A1A01B54C1E}" srcOrd="1" destOrd="0" presId="urn:microsoft.com/office/officeart/2005/8/layout/hierarchy2"/>
    <dgm:cxn modelId="{EF8754C7-16C4-4712-80CB-39930A83F8F7}" type="presOf" srcId="{5DCF68E2-EBE1-45A2-818B-991765782C65}" destId="{4B2EAED2-EF80-4D4D-9066-F51ACA6B3184}" srcOrd="1" destOrd="0" presId="urn:microsoft.com/office/officeart/2005/8/layout/hierarchy2"/>
    <dgm:cxn modelId="{F475794C-4831-4995-9BC0-BD402818DE42}" srcId="{43C22899-52FA-4B35-8E84-327A1D2761C8}" destId="{915B33C6-EC6E-4262-B67B-06FE74B81579}" srcOrd="0" destOrd="0" parTransId="{FA43E4A9-AEF5-456B-9668-55B89F500189}" sibTransId="{9185836F-6A2E-446E-9B10-B9580DD45A5E}"/>
    <dgm:cxn modelId="{17CEDB6C-8114-440B-8D40-C3AF4DF1CF69}" type="presOf" srcId="{4A66A77E-7A82-4501-9B15-D8E34BFF4ECB}" destId="{E9076E0C-9083-4587-908C-F63241F93BF2}" srcOrd="1" destOrd="0" presId="urn:microsoft.com/office/officeart/2005/8/layout/hierarchy2"/>
    <dgm:cxn modelId="{FF75E3D2-2AF7-439C-B05B-6055F544230C}" type="presOf" srcId="{21CA8256-5AA1-4396-9A93-17BF837D1E59}" destId="{8B6CF67C-DA47-4C67-B005-9B42070FD89A}" srcOrd="1" destOrd="0" presId="urn:microsoft.com/office/officeart/2005/8/layout/hierarchy2"/>
    <dgm:cxn modelId="{97BE9819-36E4-4409-8899-3AB130CE2076}" type="presOf" srcId="{21CA8256-5AA1-4396-9A93-17BF837D1E59}" destId="{635BD190-8718-4E37-93FD-A15DA0313923}" srcOrd="0" destOrd="0" presId="urn:microsoft.com/office/officeart/2005/8/layout/hierarchy2"/>
    <dgm:cxn modelId="{88BFAB4C-8266-415B-BAAB-82E4C7B2F5B9}" type="presOf" srcId="{5DCF68E2-EBE1-45A2-818B-991765782C65}" destId="{5FC28E16-097E-493D-9B15-C97783A5305B}" srcOrd="0" destOrd="0" presId="urn:microsoft.com/office/officeart/2005/8/layout/hierarchy2"/>
    <dgm:cxn modelId="{71CE67F2-DC64-439F-905B-F231C1DD844C}" type="presOf" srcId="{4A66A77E-7A82-4501-9B15-D8E34BFF4ECB}" destId="{8CACE3D2-B8C7-474F-8837-3911A35CDCB0}" srcOrd="0" destOrd="0" presId="urn:microsoft.com/office/officeart/2005/8/layout/hierarchy2"/>
    <dgm:cxn modelId="{A6B92E6C-F255-48AD-B83B-57A590096F4D}" type="presOf" srcId="{8437997A-E7F5-4978-B997-77F6ADB6221C}" destId="{7F6E3851-E136-42E1-AB70-70D86E87D257}" srcOrd="0" destOrd="0" presId="urn:microsoft.com/office/officeart/2005/8/layout/hierarchy2"/>
    <dgm:cxn modelId="{54D71CE1-9C0F-4733-A211-04ECDF8404AF}" type="presOf" srcId="{559C53CB-2551-4D77-A709-FC91DA85D53E}" destId="{55DD1F77-95D8-4F2A-90D5-7D10A562548D}" srcOrd="0" destOrd="0" presId="urn:microsoft.com/office/officeart/2005/8/layout/hierarchy2"/>
    <dgm:cxn modelId="{B43814ED-9D13-4EB1-94BD-5E8E183E0837}" srcId="{915B33C6-EC6E-4262-B67B-06FE74B81579}" destId="{F2C5EA86-A0E2-402E-83C2-A9FEFB334ADA}" srcOrd="2" destOrd="0" parTransId="{4A66A77E-7A82-4501-9B15-D8E34BFF4ECB}" sibTransId="{0860E6B7-AF4E-44D5-A3C1-2CAED5EC5A43}"/>
    <dgm:cxn modelId="{15322B71-FB72-45EE-8223-F8E08B252CBC}" type="presOf" srcId="{F8F40494-1D85-4EC0-A445-1C96B7EF6914}" destId="{FD29549B-A230-4263-8F97-9CC20B888C87}" srcOrd="0" destOrd="0" presId="urn:microsoft.com/office/officeart/2005/8/layout/hierarchy2"/>
    <dgm:cxn modelId="{BEE2A4C8-3276-4504-9CEF-F149EB502A20}" srcId="{DCCA192B-2ABE-4DEC-BDF9-406E83128AF4}" destId="{D0DA61BB-9FDF-43AC-AACE-0868718CA420}" srcOrd="0" destOrd="0" parTransId="{7AF9D455-800F-4BC0-B7D0-EB0BCE43DF97}" sibTransId="{885A293E-174E-46B5-B231-9EE988EB525A}"/>
    <dgm:cxn modelId="{2D01B217-41B0-4BEB-98B6-68A105B0C3FE}" type="presOf" srcId="{5E2850C7-3153-4C9B-9E86-D3AD5D9ADCA9}" destId="{48B2EE55-F7DD-41A9-943B-7859FBE31003}" srcOrd="0" destOrd="0" presId="urn:microsoft.com/office/officeart/2005/8/layout/hierarchy2"/>
    <dgm:cxn modelId="{80D32608-5ABA-4667-AAE4-83861134D4EB}" type="presParOf" srcId="{5C0B3A5A-D2D8-4A43-B5AA-783369A6B493}" destId="{3BDCCBF2-25E8-4C1C-998E-BFAA2E088029}" srcOrd="0" destOrd="0" presId="urn:microsoft.com/office/officeart/2005/8/layout/hierarchy2"/>
    <dgm:cxn modelId="{14A1B826-DB40-4A2A-B287-A746E6A3351B}" type="presParOf" srcId="{3BDCCBF2-25E8-4C1C-998E-BFAA2E088029}" destId="{3EFE19FE-D22A-4742-9320-D24C3670D69B}" srcOrd="0" destOrd="0" presId="urn:microsoft.com/office/officeart/2005/8/layout/hierarchy2"/>
    <dgm:cxn modelId="{07A656FD-9FDF-46C6-92FA-B7BB11EA68B3}" type="presParOf" srcId="{3BDCCBF2-25E8-4C1C-998E-BFAA2E088029}" destId="{A1177AA6-C819-4372-A436-BD7455754BD8}" srcOrd="1" destOrd="0" presId="urn:microsoft.com/office/officeart/2005/8/layout/hierarchy2"/>
    <dgm:cxn modelId="{12BBEB6B-EECE-4ED6-8F22-4A53F45BC8A8}" type="presParOf" srcId="{A1177AA6-C819-4372-A436-BD7455754BD8}" destId="{5FC28E16-097E-493D-9B15-C97783A5305B}" srcOrd="0" destOrd="0" presId="urn:microsoft.com/office/officeart/2005/8/layout/hierarchy2"/>
    <dgm:cxn modelId="{3ADBCED8-9136-45EA-86C3-BA0083FD1FE3}" type="presParOf" srcId="{5FC28E16-097E-493D-9B15-C97783A5305B}" destId="{4B2EAED2-EF80-4D4D-9066-F51ACA6B3184}" srcOrd="0" destOrd="0" presId="urn:microsoft.com/office/officeart/2005/8/layout/hierarchy2"/>
    <dgm:cxn modelId="{15EA187A-C978-4520-BE6F-52872EFA81D7}" type="presParOf" srcId="{A1177AA6-C819-4372-A436-BD7455754BD8}" destId="{A15F6F35-8A0D-4022-9F78-2337B17BA5F7}" srcOrd="1" destOrd="0" presId="urn:microsoft.com/office/officeart/2005/8/layout/hierarchy2"/>
    <dgm:cxn modelId="{FA54A09C-0C6E-4DDC-8E7B-C63E7850D567}" type="presParOf" srcId="{A15F6F35-8A0D-4022-9F78-2337B17BA5F7}" destId="{6829F488-17C5-4929-8047-77CD7475E650}" srcOrd="0" destOrd="0" presId="urn:microsoft.com/office/officeart/2005/8/layout/hierarchy2"/>
    <dgm:cxn modelId="{B7743D4F-C954-4C21-83E0-63286C21C9F7}" type="presParOf" srcId="{A15F6F35-8A0D-4022-9F78-2337B17BA5F7}" destId="{1B276179-F1C4-4F5E-8BB1-454912191C2B}" srcOrd="1" destOrd="0" presId="urn:microsoft.com/office/officeart/2005/8/layout/hierarchy2"/>
    <dgm:cxn modelId="{CC3E9C40-9842-4A49-B8FD-A5D50F5C3AF8}" type="presParOf" srcId="{1B276179-F1C4-4F5E-8BB1-454912191C2B}" destId="{1098DF91-23F4-4CEA-8508-8D5A9BD55639}" srcOrd="0" destOrd="0" presId="urn:microsoft.com/office/officeart/2005/8/layout/hierarchy2"/>
    <dgm:cxn modelId="{31E08F82-2204-4507-A554-534F2FDF7D80}" type="presParOf" srcId="{1098DF91-23F4-4CEA-8508-8D5A9BD55639}" destId="{5BA0B544-8F54-4054-84C8-4A1A01B54C1E}" srcOrd="0" destOrd="0" presId="urn:microsoft.com/office/officeart/2005/8/layout/hierarchy2"/>
    <dgm:cxn modelId="{F7FF4A57-BD84-48BC-8598-8D7FAC2411D6}" type="presParOf" srcId="{1B276179-F1C4-4F5E-8BB1-454912191C2B}" destId="{A9668E88-0C10-46CC-A3E0-C41C857EB2C7}" srcOrd="1" destOrd="0" presId="urn:microsoft.com/office/officeart/2005/8/layout/hierarchy2"/>
    <dgm:cxn modelId="{E0673450-9473-4939-9BF9-916A66B354E8}" type="presParOf" srcId="{A9668E88-0C10-46CC-A3E0-C41C857EB2C7}" destId="{82463B6B-BBAA-4063-898C-99EEF57F21BA}" srcOrd="0" destOrd="0" presId="urn:microsoft.com/office/officeart/2005/8/layout/hierarchy2"/>
    <dgm:cxn modelId="{FEAFB9E0-E8A3-4F12-BB5D-50189D1462BB}" type="presParOf" srcId="{A9668E88-0C10-46CC-A3E0-C41C857EB2C7}" destId="{CD86AFA5-F333-414A-BABD-9A21A0DAC494}" srcOrd="1" destOrd="0" presId="urn:microsoft.com/office/officeart/2005/8/layout/hierarchy2"/>
    <dgm:cxn modelId="{35D7429B-B691-4060-9145-33262A3937F7}" type="presParOf" srcId="{A1177AA6-C819-4372-A436-BD7455754BD8}" destId="{65CBEDC0-2D4D-43D6-92E2-CDD908239E4D}" srcOrd="2" destOrd="0" presId="urn:microsoft.com/office/officeart/2005/8/layout/hierarchy2"/>
    <dgm:cxn modelId="{47B40EE9-BE0B-489A-9FB8-B3964EB7EEB5}" type="presParOf" srcId="{65CBEDC0-2D4D-43D6-92E2-CDD908239E4D}" destId="{ECBD78C8-52AC-4EE5-AD92-D9FC08278F6C}" srcOrd="0" destOrd="0" presId="urn:microsoft.com/office/officeart/2005/8/layout/hierarchy2"/>
    <dgm:cxn modelId="{CA177A33-4E12-4B87-B9BA-AA9C19A73A33}" type="presParOf" srcId="{A1177AA6-C819-4372-A436-BD7455754BD8}" destId="{D07E405D-6BE1-4824-8175-65E0681CD6F3}" srcOrd="3" destOrd="0" presId="urn:microsoft.com/office/officeart/2005/8/layout/hierarchy2"/>
    <dgm:cxn modelId="{F95632F9-8B34-4C73-9EB0-0BCB44F12F92}" type="presParOf" srcId="{D07E405D-6BE1-4824-8175-65E0681CD6F3}" destId="{55DD1F77-95D8-4F2A-90D5-7D10A562548D}" srcOrd="0" destOrd="0" presId="urn:microsoft.com/office/officeart/2005/8/layout/hierarchy2"/>
    <dgm:cxn modelId="{A6AB8BA1-5600-4162-9004-979A24167D66}" type="presParOf" srcId="{D07E405D-6BE1-4824-8175-65E0681CD6F3}" destId="{D62FF1AC-AED4-486F-97FC-C7C6A213E978}" srcOrd="1" destOrd="0" presId="urn:microsoft.com/office/officeart/2005/8/layout/hierarchy2"/>
    <dgm:cxn modelId="{D2C708C3-972B-4E71-A9F7-00F942EE4A23}" type="presParOf" srcId="{D62FF1AC-AED4-486F-97FC-C7C6A213E978}" destId="{635BD190-8718-4E37-93FD-A15DA0313923}" srcOrd="0" destOrd="0" presId="urn:microsoft.com/office/officeart/2005/8/layout/hierarchy2"/>
    <dgm:cxn modelId="{C09A1B8A-1C41-475C-AD77-9B9ED7A602F7}" type="presParOf" srcId="{635BD190-8718-4E37-93FD-A15DA0313923}" destId="{8B6CF67C-DA47-4C67-B005-9B42070FD89A}" srcOrd="0" destOrd="0" presId="urn:microsoft.com/office/officeart/2005/8/layout/hierarchy2"/>
    <dgm:cxn modelId="{60FE8579-728E-4DC1-B140-9AC91FFED625}" type="presParOf" srcId="{D62FF1AC-AED4-486F-97FC-C7C6A213E978}" destId="{6F396242-AC8B-48C6-9885-9932473A8EA3}" srcOrd="1" destOrd="0" presId="urn:microsoft.com/office/officeart/2005/8/layout/hierarchy2"/>
    <dgm:cxn modelId="{F7CBF294-B74F-4CBC-839A-6C14D6D862A0}" type="presParOf" srcId="{6F396242-AC8B-48C6-9885-9932473A8EA3}" destId="{7F6E3851-E136-42E1-AB70-70D86E87D257}" srcOrd="0" destOrd="0" presId="urn:microsoft.com/office/officeart/2005/8/layout/hierarchy2"/>
    <dgm:cxn modelId="{D9E9C959-AE6A-4C90-8011-A1B723865E82}" type="presParOf" srcId="{6F396242-AC8B-48C6-9885-9932473A8EA3}" destId="{FB390205-E48F-43DB-8AA0-BB16EAEDF865}" srcOrd="1" destOrd="0" presId="urn:microsoft.com/office/officeart/2005/8/layout/hierarchy2"/>
    <dgm:cxn modelId="{2A9B8828-FC3B-4B73-8D9C-BA044912D6F6}" type="presParOf" srcId="{A1177AA6-C819-4372-A436-BD7455754BD8}" destId="{8CACE3D2-B8C7-474F-8837-3911A35CDCB0}" srcOrd="4" destOrd="0" presId="urn:microsoft.com/office/officeart/2005/8/layout/hierarchy2"/>
    <dgm:cxn modelId="{6362DBAB-6D37-4725-94D3-0893FBD2C17B}" type="presParOf" srcId="{8CACE3D2-B8C7-474F-8837-3911A35CDCB0}" destId="{E9076E0C-9083-4587-908C-F63241F93BF2}" srcOrd="0" destOrd="0" presId="urn:microsoft.com/office/officeart/2005/8/layout/hierarchy2"/>
    <dgm:cxn modelId="{BE148A72-2B15-476E-8ED3-27D2FFD857C3}" type="presParOf" srcId="{A1177AA6-C819-4372-A436-BD7455754BD8}" destId="{8BEBFA7B-94D6-44C0-B56F-135BEE329CA9}" srcOrd="5" destOrd="0" presId="urn:microsoft.com/office/officeart/2005/8/layout/hierarchy2"/>
    <dgm:cxn modelId="{54F9BE57-CFE5-4DA4-A19F-1949ABCA4B0F}" type="presParOf" srcId="{8BEBFA7B-94D6-44C0-B56F-135BEE329CA9}" destId="{5208A4B9-DA2F-40A3-A2D0-6DC8F2FA8E9A}" srcOrd="0" destOrd="0" presId="urn:microsoft.com/office/officeart/2005/8/layout/hierarchy2"/>
    <dgm:cxn modelId="{87DB9355-AA68-47F2-94D2-0098BAD77F9B}" type="presParOf" srcId="{8BEBFA7B-94D6-44C0-B56F-135BEE329CA9}" destId="{5B7670FB-E812-42A7-A5DD-5B345460D5B8}" srcOrd="1" destOrd="0" presId="urn:microsoft.com/office/officeart/2005/8/layout/hierarchy2"/>
    <dgm:cxn modelId="{7293B903-3EAB-4DF6-9700-654EAF6C90EA}" type="presParOf" srcId="{5B7670FB-E812-42A7-A5DD-5B345460D5B8}" destId="{FD29549B-A230-4263-8F97-9CC20B888C87}" srcOrd="0" destOrd="0" presId="urn:microsoft.com/office/officeart/2005/8/layout/hierarchy2"/>
    <dgm:cxn modelId="{8C0B7C75-E8A7-49B1-9618-C4715D8F8284}" type="presParOf" srcId="{FD29549B-A230-4263-8F97-9CC20B888C87}" destId="{DBDFA841-2DF2-4528-B4E0-6ED88A1F7710}" srcOrd="0" destOrd="0" presId="urn:microsoft.com/office/officeart/2005/8/layout/hierarchy2"/>
    <dgm:cxn modelId="{37919290-95C6-4754-A7E1-2D5E090A0FC7}" type="presParOf" srcId="{5B7670FB-E812-42A7-A5DD-5B345460D5B8}" destId="{AA81DA50-5FE5-4798-A11C-0D3392C22EF5}" srcOrd="1" destOrd="0" presId="urn:microsoft.com/office/officeart/2005/8/layout/hierarchy2"/>
    <dgm:cxn modelId="{77824A95-B360-45D1-B486-E781ADA9AB9C}" type="presParOf" srcId="{AA81DA50-5FE5-4798-A11C-0D3392C22EF5}" destId="{48B2EE55-F7DD-41A9-943B-7859FBE31003}" srcOrd="0" destOrd="0" presId="urn:microsoft.com/office/officeart/2005/8/layout/hierarchy2"/>
    <dgm:cxn modelId="{846F5DDD-8A4A-448A-B106-0CC25877837B}" type="presParOf" srcId="{AA81DA50-5FE5-4798-A11C-0D3392C22EF5}" destId="{3EAF92AC-AC97-4DBE-8AA5-C9F07BE8740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C22899-52FA-4B35-8E84-327A1D2761C8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5B33C6-EC6E-4262-B67B-06FE74B81579}">
      <dgm:prSet phldrT="[Текст]" custT="1"/>
      <dgm:spPr>
        <a:xfrm>
          <a:off x="6517" y="1028300"/>
          <a:ext cx="1625846" cy="81292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Европейский Юг - 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Северный Кавказ </a:t>
          </a:r>
          <a:endParaRPr lang="ru-RU" sz="18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A43E4A9-AEF5-456B-9668-55B89F500189}" type="parTrans" cxnId="{F475794C-4831-4995-9BC0-BD402818DE42}">
      <dgm:prSet/>
      <dgm:spPr/>
      <dgm:t>
        <a:bodyPr/>
        <a:lstStyle/>
        <a:p>
          <a:endParaRPr lang="ru-RU" sz="1800" b="1"/>
        </a:p>
      </dgm:t>
    </dgm:pt>
    <dgm:pt modelId="{9185836F-6A2E-446E-9B10-B9580DD45A5E}" type="sibTrans" cxnId="{F475794C-4831-4995-9BC0-BD402818DE42}">
      <dgm:prSet/>
      <dgm:spPr/>
      <dgm:t>
        <a:bodyPr/>
        <a:lstStyle/>
        <a:p>
          <a:endParaRPr lang="ru-RU" sz="1800" b="1"/>
        </a:p>
      </dgm:t>
    </dgm:pt>
    <dgm:pt modelId="{DCCA192B-2ABE-4DEC-BDF9-406E83128AF4}">
      <dgm:prSet phldrT="[Текст]" custT="1"/>
      <dgm:spPr>
        <a:xfrm>
          <a:off x="2282701" y="555101"/>
          <a:ext cx="1625846" cy="46417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республики</a:t>
          </a:r>
          <a:endParaRPr lang="ru-RU" sz="18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5DCF68E2-EBE1-45A2-818B-991765782C65}" type="parTrans" cxnId="{7C15CF78-46E2-4FA3-B3B9-4C622DD9E678}">
      <dgm:prSet custT="1"/>
      <dgm:spPr>
        <a:xfrm rot="18907332">
          <a:off x="1498651" y="1082527"/>
          <a:ext cx="917762" cy="56897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917762" y="2844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8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FB5A311-B40D-407B-B9F2-5693CF3116AA}" type="sibTrans" cxnId="{7C15CF78-46E2-4FA3-B3B9-4C622DD9E678}">
      <dgm:prSet/>
      <dgm:spPr/>
      <dgm:t>
        <a:bodyPr/>
        <a:lstStyle/>
        <a:p>
          <a:endParaRPr lang="ru-RU" sz="1800" b="1"/>
        </a:p>
      </dgm:t>
    </dgm:pt>
    <dgm:pt modelId="{D0DA61BB-9FDF-43AC-AACE-0868718CA420}">
      <dgm:prSet phldrT="[Текст]" custT="1"/>
      <dgm:spPr>
        <a:xfrm>
          <a:off x="4558886" y="195094"/>
          <a:ext cx="1625846" cy="118419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Адыгея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Дагестан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Ингушетия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Чеченская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Кабардино-Балкария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Карачаево-Черкессия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Северная Осетия-Алания</a:t>
          </a:r>
          <a:endParaRPr lang="ru-RU" sz="18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7AF9D455-800F-4BC0-B7D0-EB0BCE43DF97}" type="parTrans" cxnId="{BEE2A4C8-3276-4504-9CEF-F149EB502A20}">
      <dgm:prSet custT="1"/>
      <dgm:spPr>
        <a:xfrm>
          <a:off x="3908548" y="758742"/>
          <a:ext cx="650338" cy="56897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50338" y="2844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8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85A293E-174E-46B5-B231-9EE988EB525A}" type="sibTrans" cxnId="{BEE2A4C8-3276-4504-9CEF-F149EB502A20}">
      <dgm:prSet/>
      <dgm:spPr/>
      <dgm:t>
        <a:bodyPr/>
        <a:lstStyle/>
        <a:p>
          <a:endParaRPr lang="ru-RU" sz="1800" b="1"/>
        </a:p>
      </dgm:t>
    </dgm:pt>
    <dgm:pt modelId="{559C53CB-2551-4D77-A709-FC91DA85D53E}">
      <dgm:prSet phldrT="[Текст]" custT="1"/>
      <dgm:spPr>
        <a:xfrm>
          <a:off x="2282701" y="1558846"/>
          <a:ext cx="1625846" cy="23711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область</a:t>
          </a:r>
          <a:endParaRPr lang="ru-RU" sz="18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414F119B-C408-4B42-A70D-6E42BA908CA6}" type="parTrans" cxnId="{EA41C627-6A72-47CD-A661-8766A8B21D40}">
      <dgm:prSet custT="1"/>
      <dgm:spPr>
        <a:xfrm rot="1227633">
          <a:off x="1610468" y="1527633"/>
          <a:ext cx="694128" cy="56897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94128" y="2844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8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2DF5C63-34A1-44D2-B160-30ED80F52E10}" type="sibTrans" cxnId="{EA41C627-6A72-47CD-A661-8766A8B21D40}">
      <dgm:prSet/>
      <dgm:spPr/>
      <dgm:t>
        <a:bodyPr/>
        <a:lstStyle/>
        <a:p>
          <a:endParaRPr lang="ru-RU" sz="1800" b="1"/>
        </a:p>
      </dgm:t>
    </dgm:pt>
    <dgm:pt modelId="{8437997A-E7F5-4978-B997-77F6ADB6221C}">
      <dgm:prSet phldrT="[Текст]" custT="1"/>
      <dgm:spPr>
        <a:xfrm>
          <a:off x="4558886" y="1501226"/>
          <a:ext cx="1625846" cy="35235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Ростовская</a:t>
          </a:r>
          <a:endParaRPr lang="ru-RU" sz="18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1CA8256-5AA1-4396-9A93-17BF837D1E59}" type="parTrans" cxnId="{CAB68547-7D96-4072-9CE1-E0938F1E8CEA}">
      <dgm:prSet custT="1"/>
      <dgm:spPr>
        <a:xfrm>
          <a:off x="3908548" y="1648954"/>
          <a:ext cx="650338" cy="56897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50338" y="2844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8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2214989-ACB7-4F2F-BFC5-99BD58CDA7F5}" type="sibTrans" cxnId="{CAB68547-7D96-4072-9CE1-E0938F1E8CEA}">
      <dgm:prSet/>
      <dgm:spPr/>
      <dgm:t>
        <a:bodyPr/>
        <a:lstStyle/>
        <a:p>
          <a:endParaRPr lang="ru-RU" sz="1800" b="1"/>
        </a:p>
      </dgm:t>
    </dgm:pt>
    <dgm:pt modelId="{F2C5EA86-A0E2-402E-83C2-A9FEFB334ADA}">
      <dgm:prSet custT="1"/>
      <dgm:spPr>
        <a:xfrm>
          <a:off x="2282701" y="2037751"/>
          <a:ext cx="1625846" cy="27667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края</a:t>
          </a:r>
          <a:endParaRPr lang="ru-RU" sz="18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4A66A77E-7A82-4501-9B15-D8E34BFF4ECB}" type="parTrans" cxnId="{B43814ED-9D13-4EB1-94BD-5E8E183E0837}">
      <dgm:prSet custT="1"/>
      <dgm:spPr>
        <a:xfrm rot="2924439">
          <a:off x="1464454" y="1776975"/>
          <a:ext cx="986155" cy="56897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986155" y="2844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8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860E6B7-AF4E-44D5-A3C1-2CAED5EC5A43}" type="sibTrans" cxnId="{B43814ED-9D13-4EB1-94BD-5E8E183E0837}">
      <dgm:prSet/>
      <dgm:spPr/>
      <dgm:t>
        <a:bodyPr/>
        <a:lstStyle/>
        <a:p>
          <a:endParaRPr lang="ru-RU" sz="1800" b="1"/>
        </a:p>
      </dgm:t>
    </dgm:pt>
    <dgm:pt modelId="{5E2850C7-3153-4C9B-9E86-D3AD5D9ADCA9}">
      <dgm:prSet custT="1"/>
      <dgm:spPr>
        <a:xfrm>
          <a:off x="4558886" y="1975518"/>
          <a:ext cx="1625846" cy="40113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Краснодарский</a:t>
          </a:r>
        </a:p>
        <a:p>
          <a:r>
            <a:rPr lang="ru-RU" sz="1800" b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Ставропольский</a:t>
          </a:r>
          <a:endParaRPr lang="ru-RU" sz="18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8F40494-1D85-4EC0-A445-1C96B7EF6914}" type="parTrans" cxnId="{74955A91-33B9-4ECD-8435-B3003BC8AE41}">
      <dgm:prSet custT="1"/>
      <dgm:spPr>
        <a:xfrm>
          <a:off x="3908548" y="2147638"/>
          <a:ext cx="650338" cy="56897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50338" y="2844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 sz="18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D0D1320-098D-4D3B-A2E8-3099D61F5E95}" type="sibTrans" cxnId="{74955A91-33B9-4ECD-8435-B3003BC8AE41}">
      <dgm:prSet/>
      <dgm:spPr/>
      <dgm:t>
        <a:bodyPr/>
        <a:lstStyle/>
        <a:p>
          <a:endParaRPr lang="ru-RU" sz="1800" b="1"/>
        </a:p>
      </dgm:t>
    </dgm:pt>
    <dgm:pt modelId="{5C0B3A5A-D2D8-4A43-B5AA-783369A6B493}" type="pres">
      <dgm:prSet presAssocID="{43C22899-52FA-4B35-8E84-327A1D2761C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DCCBF2-25E8-4C1C-998E-BFAA2E088029}" type="pres">
      <dgm:prSet presAssocID="{915B33C6-EC6E-4262-B67B-06FE74B81579}" presName="root1" presStyleCnt="0"/>
      <dgm:spPr/>
      <dgm:t>
        <a:bodyPr/>
        <a:lstStyle/>
        <a:p>
          <a:endParaRPr lang="ru-RU"/>
        </a:p>
      </dgm:t>
    </dgm:pt>
    <dgm:pt modelId="{3EFE19FE-D22A-4742-9320-D24C3670D69B}" type="pres">
      <dgm:prSet presAssocID="{915B33C6-EC6E-4262-B67B-06FE74B81579}" presName="LevelOneTextNode" presStyleLbl="node0" presStyleIdx="0" presStyleCnt="1" custScaleY="146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177AA6-C819-4372-A436-BD7455754BD8}" type="pres">
      <dgm:prSet presAssocID="{915B33C6-EC6E-4262-B67B-06FE74B81579}" presName="level2hierChild" presStyleCnt="0"/>
      <dgm:spPr/>
      <dgm:t>
        <a:bodyPr/>
        <a:lstStyle/>
        <a:p>
          <a:endParaRPr lang="ru-RU"/>
        </a:p>
      </dgm:t>
    </dgm:pt>
    <dgm:pt modelId="{5FC28E16-097E-493D-9B15-C97783A5305B}" type="pres">
      <dgm:prSet presAssocID="{5DCF68E2-EBE1-45A2-818B-991765782C65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B2EAED2-EF80-4D4D-9066-F51ACA6B3184}" type="pres">
      <dgm:prSet presAssocID="{5DCF68E2-EBE1-45A2-818B-991765782C65}" presName="connTx" presStyleLbl="parChTrans1D2" presStyleIdx="0" presStyleCnt="3"/>
      <dgm:spPr/>
      <dgm:t>
        <a:bodyPr/>
        <a:lstStyle/>
        <a:p>
          <a:endParaRPr lang="ru-RU"/>
        </a:p>
      </dgm:t>
    </dgm:pt>
    <dgm:pt modelId="{A15F6F35-8A0D-4022-9F78-2337B17BA5F7}" type="pres">
      <dgm:prSet presAssocID="{DCCA192B-2ABE-4DEC-BDF9-406E83128AF4}" presName="root2" presStyleCnt="0"/>
      <dgm:spPr/>
      <dgm:t>
        <a:bodyPr/>
        <a:lstStyle/>
        <a:p>
          <a:endParaRPr lang="ru-RU"/>
        </a:p>
      </dgm:t>
    </dgm:pt>
    <dgm:pt modelId="{6829F488-17C5-4929-8047-77CD7475E650}" type="pres">
      <dgm:prSet presAssocID="{DCCA192B-2ABE-4DEC-BDF9-406E83128AF4}" presName="LevelTwoTextNode" presStyleLbl="node2" presStyleIdx="0" presStyleCnt="3" custScaleY="113046" custLinFactNeighborX="-10349" custLinFactNeighborY="-29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276179-F1C4-4F5E-8BB1-454912191C2B}" type="pres">
      <dgm:prSet presAssocID="{DCCA192B-2ABE-4DEC-BDF9-406E83128AF4}" presName="level3hierChild" presStyleCnt="0"/>
      <dgm:spPr/>
      <dgm:t>
        <a:bodyPr/>
        <a:lstStyle/>
        <a:p>
          <a:endParaRPr lang="ru-RU"/>
        </a:p>
      </dgm:t>
    </dgm:pt>
    <dgm:pt modelId="{1098DF91-23F4-4CEA-8508-8D5A9BD55639}" type="pres">
      <dgm:prSet presAssocID="{7AF9D455-800F-4BC0-B7D0-EB0BCE43DF97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5BA0B544-8F54-4054-84C8-4A1A01B54C1E}" type="pres">
      <dgm:prSet presAssocID="{7AF9D455-800F-4BC0-B7D0-EB0BCE43DF97}" presName="connTx" presStyleLbl="parChTrans1D3" presStyleIdx="0" presStyleCnt="3"/>
      <dgm:spPr/>
      <dgm:t>
        <a:bodyPr/>
        <a:lstStyle/>
        <a:p>
          <a:endParaRPr lang="ru-RU"/>
        </a:p>
      </dgm:t>
    </dgm:pt>
    <dgm:pt modelId="{A9668E88-0C10-46CC-A3E0-C41C857EB2C7}" type="pres">
      <dgm:prSet presAssocID="{D0DA61BB-9FDF-43AC-AACE-0868718CA420}" presName="root2" presStyleCnt="0"/>
      <dgm:spPr/>
      <dgm:t>
        <a:bodyPr/>
        <a:lstStyle/>
        <a:p>
          <a:endParaRPr lang="ru-RU"/>
        </a:p>
      </dgm:t>
    </dgm:pt>
    <dgm:pt modelId="{82463B6B-BBAA-4063-898C-99EEF57F21BA}" type="pres">
      <dgm:prSet presAssocID="{D0DA61BB-9FDF-43AC-AACE-0868718CA420}" presName="LevelTwoTextNode" presStyleLbl="node3" presStyleIdx="0" presStyleCnt="3" custScaleX="164412" custScaleY="285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86AFA5-F333-414A-BABD-9A21A0DAC494}" type="pres">
      <dgm:prSet presAssocID="{D0DA61BB-9FDF-43AC-AACE-0868718CA420}" presName="level3hierChild" presStyleCnt="0"/>
      <dgm:spPr/>
      <dgm:t>
        <a:bodyPr/>
        <a:lstStyle/>
        <a:p>
          <a:endParaRPr lang="ru-RU"/>
        </a:p>
      </dgm:t>
    </dgm:pt>
    <dgm:pt modelId="{65CBEDC0-2D4D-43D6-92E2-CDD908239E4D}" type="pres">
      <dgm:prSet presAssocID="{414F119B-C408-4B42-A70D-6E42BA908CA6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ECBD78C8-52AC-4EE5-AD92-D9FC08278F6C}" type="pres">
      <dgm:prSet presAssocID="{414F119B-C408-4B42-A70D-6E42BA908CA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7E405D-6BE1-4824-8175-65E0681CD6F3}" type="pres">
      <dgm:prSet presAssocID="{559C53CB-2551-4D77-A709-FC91DA85D53E}" presName="root2" presStyleCnt="0"/>
      <dgm:spPr/>
      <dgm:t>
        <a:bodyPr/>
        <a:lstStyle/>
        <a:p>
          <a:endParaRPr lang="ru-RU"/>
        </a:p>
      </dgm:t>
    </dgm:pt>
    <dgm:pt modelId="{55DD1F77-95D8-4F2A-90D5-7D10A562548D}" type="pres">
      <dgm:prSet presAssocID="{559C53CB-2551-4D77-A709-FC91DA85D53E}" presName="LevelTwoTextNode" presStyleLbl="node2" presStyleIdx="1" presStyleCnt="3" custScaleY="553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2FF1AC-AED4-486F-97FC-C7C6A213E978}" type="pres">
      <dgm:prSet presAssocID="{559C53CB-2551-4D77-A709-FC91DA85D53E}" presName="level3hierChild" presStyleCnt="0"/>
      <dgm:spPr/>
      <dgm:t>
        <a:bodyPr/>
        <a:lstStyle/>
        <a:p>
          <a:endParaRPr lang="ru-RU"/>
        </a:p>
      </dgm:t>
    </dgm:pt>
    <dgm:pt modelId="{635BD190-8718-4E37-93FD-A15DA0313923}" type="pres">
      <dgm:prSet presAssocID="{21CA8256-5AA1-4396-9A93-17BF837D1E59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8B6CF67C-DA47-4C67-B005-9B42070FD89A}" type="pres">
      <dgm:prSet presAssocID="{21CA8256-5AA1-4396-9A93-17BF837D1E59}" presName="connTx" presStyleLbl="parChTrans1D3" presStyleIdx="1" presStyleCnt="3"/>
      <dgm:spPr/>
      <dgm:t>
        <a:bodyPr/>
        <a:lstStyle/>
        <a:p>
          <a:endParaRPr lang="ru-RU"/>
        </a:p>
      </dgm:t>
    </dgm:pt>
    <dgm:pt modelId="{6F396242-AC8B-48C6-9885-9932473A8EA3}" type="pres">
      <dgm:prSet presAssocID="{8437997A-E7F5-4978-B997-77F6ADB6221C}" presName="root2" presStyleCnt="0"/>
      <dgm:spPr/>
      <dgm:t>
        <a:bodyPr/>
        <a:lstStyle/>
        <a:p>
          <a:endParaRPr lang="ru-RU"/>
        </a:p>
      </dgm:t>
    </dgm:pt>
    <dgm:pt modelId="{7F6E3851-E136-42E1-AB70-70D86E87D257}" type="pres">
      <dgm:prSet presAssocID="{8437997A-E7F5-4978-B997-77F6ADB6221C}" presName="LevelTwoTextNode" presStyleLbl="node3" presStyleIdx="1" presStyleCnt="3" custScaleX="165524" custScaleY="852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390205-E48F-43DB-8AA0-BB16EAEDF865}" type="pres">
      <dgm:prSet presAssocID="{8437997A-E7F5-4978-B997-77F6ADB6221C}" presName="level3hierChild" presStyleCnt="0"/>
      <dgm:spPr/>
      <dgm:t>
        <a:bodyPr/>
        <a:lstStyle/>
        <a:p>
          <a:endParaRPr lang="ru-RU"/>
        </a:p>
      </dgm:t>
    </dgm:pt>
    <dgm:pt modelId="{8CACE3D2-B8C7-474F-8837-3911A35CDCB0}" type="pres">
      <dgm:prSet presAssocID="{4A66A77E-7A82-4501-9B15-D8E34BFF4ECB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9076E0C-9083-4587-908C-F63241F93BF2}" type="pres">
      <dgm:prSet presAssocID="{4A66A77E-7A82-4501-9B15-D8E34BFF4ECB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BEBFA7B-94D6-44C0-B56F-135BEE329CA9}" type="pres">
      <dgm:prSet presAssocID="{F2C5EA86-A0E2-402E-83C2-A9FEFB334ADA}" presName="root2" presStyleCnt="0"/>
      <dgm:spPr/>
      <dgm:t>
        <a:bodyPr/>
        <a:lstStyle/>
        <a:p>
          <a:endParaRPr lang="ru-RU"/>
        </a:p>
      </dgm:t>
    </dgm:pt>
    <dgm:pt modelId="{5208A4B9-DA2F-40A3-A2D0-6DC8F2FA8E9A}" type="pres">
      <dgm:prSet presAssocID="{F2C5EA86-A0E2-402E-83C2-A9FEFB334ADA}" presName="LevelTwoTextNode" presStyleLbl="node2" presStyleIdx="2" presStyleCnt="3" custScaleY="646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7670FB-E812-42A7-A5DD-5B345460D5B8}" type="pres">
      <dgm:prSet presAssocID="{F2C5EA86-A0E2-402E-83C2-A9FEFB334ADA}" presName="level3hierChild" presStyleCnt="0"/>
      <dgm:spPr/>
      <dgm:t>
        <a:bodyPr/>
        <a:lstStyle/>
        <a:p>
          <a:endParaRPr lang="ru-RU"/>
        </a:p>
      </dgm:t>
    </dgm:pt>
    <dgm:pt modelId="{FD29549B-A230-4263-8F97-9CC20B888C87}" type="pres">
      <dgm:prSet presAssocID="{F8F40494-1D85-4EC0-A445-1C96B7EF6914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DBDFA841-2DF2-4528-B4E0-6ED88A1F7710}" type="pres">
      <dgm:prSet presAssocID="{F8F40494-1D85-4EC0-A445-1C96B7EF6914}" presName="connTx" presStyleLbl="parChTrans1D3" presStyleIdx="2" presStyleCnt="3"/>
      <dgm:spPr/>
      <dgm:t>
        <a:bodyPr/>
        <a:lstStyle/>
        <a:p>
          <a:endParaRPr lang="ru-RU"/>
        </a:p>
      </dgm:t>
    </dgm:pt>
    <dgm:pt modelId="{AA81DA50-5FE5-4798-A11C-0D3392C22EF5}" type="pres">
      <dgm:prSet presAssocID="{5E2850C7-3153-4C9B-9E86-D3AD5D9ADCA9}" presName="root2" presStyleCnt="0"/>
      <dgm:spPr/>
      <dgm:t>
        <a:bodyPr/>
        <a:lstStyle/>
        <a:p>
          <a:endParaRPr lang="ru-RU"/>
        </a:p>
      </dgm:t>
    </dgm:pt>
    <dgm:pt modelId="{48B2EE55-F7DD-41A9-943B-7859FBE31003}" type="pres">
      <dgm:prSet presAssocID="{5E2850C7-3153-4C9B-9E86-D3AD5D9ADCA9}" presName="LevelTwoTextNode" presStyleLbl="node3" presStyleIdx="2" presStyleCnt="3" custScaleX="166894" custScaleY="1228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AF92AC-AC97-4DBE-8AA5-C9F07BE87400}" type="pres">
      <dgm:prSet presAssocID="{5E2850C7-3153-4C9B-9E86-D3AD5D9ADCA9}" presName="level3hierChild" presStyleCnt="0"/>
      <dgm:spPr/>
      <dgm:t>
        <a:bodyPr/>
        <a:lstStyle/>
        <a:p>
          <a:endParaRPr lang="ru-RU"/>
        </a:p>
      </dgm:t>
    </dgm:pt>
  </dgm:ptLst>
  <dgm:cxnLst>
    <dgm:cxn modelId="{7926382D-CD79-441C-81E3-D45FD309AFC0}" type="presOf" srcId="{F8F40494-1D85-4EC0-A445-1C96B7EF6914}" destId="{FD29549B-A230-4263-8F97-9CC20B888C87}" srcOrd="0" destOrd="0" presId="urn:microsoft.com/office/officeart/2005/8/layout/hierarchy2"/>
    <dgm:cxn modelId="{4AF6239A-C330-4B15-AE40-31669C23036E}" type="presOf" srcId="{5DCF68E2-EBE1-45A2-818B-991765782C65}" destId="{5FC28E16-097E-493D-9B15-C97783A5305B}" srcOrd="0" destOrd="0" presId="urn:microsoft.com/office/officeart/2005/8/layout/hierarchy2"/>
    <dgm:cxn modelId="{294020BB-05F0-4E8E-8995-E7AD279D9B06}" type="presOf" srcId="{43C22899-52FA-4B35-8E84-327A1D2761C8}" destId="{5C0B3A5A-D2D8-4A43-B5AA-783369A6B493}" srcOrd="0" destOrd="0" presId="urn:microsoft.com/office/officeart/2005/8/layout/hierarchy2"/>
    <dgm:cxn modelId="{5CCA07A3-631F-44E6-AD47-B66DC8DD41DE}" type="presOf" srcId="{21CA8256-5AA1-4396-9A93-17BF837D1E59}" destId="{635BD190-8718-4E37-93FD-A15DA0313923}" srcOrd="0" destOrd="0" presId="urn:microsoft.com/office/officeart/2005/8/layout/hierarchy2"/>
    <dgm:cxn modelId="{AF3D5BFE-7E05-46EC-8E5D-CBDF575030DD}" type="presOf" srcId="{4A66A77E-7A82-4501-9B15-D8E34BFF4ECB}" destId="{8CACE3D2-B8C7-474F-8837-3911A35CDCB0}" srcOrd="0" destOrd="0" presId="urn:microsoft.com/office/officeart/2005/8/layout/hierarchy2"/>
    <dgm:cxn modelId="{7C15CF78-46E2-4FA3-B3B9-4C622DD9E678}" srcId="{915B33C6-EC6E-4262-B67B-06FE74B81579}" destId="{DCCA192B-2ABE-4DEC-BDF9-406E83128AF4}" srcOrd="0" destOrd="0" parTransId="{5DCF68E2-EBE1-45A2-818B-991765782C65}" sibTransId="{7FB5A311-B40D-407B-B9F2-5693CF3116AA}"/>
    <dgm:cxn modelId="{CAB68547-7D96-4072-9CE1-E0938F1E8CEA}" srcId="{559C53CB-2551-4D77-A709-FC91DA85D53E}" destId="{8437997A-E7F5-4978-B997-77F6ADB6221C}" srcOrd="0" destOrd="0" parTransId="{21CA8256-5AA1-4396-9A93-17BF837D1E59}" sibTransId="{92214989-ACB7-4F2F-BFC5-99BD58CDA7F5}"/>
    <dgm:cxn modelId="{EA41C627-6A72-47CD-A661-8766A8B21D40}" srcId="{915B33C6-EC6E-4262-B67B-06FE74B81579}" destId="{559C53CB-2551-4D77-A709-FC91DA85D53E}" srcOrd="1" destOrd="0" parTransId="{414F119B-C408-4B42-A70D-6E42BA908CA6}" sibTransId="{F2DF5C63-34A1-44D2-B160-30ED80F52E10}"/>
    <dgm:cxn modelId="{4BCAFAA4-C1B4-4719-AAD7-9D545BD9ACED}" type="presOf" srcId="{5E2850C7-3153-4C9B-9E86-D3AD5D9ADCA9}" destId="{48B2EE55-F7DD-41A9-943B-7859FBE31003}" srcOrd="0" destOrd="0" presId="urn:microsoft.com/office/officeart/2005/8/layout/hierarchy2"/>
    <dgm:cxn modelId="{B63DCBEF-8CA8-4AAD-A49F-10C3695EEB2A}" type="presOf" srcId="{D0DA61BB-9FDF-43AC-AACE-0868718CA420}" destId="{82463B6B-BBAA-4063-898C-99EEF57F21BA}" srcOrd="0" destOrd="0" presId="urn:microsoft.com/office/officeart/2005/8/layout/hierarchy2"/>
    <dgm:cxn modelId="{0C96336D-E7D4-4831-B0B0-0F9220A23D61}" type="presOf" srcId="{915B33C6-EC6E-4262-B67B-06FE74B81579}" destId="{3EFE19FE-D22A-4742-9320-D24C3670D69B}" srcOrd="0" destOrd="0" presId="urn:microsoft.com/office/officeart/2005/8/layout/hierarchy2"/>
    <dgm:cxn modelId="{90414E8A-6546-45B1-B1B9-6C5269C59F54}" type="presOf" srcId="{414F119B-C408-4B42-A70D-6E42BA908CA6}" destId="{ECBD78C8-52AC-4EE5-AD92-D9FC08278F6C}" srcOrd="1" destOrd="0" presId="urn:microsoft.com/office/officeart/2005/8/layout/hierarchy2"/>
    <dgm:cxn modelId="{12CDE879-B034-473C-B625-A0F9E0D6243F}" type="presOf" srcId="{559C53CB-2551-4D77-A709-FC91DA85D53E}" destId="{55DD1F77-95D8-4F2A-90D5-7D10A562548D}" srcOrd="0" destOrd="0" presId="urn:microsoft.com/office/officeart/2005/8/layout/hierarchy2"/>
    <dgm:cxn modelId="{74955A91-33B9-4ECD-8435-B3003BC8AE41}" srcId="{F2C5EA86-A0E2-402E-83C2-A9FEFB334ADA}" destId="{5E2850C7-3153-4C9B-9E86-D3AD5D9ADCA9}" srcOrd="0" destOrd="0" parTransId="{F8F40494-1D85-4EC0-A445-1C96B7EF6914}" sibTransId="{6D0D1320-098D-4D3B-A2E8-3099D61F5E95}"/>
    <dgm:cxn modelId="{F475794C-4831-4995-9BC0-BD402818DE42}" srcId="{43C22899-52FA-4B35-8E84-327A1D2761C8}" destId="{915B33C6-EC6E-4262-B67B-06FE74B81579}" srcOrd="0" destOrd="0" parTransId="{FA43E4A9-AEF5-456B-9668-55B89F500189}" sibTransId="{9185836F-6A2E-446E-9B10-B9580DD45A5E}"/>
    <dgm:cxn modelId="{8998121C-F3E7-4117-AA42-4264DE64BB02}" type="presOf" srcId="{7AF9D455-800F-4BC0-B7D0-EB0BCE43DF97}" destId="{1098DF91-23F4-4CEA-8508-8D5A9BD55639}" srcOrd="0" destOrd="0" presId="urn:microsoft.com/office/officeart/2005/8/layout/hierarchy2"/>
    <dgm:cxn modelId="{A25E10BC-50A4-4CE5-B1A1-47DC6773CE25}" type="presOf" srcId="{21CA8256-5AA1-4396-9A93-17BF837D1E59}" destId="{8B6CF67C-DA47-4C67-B005-9B42070FD89A}" srcOrd="1" destOrd="0" presId="urn:microsoft.com/office/officeart/2005/8/layout/hierarchy2"/>
    <dgm:cxn modelId="{081ED9AF-5EED-40DF-8B77-B0408A69EC52}" type="presOf" srcId="{8437997A-E7F5-4978-B997-77F6ADB6221C}" destId="{7F6E3851-E136-42E1-AB70-70D86E87D257}" srcOrd="0" destOrd="0" presId="urn:microsoft.com/office/officeart/2005/8/layout/hierarchy2"/>
    <dgm:cxn modelId="{09624991-2723-4B5B-B432-F0DC727BD7A8}" type="presOf" srcId="{F8F40494-1D85-4EC0-A445-1C96B7EF6914}" destId="{DBDFA841-2DF2-4528-B4E0-6ED88A1F7710}" srcOrd="1" destOrd="0" presId="urn:microsoft.com/office/officeart/2005/8/layout/hierarchy2"/>
    <dgm:cxn modelId="{585C3164-4416-41DD-9C42-24F023720B23}" type="presOf" srcId="{5DCF68E2-EBE1-45A2-818B-991765782C65}" destId="{4B2EAED2-EF80-4D4D-9066-F51ACA6B3184}" srcOrd="1" destOrd="0" presId="urn:microsoft.com/office/officeart/2005/8/layout/hierarchy2"/>
    <dgm:cxn modelId="{B43814ED-9D13-4EB1-94BD-5E8E183E0837}" srcId="{915B33C6-EC6E-4262-B67B-06FE74B81579}" destId="{F2C5EA86-A0E2-402E-83C2-A9FEFB334ADA}" srcOrd="2" destOrd="0" parTransId="{4A66A77E-7A82-4501-9B15-D8E34BFF4ECB}" sibTransId="{0860E6B7-AF4E-44D5-A3C1-2CAED5EC5A43}"/>
    <dgm:cxn modelId="{C7FB111E-1AC8-4BA0-ACBE-11AB243149A0}" type="presOf" srcId="{414F119B-C408-4B42-A70D-6E42BA908CA6}" destId="{65CBEDC0-2D4D-43D6-92E2-CDD908239E4D}" srcOrd="0" destOrd="0" presId="urn:microsoft.com/office/officeart/2005/8/layout/hierarchy2"/>
    <dgm:cxn modelId="{BEE2A4C8-3276-4504-9CEF-F149EB502A20}" srcId="{DCCA192B-2ABE-4DEC-BDF9-406E83128AF4}" destId="{D0DA61BB-9FDF-43AC-AACE-0868718CA420}" srcOrd="0" destOrd="0" parTransId="{7AF9D455-800F-4BC0-B7D0-EB0BCE43DF97}" sibTransId="{885A293E-174E-46B5-B231-9EE988EB525A}"/>
    <dgm:cxn modelId="{A79C4BB0-ECCB-4BA7-A867-AF7FBD897EA1}" type="presOf" srcId="{7AF9D455-800F-4BC0-B7D0-EB0BCE43DF97}" destId="{5BA0B544-8F54-4054-84C8-4A1A01B54C1E}" srcOrd="1" destOrd="0" presId="urn:microsoft.com/office/officeart/2005/8/layout/hierarchy2"/>
    <dgm:cxn modelId="{406F8A1A-C91C-4A04-A15E-3FE74DC72692}" type="presOf" srcId="{4A66A77E-7A82-4501-9B15-D8E34BFF4ECB}" destId="{E9076E0C-9083-4587-908C-F63241F93BF2}" srcOrd="1" destOrd="0" presId="urn:microsoft.com/office/officeart/2005/8/layout/hierarchy2"/>
    <dgm:cxn modelId="{214AB320-00FB-4E25-B8C4-B3DAF15775A3}" type="presOf" srcId="{F2C5EA86-A0E2-402E-83C2-A9FEFB334ADA}" destId="{5208A4B9-DA2F-40A3-A2D0-6DC8F2FA8E9A}" srcOrd="0" destOrd="0" presId="urn:microsoft.com/office/officeart/2005/8/layout/hierarchy2"/>
    <dgm:cxn modelId="{82BB37B6-87BD-4215-8789-59B4BEDFE9AB}" type="presOf" srcId="{DCCA192B-2ABE-4DEC-BDF9-406E83128AF4}" destId="{6829F488-17C5-4929-8047-77CD7475E650}" srcOrd="0" destOrd="0" presId="urn:microsoft.com/office/officeart/2005/8/layout/hierarchy2"/>
    <dgm:cxn modelId="{BE7C7135-56D5-45A2-91FA-3CD962CFBDBA}" type="presParOf" srcId="{5C0B3A5A-D2D8-4A43-B5AA-783369A6B493}" destId="{3BDCCBF2-25E8-4C1C-998E-BFAA2E088029}" srcOrd="0" destOrd="0" presId="urn:microsoft.com/office/officeart/2005/8/layout/hierarchy2"/>
    <dgm:cxn modelId="{CC0A8086-BC28-4F8E-93AB-6E5A5E4EFC24}" type="presParOf" srcId="{3BDCCBF2-25E8-4C1C-998E-BFAA2E088029}" destId="{3EFE19FE-D22A-4742-9320-D24C3670D69B}" srcOrd="0" destOrd="0" presId="urn:microsoft.com/office/officeart/2005/8/layout/hierarchy2"/>
    <dgm:cxn modelId="{EA1B7E96-478A-41D4-B856-22776ACB881E}" type="presParOf" srcId="{3BDCCBF2-25E8-4C1C-998E-BFAA2E088029}" destId="{A1177AA6-C819-4372-A436-BD7455754BD8}" srcOrd="1" destOrd="0" presId="urn:microsoft.com/office/officeart/2005/8/layout/hierarchy2"/>
    <dgm:cxn modelId="{4B969D01-5EAA-4988-A734-F2B4BDD2269D}" type="presParOf" srcId="{A1177AA6-C819-4372-A436-BD7455754BD8}" destId="{5FC28E16-097E-493D-9B15-C97783A5305B}" srcOrd="0" destOrd="0" presId="urn:microsoft.com/office/officeart/2005/8/layout/hierarchy2"/>
    <dgm:cxn modelId="{299DBB1C-D83C-48AF-B97B-EC60A646934D}" type="presParOf" srcId="{5FC28E16-097E-493D-9B15-C97783A5305B}" destId="{4B2EAED2-EF80-4D4D-9066-F51ACA6B3184}" srcOrd="0" destOrd="0" presId="urn:microsoft.com/office/officeart/2005/8/layout/hierarchy2"/>
    <dgm:cxn modelId="{C7B9F632-EACB-4B64-9075-C290A7174242}" type="presParOf" srcId="{A1177AA6-C819-4372-A436-BD7455754BD8}" destId="{A15F6F35-8A0D-4022-9F78-2337B17BA5F7}" srcOrd="1" destOrd="0" presId="urn:microsoft.com/office/officeart/2005/8/layout/hierarchy2"/>
    <dgm:cxn modelId="{0FF8929B-D941-4469-B22F-C516BB563BB7}" type="presParOf" srcId="{A15F6F35-8A0D-4022-9F78-2337B17BA5F7}" destId="{6829F488-17C5-4929-8047-77CD7475E650}" srcOrd="0" destOrd="0" presId="urn:microsoft.com/office/officeart/2005/8/layout/hierarchy2"/>
    <dgm:cxn modelId="{0BEBD2B9-EA85-48F3-BCED-D2EF76D61FA1}" type="presParOf" srcId="{A15F6F35-8A0D-4022-9F78-2337B17BA5F7}" destId="{1B276179-F1C4-4F5E-8BB1-454912191C2B}" srcOrd="1" destOrd="0" presId="urn:microsoft.com/office/officeart/2005/8/layout/hierarchy2"/>
    <dgm:cxn modelId="{C4D27510-C397-4FB3-9C3D-A65BF7F7CCAA}" type="presParOf" srcId="{1B276179-F1C4-4F5E-8BB1-454912191C2B}" destId="{1098DF91-23F4-4CEA-8508-8D5A9BD55639}" srcOrd="0" destOrd="0" presId="urn:microsoft.com/office/officeart/2005/8/layout/hierarchy2"/>
    <dgm:cxn modelId="{6A329F82-97BE-4B45-9070-78316427D502}" type="presParOf" srcId="{1098DF91-23F4-4CEA-8508-8D5A9BD55639}" destId="{5BA0B544-8F54-4054-84C8-4A1A01B54C1E}" srcOrd="0" destOrd="0" presId="urn:microsoft.com/office/officeart/2005/8/layout/hierarchy2"/>
    <dgm:cxn modelId="{72622EC5-6426-4E2A-A455-DAE1C5A01B93}" type="presParOf" srcId="{1B276179-F1C4-4F5E-8BB1-454912191C2B}" destId="{A9668E88-0C10-46CC-A3E0-C41C857EB2C7}" srcOrd="1" destOrd="0" presId="urn:microsoft.com/office/officeart/2005/8/layout/hierarchy2"/>
    <dgm:cxn modelId="{2E0687AA-1346-4E58-BDC6-D621C085EBDC}" type="presParOf" srcId="{A9668E88-0C10-46CC-A3E0-C41C857EB2C7}" destId="{82463B6B-BBAA-4063-898C-99EEF57F21BA}" srcOrd="0" destOrd="0" presId="urn:microsoft.com/office/officeart/2005/8/layout/hierarchy2"/>
    <dgm:cxn modelId="{6CFB48FD-CD95-42C5-A0CE-7F4E0CE210BE}" type="presParOf" srcId="{A9668E88-0C10-46CC-A3E0-C41C857EB2C7}" destId="{CD86AFA5-F333-414A-BABD-9A21A0DAC494}" srcOrd="1" destOrd="0" presId="urn:microsoft.com/office/officeart/2005/8/layout/hierarchy2"/>
    <dgm:cxn modelId="{64713663-49CD-4ED3-A936-35EEE460FBE4}" type="presParOf" srcId="{A1177AA6-C819-4372-A436-BD7455754BD8}" destId="{65CBEDC0-2D4D-43D6-92E2-CDD908239E4D}" srcOrd="2" destOrd="0" presId="urn:microsoft.com/office/officeart/2005/8/layout/hierarchy2"/>
    <dgm:cxn modelId="{C294A761-E71C-4DB4-B591-C2E11C906770}" type="presParOf" srcId="{65CBEDC0-2D4D-43D6-92E2-CDD908239E4D}" destId="{ECBD78C8-52AC-4EE5-AD92-D9FC08278F6C}" srcOrd="0" destOrd="0" presId="urn:microsoft.com/office/officeart/2005/8/layout/hierarchy2"/>
    <dgm:cxn modelId="{7FF80088-AA6E-44A2-A351-D55D34108B51}" type="presParOf" srcId="{A1177AA6-C819-4372-A436-BD7455754BD8}" destId="{D07E405D-6BE1-4824-8175-65E0681CD6F3}" srcOrd="3" destOrd="0" presId="urn:microsoft.com/office/officeart/2005/8/layout/hierarchy2"/>
    <dgm:cxn modelId="{EB4B29DC-AE16-4F5C-8D77-466C85236B52}" type="presParOf" srcId="{D07E405D-6BE1-4824-8175-65E0681CD6F3}" destId="{55DD1F77-95D8-4F2A-90D5-7D10A562548D}" srcOrd="0" destOrd="0" presId="urn:microsoft.com/office/officeart/2005/8/layout/hierarchy2"/>
    <dgm:cxn modelId="{0AC082FE-4940-4058-AC44-11319FCDD364}" type="presParOf" srcId="{D07E405D-6BE1-4824-8175-65E0681CD6F3}" destId="{D62FF1AC-AED4-486F-97FC-C7C6A213E978}" srcOrd="1" destOrd="0" presId="urn:microsoft.com/office/officeart/2005/8/layout/hierarchy2"/>
    <dgm:cxn modelId="{E281B958-74E6-4863-817C-22874CE2F878}" type="presParOf" srcId="{D62FF1AC-AED4-486F-97FC-C7C6A213E978}" destId="{635BD190-8718-4E37-93FD-A15DA0313923}" srcOrd="0" destOrd="0" presId="urn:microsoft.com/office/officeart/2005/8/layout/hierarchy2"/>
    <dgm:cxn modelId="{B1AE885A-D430-4C35-A0F4-9C619DD1602B}" type="presParOf" srcId="{635BD190-8718-4E37-93FD-A15DA0313923}" destId="{8B6CF67C-DA47-4C67-B005-9B42070FD89A}" srcOrd="0" destOrd="0" presId="urn:microsoft.com/office/officeart/2005/8/layout/hierarchy2"/>
    <dgm:cxn modelId="{2CAF4AE7-9304-498B-9120-472B732ABD0F}" type="presParOf" srcId="{D62FF1AC-AED4-486F-97FC-C7C6A213E978}" destId="{6F396242-AC8B-48C6-9885-9932473A8EA3}" srcOrd="1" destOrd="0" presId="urn:microsoft.com/office/officeart/2005/8/layout/hierarchy2"/>
    <dgm:cxn modelId="{B30E8DDD-8741-49C8-8129-079049D20795}" type="presParOf" srcId="{6F396242-AC8B-48C6-9885-9932473A8EA3}" destId="{7F6E3851-E136-42E1-AB70-70D86E87D257}" srcOrd="0" destOrd="0" presId="urn:microsoft.com/office/officeart/2005/8/layout/hierarchy2"/>
    <dgm:cxn modelId="{DB17F763-DEAE-431F-B30A-A8F482DBB2FB}" type="presParOf" srcId="{6F396242-AC8B-48C6-9885-9932473A8EA3}" destId="{FB390205-E48F-43DB-8AA0-BB16EAEDF865}" srcOrd="1" destOrd="0" presId="urn:microsoft.com/office/officeart/2005/8/layout/hierarchy2"/>
    <dgm:cxn modelId="{9D10750D-84DF-4663-A54D-74CCABD04BB3}" type="presParOf" srcId="{A1177AA6-C819-4372-A436-BD7455754BD8}" destId="{8CACE3D2-B8C7-474F-8837-3911A35CDCB0}" srcOrd="4" destOrd="0" presId="urn:microsoft.com/office/officeart/2005/8/layout/hierarchy2"/>
    <dgm:cxn modelId="{0B7E7A26-C699-41BC-9F1A-5A676E64DD63}" type="presParOf" srcId="{8CACE3D2-B8C7-474F-8837-3911A35CDCB0}" destId="{E9076E0C-9083-4587-908C-F63241F93BF2}" srcOrd="0" destOrd="0" presId="urn:microsoft.com/office/officeart/2005/8/layout/hierarchy2"/>
    <dgm:cxn modelId="{DEDE1898-CB2E-440F-83E4-5025F90D99A6}" type="presParOf" srcId="{A1177AA6-C819-4372-A436-BD7455754BD8}" destId="{8BEBFA7B-94D6-44C0-B56F-135BEE329CA9}" srcOrd="5" destOrd="0" presId="urn:microsoft.com/office/officeart/2005/8/layout/hierarchy2"/>
    <dgm:cxn modelId="{80465484-D5D3-40F4-9544-7115DC477BE4}" type="presParOf" srcId="{8BEBFA7B-94D6-44C0-B56F-135BEE329CA9}" destId="{5208A4B9-DA2F-40A3-A2D0-6DC8F2FA8E9A}" srcOrd="0" destOrd="0" presId="urn:microsoft.com/office/officeart/2005/8/layout/hierarchy2"/>
    <dgm:cxn modelId="{6B548EB7-3DA8-4311-B131-BF7FC5BD9D6D}" type="presParOf" srcId="{8BEBFA7B-94D6-44C0-B56F-135BEE329CA9}" destId="{5B7670FB-E812-42A7-A5DD-5B345460D5B8}" srcOrd="1" destOrd="0" presId="urn:microsoft.com/office/officeart/2005/8/layout/hierarchy2"/>
    <dgm:cxn modelId="{1E0B13B2-B009-4B07-98EB-816162D591C2}" type="presParOf" srcId="{5B7670FB-E812-42A7-A5DD-5B345460D5B8}" destId="{FD29549B-A230-4263-8F97-9CC20B888C87}" srcOrd="0" destOrd="0" presId="urn:microsoft.com/office/officeart/2005/8/layout/hierarchy2"/>
    <dgm:cxn modelId="{D39D28A2-1EFF-460D-8BA5-8CA4FF35C727}" type="presParOf" srcId="{FD29549B-A230-4263-8F97-9CC20B888C87}" destId="{DBDFA841-2DF2-4528-B4E0-6ED88A1F7710}" srcOrd="0" destOrd="0" presId="urn:microsoft.com/office/officeart/2005/8/layout/hierarchy2"/>
    <dgm:cxn modelId="{F7182CF8-54DD-416A-A4CE-0E89C4BF581A}" type="presParOf" srcId="{5B7670FB-E812-42A7-A5DD-5B345460D5B8}" destId="{AA81DA50-5FE5-4798-A11C-0D3392C22EF5}" srcOrd="1" destOrd="0" presId="urn:microsoft.com/office/officeart/2005/8/layout/hierarchy2"/>
    <dgm:cxn modelId="{A02F65C4-0049-44D7-ABF7-6B8856B37AEF}" type="presParOf" srcId="{AA81DA50-5FE5-4798-A11C-0D3392C22EF5}" destId="{48B2EE55-F7DD-41A9-943B-7859FBE31003}" srcOrd="0" destOrd="0" presId="urn:microsoft.com/office/officeart/2005/8/layout/hierarchy2"/>
    <dgm:cxn modelId="{A80ED736-DF86-4235-AC4E-88BB903D56BD}" type="presParOf" srcId="{AA81DA50-5FE5-4798-A11C-0D3392C22EF5}" destId="{3EAF92AC-AC97-4DBE-8AA5-C9F07BE8740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219C6E-DC89-4B1F-AD67-90DD67E8FC30}" type="doc">
      <dgm:prSet loTypeId="urn:microsoft.com/office/officeart/2005/8/layout/chevronAccent+Icon" loCatId="officeonline" qsTypeId="urn:microsoft.com/office/officeart/2005/8/quickstyle/3d4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2162E34D-0EA5-4D35-BBF9-B107F286EF2D}">
      <dgm:prSet phldrT="[Текст]" custT="1"/>
      <dgm:spPr>
        <a:ln w="3175" cap="rnd">
          <a:solidFill>
            <a:srgbClr val="C00000"/>
          </a:solidFill>
        </a:ln>
      </dgm:spPr>
      <dgm:t>
        <a:bodyPr/>
        <a:lstStyle/>
        <a:p>
          <a:r>
            <a:rPr lang="ru-RU" sz="2000" smtClean="0">
              <a:solidFill>
                <a:srgbClr val="002060"/>
              </a:solidFill>
            </a:rPr>
            <a:t>Площадь</a:t>
          </a:r>
          <a:endParaRPr lang="ru-RU" sz="2000" dirty="0">
            <a:solidFill>
              <a:srgbClr val="002060"/>
            </a:solidFill>
          </a:endParaRPr>
        </a:p>
      </dgm:t>
    </dgm:pt>
    <dgm:pt modelId="{EF3E7B8D-0C99-40D9-92A8-5D4B259B648E}" type="parTrans" cxnId="{11B1BBAF-A100-4F12-B03F-D3BF9A59EE4A}">
      <dgm:prSet/>
      <dgm:spPr/>
      <dgm:t>
        <a:bodyPr/>
        <a:lstStyle/>
        <a:p>
          <a:endParaRPr lang="ru-RU"/>
        </a:p>
      </dgm:t>
    </dgm:pt>
    <dgm:pt modelId="{B68076C3-1486-48EF-814A-5B1A84CD653A}" type="sibTrans" cxnId="{11B1BBAF-A100-4F12-B03F-D3BF9A59EE4A}">
      <dgm:prSet/>
      <dgm:spPr/>
      <dgm:t>
        <a:bodyPr/>
        <a:lstStyle/>
        <a:p>
          <a:endParaRPr lang="ru-RU"/>
        </a:p>
      </dgm:t>
    </dgm:pt>
    <dgm:pt modelId="{760A2FCC-E8A4-44B6-A89C-F514A1AF6CCD}">
      <dgm:prSet phldrT="[Текст]" custT="1"/>
      <dgm:spPr>
        <a:ln w="3175" cap="rnd">
          <a:solidFill>
            <a:srgbClr val="C00000"/>
          </a:solidFill>
        </a:ln>
      </dgm:spPr>
      <dgm:t>
        <a:bodyPr/>
        <a:lstStyle/>
        <a:p>
          <a:r>
            <a:rPr lang="ru-RU" sz="2000" smtClean="0">
              <a:solidFill>
                <a:srgbClr val="002060"/>
              </a:solidFill>
            </a:rPr>
            <a:t>Население</a:t>
          </a:r>
          <a:endParaRPr lang="ru-RU" sz="2000" dirty="0">
            <a:solidFill>
              <a:srgbClr val="002060"/>
            </a:solidFill>
          </a:endParaRPr>
        </a:p>
      </dgm:t>
    </dgm:pt>
    <dgm:pt modelId="{65418ADF-9E2D-461D-9F53-0659A7646498}" type="parTrans" cxnId="{A0B35262-9A18-4526-A1F0-DD09950EE3C0}">
      <dgm:prSet/>
      <dgm:spPr/>
      <dgm:t>
        <a:bodyPr/>
        <a:lstStyle/>
        <a:p>
          <a:endParaRPr lang="ru-RU"/>
        </a:p>
      </dgm:t>
    </dgm:pt>
    <dgm:pt modelId="{778F75FC-5E97-456F-92FE-F2E246EB8317}" type="sibTrans" cxnId="{A0B35262-9A18-4526-A1F0-DD09950EE3C0}">
      <dgm:prSet/>
      <dgm:spPr/>
      <dgm:t>
        <a:bodyPr/>
        <a:lstStyle/>
        <a:p>
          <a:endParaRPr lang="ru-RU"/>
        </a:p>
      </dgm:t>
    </dgm:pt>
    <dgm:pt modelId="{F2564019-2E31-4525-B1B6-03A02FCF9AC6}">
      <dgm:prSet phldrT="[Текст]" custT="1"/>
      <dgm:spPr>
        <a:ln w="3175" cap="rnd">
          <a:solidFill>
            <a:srgbClr val="C00000"/>
          </a:solidFill>
        </a:ln>
      </dgm:spPr>
      <dgm:t>
        <a:bodyPr/>
        <a:lstStyle/>
        <a:p>
          <a:r>
            <a:rPr lang="ru-RU" sz="2000" smtClean="0">
              <a:solidFill>
                <a:srgbClr val="002060"/>
              </a:solidFill>
            </a:rPr>
            <a:t>Состав</a:t>
          </a:r>
          <a:endParaRPr lang="ru-RU" sz="2000" dirty="0">
            <a:solidFill>
              <a:srgbClr val="002060"/>
            </a:solidFill>
          </a:endParaRPr>
        </a:p>
      </dgm:t>
    </dgm:pt>
    <dgm:pt modelId="{472D8CBA-3C45-41BE-9242-33F5623048EB}" type="parTrans" cxnId="{CB2CC2AE-C1D2-472F-96C8-8904CF7A266E}">
      <dgm:prSet/>
      <dgm:spPr/>
      <dgm:t>
        <a:bodyPr/>
        <a:lstStyle/>
        <a:p>
          <a:endParaRPr lang="ru-RU"/>
        </a:p>
      </dgm:t>
    </dgm:pt>
    <dgm:pt modelId="{F0125009-F6E5-4B8D-AD59-097B28761F4C}" type="sibTrans" cxnId="{CB2CC2AE-C1D2-472F-96C8-8904CF7A266E}">
      <dgm:prSet/>
      <dgm:spPr/>
      <dgm:t>
        <a:bodyPr/>
        <a:lstStyle/>
        <a:p>
          <a:endParaRPr lang="ru-RU"/>
        </a:p>
      </dgm:t>
    </dgm:pt>
    <dgm:pt modelId="{302CAAF4-9449-4CF2-A054-BEBCA707025A}" type="pres">
      <dgm:prSet presAssocID="{31219C6E-DC89-4B1F-AD67-90DD67E8FC3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497CF9-4A38-4631-8759-9772A006A5E7}" type="pres">
      <dgm:prSet presAssocID="{2162E34D-0EA5-4D35-BBF9-B107F286EF2D}" presName="composite" presStyleCnt="0"/>
      <dgm:spPr/>
    </dgm:pt>
    <dgm:pt modelId="{F9DA61EB-73B6-4ACC-9153-6B1C82723172}" type="pres">
      <dgm:prSet presAssocID="{2162E34D-0EA5-4D35-BBF9-B107F286EF2D}" presName="bgChev" presStyleLbl="node1" presStyleIdx="0" presStyleCnt="3" custAng="5400000" custScaleX="12336" custLinFactNeighborX="26449" custLinFactNeighborY="7111"/>
      <dgm:spPr/>
    </dgm:pt>
    <dgm:pt modelId="{02D9F105-A6C3-42F7-B008-A8F231FCC6EE}" type="pres">
      <dgm:prSet presAssocID="{2162E34D-0EA5-4D35-BBF9-B107F286EF2D}" presName="txNode" presStyleLbl="fgAcc1" presStyleIdx="0" presStyleCnt="3" custScaleX="33544" custLinFactNeighborX="-11977" custLinFactNeighborY="-3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2B1FC-0009-46A2-B911-93521E8F2709}" type="pres">
      <dgm:prSet presAssocID="{B68076C3-1486-48EF-814A-5B1A84CD653A}" presName="compositeSpace" presStyleCnt="0"/>
      <dgm:spPr/>
    </dgm:pt>
    <dgm:pt modelId="{337340BB-61A0-4803-965A-5D88783165C3}" type="pres">
      <dgm:prSet presAssocID="{760A2FCC-E8A4-44B6-A89C-F514A1AF6CCD}" presName="composite" presStyleCnt="0"/>
      <dgm:spPr/>
    </dgm:pt>
    <dgm:pt modelId="{78D67157-69BA-47E7-B284-6CDAC519E272}" type="pres">
      <dgm:prSet presAssocID="{760A2FCC-E8A4-44B6-A89C-F514A1AF6CCD}" presName="bgChev" presStyleLbl="node1" presStyleIdx="1" presStyleCnt="3" custAng="5400000" custScaleX="12336" custLinFactNeighborX="22247" custLinFactNeighborY="8875"/>
      <dgm:spPr/>
    </dgm:pt>
    <dgm:pt modelId="{9E5C0E74-797C-4F57-B2B9-28E691E9A908}" type="pres">
      <dgm:prSet presAssocID="{760A2FCC-E8A4-44B6-A89C-F514A1AF6CCD}" presName="txNode" presStyleLbl="fgAcc1" presStyleIdx="1" presStyleCnt="3" custScaleX="31450" custLinFactNeighborX="-15148" custLinFactNeighborY="-3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56573-EFA2-4379-96B5-8D74D6D93DAD}" type="pres">
      <dgm:prSet presAssocID="{778F75FC-5E97-456F-92FE-F2E246EB8317}" presName="compositeSpace" presStyleCnt="0"/>
      <dgm:spPr/>
    </dgm:pt>
    <dgm:pt modelId="{F932A357-7F9E-4C67-A89E-7090157CD30C}" type="pres">
      <dgm:prSet presAssocID="{F2564019-2E31-4525-B1B6-03A02FCF9AC6}" presName="composite" presStyleCnt="0"/>
      <dgm:spPr/>
    </dgm:pt>
    <dgm:pt modelId="{DABB322F-71DF-4B24-A2BF-351A81F27A9E}" type="pres">
      <dgm:prSet presAssocID="{F2564019-2E31-4525-B1B6-03A02FCF9AC6}" presName="bgChev" presStyleLbl="node1" presStyleIdx="2" presStyleCnt="3" custAng="5400000" custScaleX="12336" custLinFactNeighborX="19977" custLinFactNeighborY="7429"/>
      <dgm:spPr/>
    </dgm:pt>
    <dgm:pt modelId="{9B5D3052-862A-480E-958A-A798C5DB2651}" type="pres">
      <dgm:prSet presAssocID="{F2564019-2E31-4525-B1B6-03A02FCF9AC6}" presName="txNode" presStyleLbl="fgAcc1" presStyleIdx="2" presStyleCnt="3" custScaleX="30986" custLinFactNeighborX="-17166" custLinFactNeighborY="-4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9A04BD-00B8-4DFE-9C2E-82896C4D3632}" type="presOf" srcId="{2162E34D-0EA5-4D35-BBF9-B107F286EF2D}" destId="{02D9F105-A6C3-42F7-B008-A8F231FCC6EE}" srcOrd="0" destOrd="0" presId="urn:microsoft.com/office/officeart/2005/8/layout/chevronAccent+Icon"/>
    <dgm:cxn modelId="{32382481-2E61-40A5-A3B7-A00DD64E6FBC}" type="presOf" srcId="{31219C6E-DC89-4B1F-AD67-90DD67E8FC30}" destId="{302CAAF4-9449-4CF2-A054-BEBCA707025A}" srcOrd="0" destOrd="0" presId="urn:microsoft.com/office/officeart/2005/8/layout/chevronAccent+Icon"/>
    <dgm:cxn modelId="{7B7E8DD9-460E-4A5E-A448-D725574B95FD}" type="presOf" srcId="{760A2FCC-E8A4-44B6-A89C-F514A1AF6CCD}" destId="{9E5C0E74-797C-4F57-B2B9-28E691E9A908}" srcOrd="0" destOrd="0" presId="urn:microsoft.com/office/officeart/2005/8/layout/chevronAccent+Icon"/>
    <dgm:cxn modelId="{CB2CC2AE-C1D2-472F-96C8-8904CF7A266E}" srcId="{31219C6E-DC89-4B1F-AD67-90DD67E8FC30}" destId="{F2564019-2E31-4525-B1B6-03A02FCF9AC6}" srcOrd="2" destOrd="0" parTransId="{472D8CBA-3C45-41BE-9242-33F5623048EB}" sibTransId="{F0125009-F6E5-4B8D-AD59-097B28761F4C}"/>
    <dgm:cxn modelId="{A0B35262-9A18-4526-A1F0-DD09950EE3C0}" srcId="{31219C6E-DC89-4B1F-AD67-90DD67E8FC30}" destId="{760A2FCC-E8A4-44B6-A89C-F514A1AF6CCD}" srcOrd="1" destOrd="0" parTransId="{65418ADF-9E2D-461D-9F53-0659A7646498}" sibTransId="{778F75FC-5E97-456F-92FE-F2E246EB8317}"/>
    <dgm:cxn modelId="{74FEA50B-3381-4BE1-8CCA-28B260E28BA1}" type="presOf" srcId="{F2564019-2E31-4525-B1B6-03A02FCF9AC6}" destId="{9B5D3052-862A-480E-958A-A798C5DB2651}" srcOrd="0" destOrd="0" presId="urn:microsoft.com/office/officeart/2005/8/layout/chevronAccent+Icon"/>
    <dgm:cxn modelId="{11B1BBAF-A100-4F12-B03F-D3BF9A59EE4A}" srcId="{31219C6E-DC89-4B1F-AD67-90DD67E8FC30}" destId="{2162E34D-0EA5-4D35-BBF9-B107F286EF2D}" srcOrd="0" destOrd="0" parTransId="{EF3E7B8D-0C99-40D9-92A8-5D4B259B648E}" sibTransId="{B68076C3-1486-48EF-814A-5B1A84CD653A}"/>
    <dgm:cxn modelId="{0BA5E2F3-0B6D-407E-B2E7-45DFEBE5539E}" type="presParOf" srcId="{302CAAF4-9449-4CF2-A054-BEBCA707025A}" destId="{45497CF9-4A38-4631-8759-9772A006A5E7}" srcOrd="0" destOrd="0" presId="urn:microsoft.com/office/officeart/2005/8/layout/chevronAccent+Icon"/>
    <dgm:cxn modelId="{78671D43-6CB6-4D91-8AE2-D5ED82468FA0}" type="presParOf" srcId="{45497CF9-4A38-4631-8759-9772A006A5E7}" destId="{F9DA61EB-73B6-4ACC-9153-6B1C82723172}" srcOrd="0" destOrd="0" presId="urn:microsoft.com/office/officeart/2005/8/layout/chevronAccent+Icon"/>
    <dgm:cxn modelId="{50A3BADF-7967-4359-8A1D-FB7E3244277C}" type="presParOf" srcId="{45497CF9-4A38-4631-8759-9772A006A5E7}" destId="{02D9F105-A6C3-42F7-B008-A8F231FCC6EE}" srcOrd="1" destOrd="0" presId="urn:microsoft.com/office/officeart/2005/8/layout/chevronAccent+Icon"/>
    <dgm:cxn modelId="{95DAAA96-3C7C-44E2-9B67-DB5884981933}" type="presParOf" srcId="{302CAAF4-9449-4CF2-A054-BEBCA707025A}" destId="{D2D2B1FC-0009-46A2-B911-93521E8F2709}" srcOrd="1" destOrd="0" presId="urn:microsoft.com/office/officeart/2005/8/layout/chevronAccent+Icon"/>
    <dgm:cxn modelId="{6ED661BC-DA37-4519-9E5A-71D39372169B}" type="presParOf" srcId="{302CAAF4-9449-4CF2-A054-BEBCA707025A}" destId="{337340BB-61A0-4803-965A-5D88783165C3}" srcOrd="2" destOrd="0" presId="urn:microsoft.com/office/officeart/2005/8/layout/chevronAccent+Icon"/>
    <dgm:cxn modelId="{E5688A14-EB3A-4103-B521-018F8C0202CC}" type="presParOf" srcId="{337340BB-61A0-4803-965A-5D88783165C3}" destId="{78D67157-69BA-47E7-B284-6CDAC519E272}" srcOrd="0" destOrd="0" presId="urn:microsoft.com/office/officeart/2005/8/layout/chevronAccent+Icon"/>
    <dgm:cxn modelId="{EAC32D3C-1598-4881-9FE3-4C609118B10A}" type="presParOf" srcId="{337340BB-61A0-4803-965A-5D88783165C3}" destId="{9E5C0E74-797C-4F57-B2B9-28E691E9A908}" srcOrd="1" destOrd="0" presId="urn:microsoft.com/office/officeart/2005/8/layout/chevronAccent+Icon"/>
    <dgm:cxn modelId="{A9FAB4F7-71BC-4B84-837C-2B282BC60DBA}" type="presParOf" srcId="{302CAAF4-9449-4CF2-A054-BEBCA707025A}" destId="{BD856573-EFA2-4379-96B5-8D74D6D93DAD}" srcOrd="3" destOrd="0" presId="urn:microsoft.com/office/officeart/2005/8/layout/chevronAccent+Icon"/>
    <dgm:cxn modelId="{DE6B6EDB-7E8F-4DFD-916E-F9DEE12FF15E}" type="presParOf" srcId="{302CAAF4-9449-4CF2-A054-BEBCA707025A}" destId="{F932A357-7F9E-4C67-A89E-7090157CD30C}" srcOrd="4" destOrd="0" presId="urn:microsoft.com/office/officeart/2005/8/layout/chevronAccent+Icon"/>
    <dgm:cxn modelId="{C712CE08-F96F-4609-A7FC-8D363039D88E}" type="presParOf" srcId="{F932A357-7F9E-4C67-A89E-7090157CD30C}" destId="{DABB322F-71DF-4B24-A2BF-351A81F27A9E}" srcOrd="0" destOrd="0" presId="urn:microsoft.com/office/officeart/2005/8/layout/chevronAccent+Icon"/>
    <dgm:cxn modelId="{20175945-119C-4843-9826-806F5C716EC2}" type="presParOf" srcId="{F932A357-7F9E-4C67-A89E-7090157CD30C}" destId="{9B5D3052-862A-480E-958A-A798C5DB265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9C2D0E-D3C0-42ED-BE4E-42D827C33970}">
      <dsp:nvSpPr>
        <dsp:cNvPr id="0" name=""/>
        <dsp:cNvSpPr/>
      </dsp:nvSpPr>
      <dsp:spPr>
        <a:xfrm>
          <a:off x="0" y="2074"/>
          <a:ext cx="317841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07F29-3C0B-44D4-90F8-4567C26180FD}">
      <dsp:nvSpPr>
        <dsp:cNvPr id="0" name=""/>
        <dsp:cNvSpPr/>
      </dsp:nvSpPr>
      <dsp:spPr>
        <a:xfrm>
          <a:off x="0" y="2074"/>
          <a:ext cx="3178419" cy="707387"/>
        </a:xfrm>
        <a:prstGeom prst="rect">
          <a:avLst/>
        </a:prstGeom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Проверка д/з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0" y="2074"/>
        <a:ext cx="3178419" cy="707387"/>
      </dsp:txXfrm>
    </dsp:sp>
    <dsp:sp modelId="{9930D5AC-7FE1-42F9-9503-7528B9305B70}">
      <dsp:nvSpPr>
        <dsp:cNvPr id="0" name=""/>
        <dsp:cNvSpPr/>
      </dsp:nvSpPr>
      <dsp:spPr>
        <a:xfrm>
          <a:off x="0" y="709461"/>
          <a:ext cx="317841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44A4D-6EB4-45D2-BCC2-090CB557B5AA}">
      <dsp:nvSpPr>
        <dsp:cNvPr id="0" name=""/>
        <dsp:cNvSpPr/>
      </dsp:nvSpPr>
      <dsp:spPr>
        <a:xfrm>
          <a:off x="0" y="709461"/>
          <a:ext cx="3178419" cy="707387"/>
        </a:xfrm>
        <a:prstGeom prst="rect">
          <a:avLst/>
        </a:prstGeom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>
              <a:solidFill>
                <a:srgbClr val="002060"/>
              </a:solidFill>
            </a:rPr>
            <a:t>Задания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0" y="709461"/>
        <a:ext cx="3178419" cy="707387"/>
      </dsp:txXfrm>
    </dsp:sp>
    <dsp:sp modelId="{E681438F-16CC-412E-86C4-D7071DFFD0FD}">
      <dsp:nvSpPr>
        <dsp:cNvPr id="0" name=""/>
        <dsp:cNvSpPr/>
      </dsp:nvSpPr>
      <dsp:spPr>
        <a:xfrm>
          <a:off x="0" y="1416848"/>
          <a:ext cx="317841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FC55A8-3277-4280-9BB5-A0F43D8D063F}">
      <dsp:nvSpPr>
        <dsp:cNvPr id="0" name=""/>
        <dsp:cNvSpPr/>
      </dsp:nvSpPr>
      <dsp:spPr>
        <a:xfrm>
          <a:off x="0" y="1416848"/>
          <a:ext cx="3178419" cy="707387"/>
        </a:xfrm>
        <a:prstGeom prst="rect">
          <a:avLst/>
        </a:prstGeom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Практическая работа на к/карте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0" y="1416848"/>
        <a:ext cx="3178419" cy="707387"/>
      </dsp:txXfrm>
    </dsp:sp>
    <dsp:sp modelId="{194707AD-0F9C-49DB-97E7-F0342E9D3281}">
      <dsp:nvSpPr>
        <dsp:cNvPr id="0" name=""/>
        <dsp:cNvSpPr/>
      </dsp:nvSpPr>
      <dsp:spPr>
        <a:xfrm>
          <a:off x="0" y="2124236"/>
          <a:ext cx="317841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D5C480-4B50-4462-B187-2D05B1C7FC54}">
      <dsp:nvSpPr>
        <dsp:cNvPr id="0" name=""/>
        <dsp:cNvSpPr/>
      </dsp:nvSpPr>
      <dsp:spPr>
        <a:xfrm>
          <a:off x="0" y="2124236"/>
          <a:ext cx="3178419" cy="707387"/>
        </a:xfrm>
        <a:prstGeom prst="rect">
          <a:avLst/>
        </a:prstGeom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Тест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0" y="2124236"/>
        <a:ext cx="3178419" cy="707387"/>
      </dsp:txXfrm>
    </dsp:sp>
    <dsp:sp modelId="{A2EFC61B-BF41-4A72-A510-F0CB1626530E}">
      <dsp:nvSpPr>
        <dsp:cNvPr id="0" name=""/>
        <dsp:cNvSpPr/>
      </dsp:nvSpPr>
      <dsp:spPr>
        <a:xfrm>
          <a:off x="0" y="2831623"/>
          <a:ext cx="317841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5626E9-92F2-439C-AC2A-11F853140B19}">
      <dsp:nvSpPr>
        <dsp:cNvPr id="0" name=""/>
        <dsp:cNvSpPr/>
      </dsp:nvSpPr>
      <dsp:spPr>
        <a:xfrm>
          <a:off x="0" y="2831623"/>
          <a:ext cx="3178419" cy="707387"/>
        </a:xfrm>
        <a:prstGeom prst="rect">
          <a:avLst/>
        </a:prstGeom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«Да-</a:t>
          </a:r>
          <a:r>
            <a:rPr lang="ru-RU" sz="2400" kern="1200" dirty="0" err="1" smtClean="0">
              <a:solidFill>
                <a:srgbClr val="002060"/>
              </a:solidFill>
            </a:rPr>
            <a:t>нетка</a:t>
          </a:r>
          <a:r>
            <a:rPr lang="ru-RU" sz="2400" kern="1200" dirty="0" smtClean="0">
              <a:solidFill>
                <a:srgbClr val="002060"/>
              </a:solidFill>
            </a:rPr>
            <a:t>»</a:t>
          </a:r>
          <a:endParaRPr lang="ru-RU" sz="2400" kern="1200" dirty="0">
            <a:solidFill>
              <a:srgbClr val="002060"/>
            </a:solidFill>
          </a:endParaRPr>
        </a:p>
      </dsp:txBody>
      <dsp:txXfrm>
        <a:off x="0" y="2831623"/>
        <a:ext cx="3178419" cy="707387"/>
      </dsp:txXfrm>
    </dsp:sp>
    <dsp:sp modelId="{285E20F4-A8C9-45A0-8C98-6C33234CC25F}">
      <dsp:nvSpPr>
        <dsp:cNvPr id="0" name=""/>
        <dsp:cNvSpPr/>
      </dsp:nvSpPr>
      <dsp:spPr>
        <a:xfrm>
          <a:off x="0" y="3539010"/>
          <a:ext cx="317841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4B29E2-255E-49DA-8AAA-E3014052C503}">
      <dsp:nvSpPr>
        <dsp:cNvPr id="0" name=""/>
        <dsp:cNvSpPr/>
      </dsp:nvSpPr>
      <dsp:spPr>
        <a:xfrm>
          <a:off x="0" y="3539010"/>
          <a:ext cx="3178419" cy="707387"/>
        </a:xfrm>
        <a:prstGeom prst="rect">
          <a:avLst/>
        </a:prstGeom>
        <a:solidFill>
          <a:srgbClr val="CCECFF">
            <a:alpha val="65000"/>
          </a:srgbClr>
        </a:soli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threePt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 smtClean="0">
              <a:solidFill>
                <a:srgbClr val="002060"/>
              </a:solidFill>
            </a:rPr>
            <a:t>Лист самооценки</a:t>
          </a:r>
          <a:endParaRPr lang="ru-RU" sz="2400" i="0" kern="1200" dirty="0">
            <a:solidFill>
              <a:srgbClr val="002060"/>
            </a:solidFill>
          </a:endParaRPr>
        </a:p>
      </dsp:txBody>
      <dsp:txXfrm>
        <a:off x="0" y="3539010"/>
        <a:ext cx="3178419" cy="7073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F7A30F-6A70-49E6-B02D-816913EA20A0}">
      <dsp:nvSpPr>
        <dsp:cNvPr id="0" name=""/>
        <dsp:cNvSpPr/>
      </dsp:nvSpPr>
      <dsp:spPr>
        <a:xfrm>
          <a:off x="0" y="0"/>
          <a:ext cx="5424490" cy="109326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Особенности ЭГП         </a:t>
          </a:r>
          <a:endParaRPr lang="ru-RU" sz="2800" b="1" kern="1200" dirty="0"/>
        </a:p>
      </dsp:txBody>
      <dsp:txXfrm>
        <a:off x="1194224" y="0"/>
        <a:ext cx="4230265" cy="1093261"/>
      </dsp:txXfrm>
    </dsp:sp>
    <dsp:sp modelId="{44340C92-6156-4C2F-AD4D-9C26CDCC7AC3}">
      <dsp:nvSpPr>
        <dsp:cNvPr id="0" name=""/>
        <dsp:cNvSpPr/>
      </dsp:nvSpPr>
      <dsp:spPr>
        <a:xfrm>
          <a:off x="134029" y="104139"/>
          <a:ext cx="1139815" cy="8746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6EE024-8EA3-46BB-9BB3-5CE669F3EE40}">
      <dsp:nvSpPr>
        <dsp:cNvPr id="0" name=""/>
        <dsp:cNvSpPr/>
      </dsp:nvSpPr>
      <dsp:spPr>
        <a:xfrm>
          <a:off x="0" y="1202587"/>
          <a:ext cx="5424490" cy="109326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 </a:t>
          </a:r>
          <a:r>
            <a:rPr lang="ru-RU" sz="2800" b="1" kern="1200" dirty="0" smtClean="0"/>
            <a:t>Состав</a:t>
          </a:r>
          <a:endParaRPr lang="ru-RU" sz="2800" b="1" kern="1200" dirty="0"/>
        </a:p>
      </dsp:txBody>
      <dsp:txXfrm>
        <a:off x="1194224" y="1202587"/>
        <a:ext cx="4230265" cy="1093261"/>
      </dsp:txXfrm>
    </dsp:sp>
    <dsp:sp modelId="{21E7EDFC-F800-4488-AF54-2BC8AC18F039}">
      <dsp:nvSpPr>
        <dsp:cNvPr id="0" name=""/>
        <dsp:cNvSpPr/>
      </dsp:nvSpPr>
      <dsp:spPr>
        <a:xfrm>
          <a:off x="109326" y="1311913"/>
          <a:ext cx="1084898" cy="8746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36765C-BBF1-404B-B47D-87953DF453EF}">
      <dsp:nvSpPr>
        <dsp:cNvPr id="0" name=""/>
        <dsp:cNvSpPr/>
      </dsp:nvSpPr>
      <dsp:spPr>
        <a:xfrm>
          <a:off x="0" y="2405174"/>
          <a:ext cx="5424490" cy="109326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Факторы формирования</a:t>
          </a:r>
          <a:endParaRPr lang="ru-RU" sz="2400" b="1" kern="1200" dirty="0"/>
        </a:p>
      </dsp:txBody>
      <dsp:txXfrm>
        <a:off x="1194224" y="2405174"/>
        <a:ext cx="4230265" cy="1093261"/>
      </dsp:txXfrm>
    </dsp:sp>
    <dsp:sp modelId="{A06CCFF9-65AD-4023-9E1E-40E72EDC7858}">
      <dsp:nvSpPr>
        <dsp:cNvPr id="0" name=""/>
        <dsp:cNvSpPr/>
      </dsp:nvSpPr>
      <dsp:spPr>
        <a:xfrm>
          <a:off x="109326" y="2514500"/>
          <a:ext cx="1084898" cy="8746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99252B-F6EA-434D-A9A1-D2DCC9CBF98E}">
      <dsp:nvSpPr>
        <dsp:cNvPr id="0" name=""/>
        <dsp:cNvSpPr/>
      </dsp:nvSpPr>
      <dsp:spPr>
        <a:xfrm>
          <a:off x="0" y="3607761"/>
          <a:ext cx="5424490" cy="1093261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Природные ресурсы</a:t>
          </a:r>
          <a:endParaRPr lang="ru-RU" sz="2800" b="1" kern="1200" dirty="0"/>
        </a:p>
      </dsp:txBody>
      <dsp:txXfrm>
        <a:off x="1194224" y="3607761"/>
        <a:ext cx="4230265" cy="1093261"/>
      </dsp:txXfrm>
    </dsp:sp>
    <dsp:sp modelId="{746576E9-2716-4004-80ED-F9BE4CF50C31}">
      <dsp:nvSpPr>
        <dsp:cNvPr id="0" name=""/>
        <dsp:cNvSpPr/>
      </dsp:nvSpPr>
      <dsp:spPr>
        <a:xfrm>
          <a:off x="109326" y="3717087"/>
          <a:ext cx="1084898" cy="87460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E19FE-D22A-4742-9320-D24C3670D69B}">
      <dsp:nvSpPr>
        <dsp:cNvPr id="0" name=""/>
        <dsp:cNvSpPr/>
      </dsp:nvSpPr>
      <dsp:spPr>
        <a:xfrm>
          <a:off x="717856" y="971969"/>
          <a:ext cx="1896117" cy="9480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10000"/>
                </a:schemeClr>
              </a:solidFill>
            </a:rPr>
            <a:t>Европейский Юг -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2">
                  <a:lumMod val="10000"/>
                </a:schemeClr>
              </a:solidFill>
            </a:rPr>
            <a:t>Северный Кавказ </a:t>
          </a:r>
        </a:p>
      </dsp:txBody>
      <dsp:txXfrm>
        <a:off x="745624" y="999737"/>
        <a:ext cx="1840581" cy="892522"/>
      </dsp:txXfrm>
    </dsp:sp>
    <dsp:sp modelId="{5FC28E16-097E-493D-9B15-C97783A5305B}">
      <dsp:nvSpPr>
        <dsp:cNvPr id="0" name=""/>
        <dsp:cNvSpPr/>
      </dsp:nvSpPr>
      <dsp:spPr>
        <a:xfrm rot="18907332">
          <a:off x="2458034" y="1034859"/>
          <a:ext cx="1070325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1070325" y="335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2">
                <a:lumMod val="10000"/>
              </a:schemeClr>
            </a:solidFill>
          </a:endParaRPr>
        </a:p>
      </dsp:txBody>
      <dsp:txXfrm>
        <a:off x="2966439" y="1041631"/>
        <a:ext cx="53516" cy="53516"/>
      </dsp:txXfrm>
    </dsp:sp>
    <dsp:sp modelId="{6829F488-17C5-4929-8047-77CD7475E650}">
      <dsp:nvSpPr>
        <dsp:cNvPr id="0" name=""/>
        <dsp:cNvSpPr/>
      </dsp:nvSpPr>
      <dsp:spPr>
        <a:xfrm>
          <a:off x="3372420" y="420109"/>
          <a:ext cx="1896117" cy="5413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chemeClr val="tx2">
                  <a:lumMod val="10000"/>
                </a:schemeClr>
              </a:solidFill>
            </a:rPr>
            <a:t>республики</a:t>
          </a:r>
        </a:p>
      </dsp:txBody>
      <dsp:txXfrm>
        <a:off x="3388275" y="435964"/>
        <a:ext cx="1864407" cy="509631"/>
      </dsp:txXfrm>
    </dsp:sp>
    <dsp:sp modelId="{1098DF91-23F4-4CEA-8508-8D5A9BD55639}">
      <dsp:nvSpPr>
        <dsp:cNvPr id="0" name=""/>
        <dsp:cNvSpPr/>
      </dsp:nvSpPr>
      <dsp:spPr>
        <a:xfrm>
          <a:off x="5268538" y="657249"/>
          <a:ext cx="758447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758447" y="335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2">
                <a:lumMod val="10000"/>
              </a:schemeClr>
            </a:solidFill>
          </a:endParaRPr>
        </a:p>
      </dsp:txBody>
      <dsp:txXfrm>
        <a:off x="5628800" y="671818"/>
        <a:ext cx="37922" cy="37922"/>
      </dsp:txXfrm>
    </dsp:sp>
    <dsp:sp modelId="{82463B6B-BBAA-4063-898C-99EEF57F21BA}">
      <dsp:nvSpPr>
        <dsp:cNvPr id="0" name=""/>
        <dsp:cNvSpPr/>
      </dsp:nvSpPr>
      <dsp:spPr>
        <a:xfrm>
          <a:off x="6026985" y="256"/>
          <a:ext cx="1896117" cy="1381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6067434" y="40705"/>
        <a:ext cx="1815219" cy="1300148"/>
      </dsp:txXfrm>
    </dsp:sp>
    <dsp:sp modelId="{65CBEDC0-2D4D-43D6-92E2-CDD908239E4D}">
      <dsp:nvSpPr>
        <dsp:cNvPr id="0" name=""/>
        <dsp:cNvSpPr/>
      </dsp:nvSpPr>
      <dsp:spPr>
        <a:xfrm rot="1227633">
          <a:off x="2588438" y="1553956"/>
          <a:ext cx="809516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809516" y="335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2">
                <a:lumMod val="10000"/>
              </a:schemeClr>
            </a:solidFill>
          </a:endParaRPr>
        </a:p>
      </dsp:txBody>
      <dsp:txXfrm>
        <a:off x="2972959" y="1567249"/>
        <a:ext cx="40475" cy="40475"/>
      </dsp:txXfrm>
    </dsp:sp>
    <dsp:sp modelId="{55DD1F77-95D8-4F2A-90D5-7D10A562548D}">
      <dsp:nvSpPr>
        <dsp:cNvPr id="0" name=""/>
        <dsp:cNvSpPr/>
      </dsp:nvSpPr>
      <dsp:spPr>
        <a:xfrm>
          <a:off x="3372420" y="1590710"/>
          <a:ext cx="1896117" cy="2765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chemeClr val="tx2">
                  <a:lumMod val="10000"/>
                </a:schemeClr>
              </a:solidFill>
            </a:rPr>
            <a:t>область</a:t>
          </a:r>
        </a:p>
      </dsp:txBody>
      <dsp:txXfrm>
        <a:off x="3380519" y="1598809"/>
        <a:ext cx="1879919" cy="260331"/>
      </dsp:txXfrm>
    </dsp:sp>
    <dsp:sp modelId="{635BD190-8718-4E37-93FD-A15DA0313923}">
      <dsp:nvSpPr>
        <dsp:cNvPr id="0" name=""/>
        <dsp:cNvSpPr/>
      </dsp:nvSpPr>
      <dsp:spPr>
        <a:xfrm>
          <a:off x="5268538" y="1695445"/>
          <a:ext cx="758447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758447" y="335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2">
                <a:lumMod val="10000"/>
              </a:schemeClr>
            </a:solidFill>
          </a:endParaRPr>
        </a:p>
      </dsp:txBody>
      <dsp:txXfrm>
        <a:off x="5628800" y="1710014"/>
        <a:ext cx="37922" cy="37922"/>
      </dsp:txXfrm>
    </dsp:sp>
    <dsp:sp modelId="{7F6E3851-E136-42E1-AB70-70D86E87D257}">
      <dsp:nvSpPr>
        <dsp:cNvPr id="0" name=""/>
        <dsp:cNvSpPr/>
      </dsp:nvSpPr>
      <dsp:spPr>
        <a:xfrm>
          <a:off x="6026985" y="1523512"/>
          <a:ext cx="1896117" cy="41092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6039021" y="1535548"/>
        <a:ext cx="1872045" cy="386854"/>
      </dsp:txXfrm>
    </dsp:sp>
    <dsp:sp modelId="{8CACE3D2-B8C7-474F-8837-3911A35CDCB0}">
      <dsp:nvSpPr>
        <dsp:cNvPr id="0" name=""/>
        <dsp:cNvSpPr/>
      </dsp:nvSpPr>
      <dsp:spPr>
        <a:xfrm rot="2924439">
          <a:off x="2418152" y="1844747"/>
          <a:ext cx="1150088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1150088" y="335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2">
                <a:lumMod val="10000"/>
              </a:schemeClr>
            </a:solidFill>
          </a:endParaRPr>
        </a:p>
      </dsp:txBody>
      <dsp:txXfrm>
        <a:off x="2964444" y="1849526"/>
        <a:ext cx="57504" cy="57504"/>
      </dsp:txXfrm>
    </dsp:sp>
    <dsp:sp modelId="{5208A4B9-DA2F-40A3-A2D0-6DC8F2FA8E9A}">
      <dsp:nvSpPr>
        <dsp:cNvPr id="0" name=""/>
        <dsp:cNvSpPr/>
      </dsp:nvSpPr>
      <dsp:spPr>
        <a:xfrm>
          <a:off x="3372420" y="2149226"/>
          <a:ext cx="1896117" cy="322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chemeClr val="tx2">
                  <a:lumMod val="10000"/>
                </a:schemeClr>
              </a:solidFill>
            </a:rPr>
            <a:t>края</a:t>
          </a:r>
        </a:p>
      </dsp:txBody>
      <dsp:txXfrm>
        <a:off x="3381870" y="2158676"/>
        <a:ext cx="1877217" cy="303762"/>
      </dsp:txXfrm>
    </dsp:sp>
    <dsp:sp modelId="{FD29549B-A230-4263-8F97-9CC20B888C87}">
      <dsp:nvSpPr>
        <dsp:cNvPr id="0" name=""/>
        <dsp:cNvSpPr/>
      </dsp:nvSpPr>
      <dsp:spPr>
        <a:xfrm>
          <a:off x="5268538" y="2277027"/>
          <a:ext cx="758447" cy="67060"/>
        </a:xfrm>
        <a:custGeom>
          <a:avLst/>
          <a:gdLst/>
          <a:ahLst/>
          <a:cxnLst/>
          <a:rect l="0" t="0" r="0" b="0"/>
          <a:pathLst>
            <a:path>
              <a:moveTo>
                <a:pt x="0" y="33530"/>
              </a:moveTo>
              <a:lnTo>
                <a:pt x="758447" y="3353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tx2">
                <a:lumMod val="10000"/>
              </a:schemeClr>
            </a:solidFill>
          </a:endParaRPr>
        </a:p>
      </dsp:txBody>
      <dsp:txXfrm>
        <a:off x="5628800" y="2291596"/>
        <a:ext cx="37922" cy="37922"/>
      </dsp:txXfrm>
    </dsp:sp>
    <dsp:sp modelId="{48B2EE55-F7DD-41A9-943B-7859FBE31003}">
      <dsp:nvSpPr>
        <dsp:cNvPr id="0" name=""/>
        <dsp:cNvSpPr/>
      </dsp:nvSpPr>
      <dsp:spPr>
        <a:xfrm>
          <a:off x="6026985" y="2076647"/>
          <a:ext cx="1896117" cy="4678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tx2">
                <a:lumMod val="10000"/>
              </a:schemeClr>
            </a:solidFill>
          </a:endParaRPr>
        </a:p>
      </dsp:txBody>
      <dsp:txXfrm>
        <a:off x="6040687" y="2090349"/>
        <a:ext cx="1868713" cy="4404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E19FE-D22A-4742-9320-D24C3670D69B}">
      <dsp:nvSpPr>
        <dsp:cNvPr id="0" name=""/>
        <dsp:cNvSpPr/>
      </dsp:nvSpPr>
      <dsp:spPr>
        <a:xfrm>
          <a:off x="6501" y="2799040"/>
          <a:ext cx="1978988" cy="1449430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Европейский Юг -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Северный Кавказ </a:t>
          </a:r>
          <a:endParaRPr lang="ru-RU" sz="18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8953" y="2841492"/>
        <a:ext cx="1894084" cy="1364526"/>
      </dsp:txXfrm>
    </dsp:sp>
    <dsp:sp modelId="{5FC28E16-097E-493D-9B15-C97783A5305B}">
      <dsp:nvSpPr>
        <dsp:cNvPr id="0" name=""/>
        <dsp:cNvSpPr/>
      </dsp:nvSpPr>
      <dsp:spPr>
        <a:xfrm rot="17489132">
          <a:off x="1477842" y="2764635"/>
          <a:ext cx="1602085" cy="27482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917762" y="2844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226946" y="2800975"/>
        <a:ext cx="0" cy="0"/>
      </dsp:txXfrm>
    </dsp:sp>
    <dsp:sp modelId="{6829F488-17C5-4929-8047-77CD7475E650}">
      <dsp:nvSpPr>
        <dsp:cNvPr id="0" name=""/>
        <dsp:cNvSpPr/>
      </dsp:nvSpPr>
      <dsp:spPr>
        <a:xfrm>
          <a:off x="2572280" y="1473706"/>
          <a:ext cx="1978988" cy="1118583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республики</a:t>
          </a:r>
          <a:endParaRPr lang="ru-RU" sz="18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605042" y="1506468"/>
        <a:ext cx="1913464" cy="1053059"/>
      </dsp:txXfrm>
    </dsp:sp>
    <dsp:sp modelId="{1098DF91-23F4-4CEA-8508-8D5A9BD55639}">
      <dsp:nvSpPr>
        <dsp:cNvPr id="0" name=""/>
        <dsp:cNvSpPr/>
      </dsp:nvSpPr>
      <dsp:spPr>
        <a:xfrm rot="100682">
          <a:off x="4551054" y="2033852"/>
          <a:ext cx="996828" cy="27482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50338" y="2844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025288" y="2021953"/>
        <a:ext cx="0" cy="0"/>
      </dsp:txXfrm>
    </dsp:sp>
    <dsp:sp modelId="{82463B6B-BBAA-4063-898C-99EEF57F21BA}">
      <dsp:nvSpPr>
        <dsp:cNvPr id="0" name=""/>
        <dsp:cNvSpPr/>
      </dsp:nvSpPr>
      <dsp:spPr>
        <a:xfrm>
          <a:off x="5547669" y="648072"/>
          <a:ext cx="3253694" cy="282823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Адыгея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Дагестан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Ингушетия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Чеченская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Кабардино-Балкария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Карачаево-Черкессия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Северная Осетия-Алания</a:t>
          </a:r>
          <a:endParaRPr lang="ru-RU" sz="18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5630505" y="730908"/>
        <a:ext cx="3088022" cy="2662559"/>
      </dsp:txXfrm>
    </dsp:sp>
    <dsp:sp modelId="{65CBEDC0-2D4D-43D6-92E2-CDD908239E4D}">
      <dsp:nvSpPr>
        <dsp:cNvPr id="0" name=""/>
        <dsp:cNvSpPr/>
      </dsp:nvSpPr>
      <dsp:spPr>
        <a:xfrm rot="2006282">
          <a:off x="1906984" y="3771371"/>
          <a:ext cx="948606" cy="27482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94128" y="2844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374565" y="3752255"/>
        <a:ext cx="0" cy="0"/>
      </dsp:txXfrm>
    </dsp:sp>
    <dsp:sp modelId="{55DD1F77-95D8-4F2A-90D5-7D10A562548D}">
      <dsp:nvSpPr>
        <dsp:cNvPr id="0" name=""/>
        <dsp:cNvSpPr/>
      </dsp:nvSpPr>
      <dsp:spPr>
        <a:xfrm>
          <a:off x="2777085" y="3772460"/>
          <a:ext cx="1978988" cy="548021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область</a:t>
          </a:r>
          <a:endParaRPr lang="ru-RU" sz="18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793136" y="3788511"/>
        <a:ext cx="1946886" cy="515919"/>
      </dsp:txXfrm>
    </dsp:sp>
    <dsp:sp modelId="{635BD190-8718-4E37-93FD-A15DA0313923}">
      <dsp:nvSpPr>
        <dsp:cNvPr id="0" name=""/>
        <dsp:cNvSpPr/>
      </dsp:nvSpPr>
      <dsp:spPr>
        <a:xfrm>
          <a:off x="4756073" y="4032729"/>
          <a:ext cx="791595" cy="27482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50338" y="2844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132081" y="4026680"/>
        <a:ext cx="0" cy="0"/>
      </dsp:txXfrm>
    </dsp:sp>
    <dsp:sp modelId="{7F6E3851-E136-42E1-AB70-70D86E87D257}">
      <dsp:nvSpPr>
        <dsp:cNvPr id="0" name=""/>
        <dsp:cNvSpPr/>
      </dsp:nvSpPr>
      <dsp:spPr>
        <a:xfrm>
          <a:off x="5547669" y="3624728"/>
          <a:ext cx="3275700" cy="843484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Ростовская</a:t>
          </a:r>
          <a:endParaRPr lang="ru-RU" sz="18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5572374" y="3649433"/>
        <a:ext cx="3226290" cy="794074"/>
      </dsp:txXfrm>
    </dsp:sp>
    <dsp:sp modelId="{8CACE3D2-B8C7-474F-8837-3911A35CDCB0}">
      <dsp:nvSpPr>
        <dsp:cNvPr id="0" name=""/>
        <dsp:cNvSpPr/>
      </dsp:nvSpPr>
      <dsp:spPr>
        <a:xfrm rot="3902559">
          <a:off x="1443253" y="4360457"/>
          <a:ext cx="1876069" cy="27482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986155" y="28448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404020" y="4311886"/>
        <a:ext cx="0" cy="0"/>
      </dsp:txXfrm>
    </dsp:sp>
    <dsp:sp modelId="{5208A4B9-DA2F-40A3-A2D0-6DC8F2FA8E9A}">
      <dsp:nvSpPr>
        <dsp:cNvPr id="0" name=""/>
        <dsp:cNvSpPr/>
      </dsp:nvSpPr>
      <dsp:spPr>
        <a:xfrm>
          <a:off x="2777085" y="4904668"/>
          <a:ext cx="1978988" cy="639945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края</a:t>
          </a:r>
          <a:endParaRPr lang="ru-RU" sz="18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795828" y="4923411"/>
        <a:ext cx="1941502" cy="602459"/>
      </dsp:txXfrm>
    </dsp:sp>
    <dsp:sp modelId="{FD29549B-A230-4263-8F97-9CC20B888C87}">
      <dsp:nvSpPr>
        <dsp:cNvPr id="0" name=""/>
        <dsp:cNvSpPr/>
      </dsp:nvSpPr>
      <dsp:spPr>
        <a:xfrm>
          <a:off x="4756073" y="5210900"/>
          <a:ext cx="791595" cy="27482"/>
        </a:xfrm>
        <a:custGeom>
          <a:avLst/>
          <a:gdLst/>
          <a:ahLst/>
          <a:cxnLst/>
          <a:rect l="0" t="0" r="0" b="0"/>
          <a:pathLst>
            <a:path>
              <a:moveTo>
                <a:pt x="0" y="28448"/>
              </a:moveTo>
              <a:lnTo>
                <a:pt x="650338" y="28448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132081" y="5204851"/>
        <a:ext cx="0" cy="0"/>
      </dsp:txXfrm>
    </dsp:sp>
    <dsp:sp modelId="{48B2EE55-F7DD-41A9-943B-7859FBE31003}">
      <dsp:nvSpPr>
        <dsp:cNvPr id="0" name=""/>
        <dsp:cNvSpPr/>
      </dsp:nvSpPr>
      <dsp:spPr>
        <a:xfrm>
          <a:off x="5547669" y="4616637"/>
          <a:ext cx="3302812" cy="121600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Краснодарский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Ставропольский</a:t>
          </a:r>
          <a:endParaRPr lang="ru-RU" sz="18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5583285" y="4652253"/>
        <a:ext cx="3231580" cy="11447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DA61EB-73B6-4ACC-9153-6B1C82723172}">
      <dsp:nvSpPr>
        <dsp:cNvPr id="0" name=""/>
        <dsp:cNvSpPr/>
      </dsp:nvSpPr>
      <dsp:spPr>
        <a:xfrm rot="5400000">
          <a:off x="1934113" y="48661"/>
          <a:ext cx="901563" cy="684308"/>
        </a:xfrm>
        <a:prstGeom prst="chevron">
          <a:avLst>
            <a:gd name="adj" fmla="val 4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D9F105-A6C3-42F7-B008-A8F231FCC6EE}">
      <dsp:nvSpPr>
        <dsp:cNvPr id="0" name=""/>
        <dsp:cNvSpPr/>
      </dsp:nvSpPr>
      <dsp:spPr>
        <a:xfrm>
          <a:off x="58118" y="144012"/>
          <a:ext cx="2070179" cy="684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" cap="rnd" cmpd="sng" algn="ctr">
          <a:solidFill>
            <a:srgbClr val="C00000"/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rgbClr val="002060"/>
              </a:solidFill>
            </a:rPr>
            <a:t>Площадь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78161" y="164055"/>
        <a:ext cx="2030093" cy="644222"/>
      </dsp:txXfrm>
    </dsp:sp>
    <dsp:sp modelId="{78D67157-69BA-47E7-B284-6CDAC519E272}">
      <dsp:nvSpPr>
        <dsp:cNvPr id="0" name=""/>
        <dsp:cNvSpPr/>
      </dsp:nvSpPr>
      <dsp:spPr>
        <a:xfrm rot="5400000">
          <a:off x="4720732" y="60732"/>
          <a:ext cx="901563" cy="684308"/>
        </a:xfrm>
        <a:prstGeom prst="chevron">
          <a:avLst>
            <a:gd name="adj" fmla="val 4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5C0E74-797C-4F57-B2B9-28E691E9A908}">
      <dsp:nvSpPr>
        <dsp:cNvPr id="0" name=""/>
        <dsp:cNvSpPr/>
      </dsp:nvSpPr>
      <dsp:spPr>
        <a:xfrm>
          <a:off x="3020752" y="144012"/>
          <a:ext cx="1940947" cy="684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" cap="rnd" cmpd="sng" algn="ctr">
          <a:solidFill>
            <a:srgbClr val="C00000"/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rgbClr val="002060"/>
              </a:solidFill>
            </a:rPr>
            <a:t>Население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3040795" y="164055"/>
        <a:ext cx="1900861" cy="644222"/>
      </dsp:txXfrm>
    </dsp:sp>
    <dsp:sp modelId="{DABB322F-71DF-4B24-A2BF-351A81F27A9E}">
      <dsp:nvSpPr>
        <dsp:cNvPr id="0" name=""/>
        <dsp:cNvSpPr/>
      </dsp:nvSpPr>
      <dsp:spPr>
        <a:xfrm rot="5400000">
          <a:off x="7583934" y="50837"/>
          <a:ext cx="901563" cy="684308"/>
        </a:xfrm>
        <a:prstGeom prst="chevron">
          <a:avLst>
            <a:gd name="adj" fmla="val 4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D3052-862A-480E-958A-A798C5DB2651}">
      <dsp:nvSpPr>
        <dsp:cNvPr id="0" name=""/>
        <dsp:cNvSpPr/>
      </dsp:nvSpPr>
      <dsp:spPr>
        <a:xfrm>
          <a:off x="5939631" y="143554"/>
          <a:ext cx="1912311" cy="684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175" cap="rnd" cmpd="sng" algn="ctr">
          <a:solidFill>
            <a:srgbClr val="C00000"/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rgbClr val="002060"/>
              </a:solidFill>
            </a:rPr>
            <a:t>Состав</a:t>
          </a:r>
          <a:endParaRPr lang="ru-RU" sz="2000" kern="1200" dirty="0">
            <a:solidFill>
              <a:srgbClr val="002060"/>
            </a:solidFill>
          </a:endParaRPr>
        </a:p>
      </dsp:txBody>
      <dsp:txXfrm>
        <a:off x="5959674" y="163597"/>
        <a:ext cx="1872225" cy="644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Уголковый процесс со смещением"/>
  <dgm:desc val="Служит для отображения последовательных этапов задачи, процесса или рабочего процесса, а также для акцентирования внимания на движении или направлении. Лучше всего подходит для размещения минимального количества текста уровня 1 или 2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1A127-0E6F-46D1-AC9F-C73D9D4BE97C}" type="datetimeFigureOut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3B49C-224C-4758-89A3-894BE98F5B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48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D555-6F32-4641-9219-89E5D0F2AF2C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929AA-073F-499F-9629-591552819ACE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E686-1819-4B2D-9A39-13CAB567AB59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104830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74473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2258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725649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401056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667583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90868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53582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23574-C9CE-4447-A110-3CE5E97176A6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287872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51138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23071"/>
      </p:ext>
    </p:extLst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805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394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009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731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4135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7092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04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77B5-AA80-4887-A0C4-2C9D9121DBD3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2004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910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262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2296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3C158-85BF-4EE7-B3A5-343CFC7D5A98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EEAD9-CC69-44FC-AFEE-97A25E150E86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194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3E0A-E452-42A5-B155-F0C480C528C7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1A7EA-FD4F-478A-822D-40E407960F20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4805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47FEC-07CD-490B-9CF8-394977AA44A4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CAAAB-65D3-4CCE-9A07-08AC4A75699C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6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7B538-B2A9-47AC-A39A-8E085D81538F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2EA53-2100-4A65-BC60-D54ED3C54CAF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820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01A30-F8AB-4A2A-B923-0138BCDB63F0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5C70B-9B45-4432-A445-530B8ACCFAD0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157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63DCC-5D1C-4C49-BB06-35984B2DD181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2994D-486A-487C-801D-DB1A73CDFF1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24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FD56-2B85-4D8D-82DF-ED69C7FD8932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08213-D080-47CA-8682-30EB6D6ABE28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BA806-E0B1-4945-8B54-19D0037D1240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7678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B5781-C31F-4F35-96A8-5DAD15698511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69F19-5A19-4030-9333-BF5EAD021280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3661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42BB3-5FB0-45BA-A227-6A327E96C4E1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DF557-3A05-428B-A848-94A14D8B5B2E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38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B46BB-E038-4B43-B841-4041921C402B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183E5-6D22-49F8-A38C-1ADCFB4DCD70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1760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08BCF-A624-4A00-A94A-1A618273CE59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AEDFF-5CF1-4ADA-A9B3-15C7FFF97FAE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2861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8D555-6F32-4641-9219-89E5D0F2AF2C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262696"/>
      </p:ext>
    </p:extLst>
  </p:cSld>
  <p:clrMapOvr>
    <a:masterClrMapping/>
  </p:clrMapOvr>
  <p:transition advClick="0">
    <p:circl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23574-C9CE-4447-A110-3CE5E97176A6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119585"/>
      </p:ext>
    </p:extLst>
  </p:cSld>
  <p:clrMapOvr>
    <a:masterClrMapping/>
  </p:clrMapOvr>
  <p:transition advClick="0">
    <p:circl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277B5-AA80-4887-A0C4-2C9D9121DBD3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22487"/>
      </p:ext>
    </p:extLst>
  </p:cSld>
  <p:clrMapOvr>
    <a:masterClrMapping/>
  </p:clrMapOvr>
  <p:transition advClick="0">
    <p:circl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FFD56-2B85-4D8D-82DF-ED69C7FD8932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61022"/>
      </p:ext>
    </p:extLst>
  </p:cSld>
  <p:clrMapOvr>
    <a:masterClrMapping/>
  </p:clrMapOvr>
  <p:transition advClick="0">
    <p:circl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3BE91-9746-4808-8838-DB964D80AD4F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391270"/>
      </p:ext>
    </p:extLst>
  </p:cSld>
  <p:clrMapOvr>
    <a:masterClrMapping/>
  </p:clrMapOvr>
  <p:transition advClick="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3BE91-9746-4808-8838-DB964D80AD4F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2C28-6484-4F54-AF68-8032750F32BE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85263"/>
      </p:ext>
    </p:extLst>
  </p:cSld>
  <p:clrMapOvr>
    <a:masterClrMapping/>
  </p:clrMapOvr>
  <p:transition advClick="0">
    <p:circl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F96C-B539-40E1-8A2E-70320248DD4D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2248"/>
      </p:ext>
    </p:extLst>
  </p:cSld>
  <p:clrMapOvr>
    <a:masterClrMapping/>
  </p:clrMapOvr>
  <p:transition advClick="0">
    <p:circl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CE74A-6F28-4DB9-8931-07FDFA730C00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05751"/>
      </p:ext>
    </p:extLst>
  </p:cSld>
  <p:clrMapOvr>
    <a:masterClrMapping/>
  </p:clrMapOvr>
  <p:transition advClick="0">
    <p:circl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B61B-F3E9-4123-8640-24FD589499AF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459267"/>
      </p:ext>
    </p:extLst>
  </p:cSld>
  <p:clrMapOvr>
    <a:masterClrMapping/>
  </p:clrMapOvr>
  <p:transition advClick="0">
    <p:circl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929AA-073F-499F-9629-591552819ACE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47761"/>
      </p:ext>
    </p:extLst>
  </p:cSld>
  <p:clrMapOvr>
    <a:masterClrMapping/>
  </p:clrMapOvr>
  <p:transition advClick="0">
    <p:circl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E686-1819-4B2D-9A39-13CAB567AB59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04234"/>
      </p:ext>
    </p:extLst>
  </p:cSld>
  <p:clrMapOvr>
    <a:masterClrMapping/>
  </p:clrMapOvr>
  <p:transition advClick="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2C28-6484-4F54-AF68-8032750F32BE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FF96C-B539-40E1-8A2E-70320248DD4D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CE74A-6F28-4DB9-8931-07FDFA730C00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7B61B-F3E9-4123-8640-24FD589499AF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EA9DF-EF9C-4DAE-8BC0-5061D1958A29}" type="datetime1">
              <a:rPr lang="ru-RU" smtClean="0"/>
              <a:pPr/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Передельская Т.В.учитель географии МОУ СОШ №5 г.Туапсе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0C9A2-5737-4F5C-AF68-7912B7FE6C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circle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64999">
              <a:srgbClr val="F0EBD5"/>
            </a:gs>
            <a:gs pos="100000">
              <a:srgbClr val="D1C39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C0EB0-5400-4075-B286-B385EFA01E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0CED8-A556-49A5-89A6-888D162B8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9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FA65F-9EFA-4CDB-8820-309E7D3DF7D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6A7E2-60FE-4011-932F-326892AF4B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09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179EFA-6098-4F0D-80D9-6924AE866456}" type="datetimeFigureOut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05.02.2013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5CD899-E22B-4EE9-A394-D1E2EE1275FE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7953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EA9DF-EF9C-4DAE-8BC0-5061D1958A29}" type="datetime1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05.02.2013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white">
                    <a:tint val="75000"/>
                  </a:prstClr>
                </a:solidFill>
              </a:rPr>
              <a:t>Передельская Т.В.учитель географии МОУ СОШ №5 г.Туапсе</a:t>
            </a: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0C9A2-5737-4F5C-AF68-7912B7FE6C56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214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Click="0">
    <p:circle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slide" Target="slide37.xml"/><Relationship Id="rId5" Type="http://schemas.openxmlformats.org/officeDocument/2006/relationships/slide" Target="slide34.xml"/><Relationship Id="rId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5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35.xml"/><Relationship Id="rId5" Type="http://schemas.openxmlformats.org/officeDocument/2006/relationships/slide" Target="slide1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diagramLayout" Target="../diagrams/layout3.xml"/><Relationship Id="rId7" Type="http://schemas.openxmlformats.org/officeDocument/2006/relationships/slide" Target="slide20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slide" Target="slide8.xml"/><Relationship Id="rId4" Type="http://schemas.openxmlformats.org/officeDocument/2006/relationships/diagramQuickStyle" Target="../diagrams/quickStyle3.xml"/><Relationship Id="rId9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image" Target="../media/image61.gif"/><Relationship Id="rId7" Type="http://schemas.openxmlformats.org/officeDocument/2006/relationships/image" Target="../media/image65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4.gif"/><Relationship Id="rId5" Type="http://schemas.openxmlformats.org/officeDocument/2006/relationships/image" Target="../media/image63.jpeg"/><Relationship Id="rId10" Type="http://schemas.openxmlformats.org/officeDocument/2006/relationships/slide" Target="slide8.xml"/><Relationship Id="rId4" Type="http://schemas.openxmlformats.org/officeDocument/2006/relationships/image" Target="../media/image62.gif"/><Relationship Id="rId9" Type="http://schemas.openxmlformats.org/officeDocument/2006/relationships/image" Target="../media/image67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hyperlink" Target="&#1058;&#1077;&#1086;&#1088;&#1080;&#1103;/&#1043;&#1055;%20&#1057;&#1077;&#1074;&#1077;&#1088;&#1085;&#1086;&#1075;&#1086;%20&#1050;&#1072;&#1074;&#1082;&#1072;&#1079;&#1072;.pptx" TargetMode="Externa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diagramQuickStyle" Target="../diagrams/quickStyle5.xml"/><Relationship Id="rId11" Type="http://schemas.openxmlformats.org/officeDocument/2006/relationships/slide" Target="slide26.xml"/><Relationship Id="rId5" Type="http://schemas.openxmlformats.org/officeDocument/2006/relationships/diagramLayout" Target="../diagrams/layout5.xml"/><Relationship Id="rId10" Type="http://schemas.microsoft.com/office/2007/relationships/hdphoto" Target="../media/hdphoto1.wdp"/><Relationship Id="rId4" Type="http://schemas.openxmlformats.org/officeDocument/2006/relationships/diagramData" Target="../diagrams/data5.xml"/><Relationship Id="rId9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3" Type="http://schemas.openxmlformats.org/officeDocument/2006/relationships/image" Target="../media/image70.png"/><Relationship Id="rId21" Type="http://schemas.openxmlformats.org/officeDocument/2006/relationships/image" Target="../media/image88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slide" Target="slide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g"/><Relationship Id="rId3" Type="http://schemas.openxmlformats.org/officeDocument/2006/relationships/slide" Target="slide8.xml"/><Relationship Id="rId7" Type="http://schemas.openxmlformats.org/officeDocument/2006/relationships/image" Target="../media/image9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93.jpg"/><Relationship Id="rId11" Type="http://schemas.openxmlformats.org/officeDocument/2006/relationships/image" Target="../media/image97.png"/><Relationship Id="rId5" Type="http://schemas.openxmlformats.org/officeDocument/2006/relationships/image" Target="../media/image92.png"/><Relationship Id="rId10" Type="http://schemas.openxmlformats.org/officeDocument/2006/relationships/slide" Target="slide36.xml"/><Relationship Id="rId4" Type="http://schemas.openxmlformats.org/officeDocument/2006/relationships/slide" Target="slide35.xml"/><Relationship Id="rId9" Type="http://schemas.openxmlformats.org/officeDocument/2006/relationships/image" Target="../media/image96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9.png"/><Relationship Id="rId5" Type="http://schemas.openxmlformats.org/officeDocument/2006/relationships/slide" Target="slide8.xml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16.xml"/><Relationship Id="rId4" Type="http://schemas.openxmlformats.org/officeDocument/2006/relationships/image" Target="../media/image10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microsoft.com/office/2007/relationships/hdphoto" Target="../media/hdphoto5.wdp"/><Relationship Id="rId3" Type="http://schemas.openxmlformats.org/officeDocument/2006/relationships/slide" Target="slide8.xml"/><Relationship Id="rId7" Type="http://schemas.openxmlformats.org/officeDocument/2006/relationships/slide" Target="slide36.xml"/><Relationship Id="rId12" Type="http://schemas.openxmlformats.org/officeDocument/2006/relationships/image" Target="../media/image10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6" Type="http://schemas.openxmlformats.org/officeDocument/2006/relationships/image" Target="../media/image103.png"/><Relationship Id="rId11" Type="http://schemas.microsoft.com/office/2007/relationships/hdphoto" Target="../media/hdphoto4.wdp"/><Relationship Id="rId5" Type="http://schemas.openxmlformats.org/officeDocument/2006/relationships/image" Target="../media/image102.png"/><Relationship Id="rId15" Type="http://schemas.openxmlformats.org/officeDocument/2006/relationships/slide" Target="slide37.xml"/><Relationship Id="rId10" Type="http://schemas.openxmlformats.org/officeDocument/2006/relationships/image" Target="../media/image104.png"/><Relationship Id="rId4" Type="http://schemas.openxmlformats.org/officeDocument/2006/relationships/image" Target="../media/image92.png"/><Relationship Id="rId9" Type="http://schemas.openxmlformats.org/officeDocument/2006/relationships/slide" Target="slide44.xml"/><Relationship Id="rId14" Type="http://schemas.openxmlformats.org/officeDocument/2006/relationships/slide" Target="slide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26" Type="http://schemas.openxmlformats.org/officeDocument/2006/relationships/image" Target="../media/image31.jpeg"/><Relationship Id="rId3" Type="http://schemas.openxmlformats.org/officeDocument/2006/relationships/image" Target="../media/image8.jpeg"/><Relationship Id="rId21" Type="http://schemas.openxmlformats.org/officeDocument/2006/relationships/image" Target="../media/image26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5" Type="http://schemas.openxmlformats.org/officeDocument/2006/relationships/image" Target="../media/image30.png"/><Relationship Id="rId2" Type="http://schemas.openxmlformats.org/officeDocument/2006/relationships/image" Target="../media/image7.jpeg"/><Relationship Id="rId16" Type="http://schemas.openxmlformats.org/officeDocument/2006/relationships/image" Target="../media/image21.jpeg"/><Relationship Id="rId20" Type="http://schemas.openxmlformats.org/officeDocument/2006/relationships/image" Target="../media/image25.jpeg"/><Relationship Id="rId29" Type="http://schemas.openxmlformats.org/officeDocument/2006/relationships/image" Target="../media/image3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24" Type="http://schemas.openxmlformats.org/officeDocument/2006/relationships/image" Target="../media/image29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23" Type="http://schemas.openxmlformats.org/officeDocument/2006/relationships/image" Target="../media/image28.jpeg"/><Relationship Id="rId28" Type="http://schemas.openxmlformats.org/officeDocument/2006/relationships/image" Target="../media/image33.jpeg"/><Relationship Id="rId10" Type="http://schemas.openxmlformats.org/officeDocument/2006/relationships/image" Target="../media/image15.jpeg"/><Relationship Id="rId19" Type="http://schemas.openxmlformats.org/officeDocument/2006/relationships/image" Target="../media/image24.jpeg"/><Relationship Id="rId4" Type="http://schemas.openxmlformats.org/officeDocument/2006/relationships/image" Target="../media/image9.gif"/><Relationship Id="rId9" Type="http://schemas.openxmlformats.org/officeDocument/2006/relationships/image" Target="../media/image14.jpeg"/><Relationship Id="rId14" Type="http://schemas.openxmlformats.org/officeDocument/2006/relationships/image" Target="../media/image19.jpeg"/><Relationship Id="rId22" Type="http://schemas.openxmlformats.org/officeDocument/2006/relationships/image" Target="../media/image27.jpeg"/><Relationship Id="rId27" Type="http://schemas.openxmlformats.org/officeDocument/2006/relationships/image" Target="../media/image32.jpeg"/><Relationship Id="rId30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6;&#1088;&#1080;&#1103;/&#1043;&#1055;%20&#1057;&#1077;&#1074;&#1077;&#1088;&#1085;&#1086;&#1075;&#1086;%20&#1050;&#1072;&#1074;&#1082;&#1072;&#1079;&#1072;.pptx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slide" Target="slide26.xml"/><Relationship Id="rId5" Type="http://schemas.microsoft.com/office/2007/relationships/hdphoto" Target="../media/hdphoto1.wdp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microsoft.com/office/2007/relationships/diagramDrawing" Target="../diagrams/drawing1.xml"/><Relationship Id="rId18" Type="http://schemas.openxmlformats.org/officeDocument/2006/relationships/diagramQuickStyle" Target="../diagrams/quickStyle2.xml"/><Relationship Id="rId26" Type="http://schemas.openxmlformats.org/officeDocument/2006/relationships/slide" Target="slide44.xml"/><Relationship Id="rId3" Type="http://schemas.openxmlformats.org/officeDocument/2006/relationships/slide" Target="slide19.xml"/><Relationship Id="rId21" Type="http://schemas.openxmlformats.org/officeDocument/2006/relationships/slide" Target="slide1.xml"/><Relationship Id="rId7" Type="http://schemas.openxmlformats.org/officeDocument/2006/relationships/slide" Target="slide45.xml"/><Relationship Id="rId12" Type="http://schemas.openxmlformats.org/officeDocument/2006/relationships/diagramColors" Target="../diagrams/colors1.xml"/><Relationship Id="rId17" Type="http://schemas.openxmlformats.org/officeDocument/2006/relationships/diagramLayout" Target="../diagrams/layout2.xml"/><Relationship Id="rId25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6" Type="http://schemas.openxmlformats.org/officeDocument/2006/relationships/diagramData" Target="../diagrams/data2.xml"/><Relationship Id="rId20" Type="http://schemas.microsoft.com/office/2007/relationships/diagramDrawing" Target="../diagrams/drawing2.xml"/><Relationship Id="rId1" Type="http://schemas.openxmlformats.org/officeDocument/2006/relationships/tags" Target="../tags/tag4.xml"/><Relationship Id="rId6" Type="http://schemas.openxmlformats.org/officeDocument/2006/relationships/slide" Target="slide16.xml"/><Relationship Id="rId11" Type="http://schemas.openxmlformats.org/officeDocument/2006/relationships/diagramQuickStyle" Target="../diagrams/quickStyle1.xml"/><Relationship Id="rId24" Type="http://schemas.openxmlformats.org/officeDocument/2006/relationships/slide" Target="slide9.xml"/><Relationship Id="rId5" Type="http://schemas.openxmlformats.org/officeDocument/2006/relationships/slide" Target="slide27.xml"/><Relationship Id="rId15" Type="http://schemas.openxmlformats.org/officeDocument/2006/relationships/slide" Target="slide41.xml"/><Relationship Id="rId23" Type="http://schemas.openxmlformats.org/officeDocument/2006/relationships/slide" Target="slide31.xml"/><Relationship Id="rId10" Type="http://schemas.openxmlformats.org/officeDocument/2006/relationships/diagramLayout" Target="../diagrams/layout1.xml"/><Relationship Id="rId19" Type="http://schemas.openxmlformats.org/officeDocument/2006/relationships/diagramColors" Target="../diagrams/colors2.xml"/><Relationship Id="rId4" Type="http://schemas.openxmlformats.org/officeDocument/2006/relationships/slide" Target="slide24.xml"/><Relationship Id="rId9" Type="http://schemas.openxmlformats.org/officeDocument/2006/relationships/diagramData" Target="../diagrams/data1.xml"/><Relationship Id="rId14" Type="http://schemas.openxmlformats.org/officeDocument/2006/relationships/slide" Target="slide29.xml"/><Relationship Id="rId22" Type="http://schemas.openxmlformats.org/officeDocument/2006/relationships/slide" Target="slide26.xml"/><Relationship Id="rId27" Type="http://schemas.openxmlformats.org/officeDocument/2006/relationships/slide" Target="slide4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4878618" y="2303008"/>
            <a:ext cx="2954608" cy="595444"/>
          </a:xfrm>
          <a:prstGeom prst="roundRect">
            <a:avLst>
              <a:gd name="adj" fmla="val 15033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>
            <a:hlinkClick r:id="rId4" action="ppaction://hlinksldjump"/>
          </p:cNvPr>
          <p:cNvSpPr/>
          <p:nvPr/>
        </p:nvSpPr>
        <p:spPr>
          <a:xfrm>
            <a:off x="4878618" y="1412776"/>
            <a:ext cx="2954608" cy="59544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>
            <a:hlinkClick r:id="rId5" action="ppaction://hlinksldjump"/>
          </p:cNvPr>
          <p:cNvSpPr/>
          <p:nvPr/>
        </p:nvSpPr>
        <p:spPr>
          <a:xfrm>
            <a:off x="4874123" y="4191014"/>
            <a:ext cx="2954608" cy="595444"/>
          </a:xfrm>
          <a:prstGeom prst="roundRect">
            <a:avLst>
              <a:gd name="adj" fmla="val 15033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>
            <a:hlinkClick r:id="rId6" action="ppaction://hlinksldjump"/>
          </p:cNvPr>
          <p:cNvSpPr/>
          <p:nvPr/>
        </p:nvSpPr>
        <p:spPr>
          <a:xfrm>
            <a:off x="260102" y="1288140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410977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Проверка домашнего задания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91680" y="4247849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Северо-Западный район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0102" y="2890391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Европейский Север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87824" y="5589240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Центральная </a:t>
            </a:r>
            <a:r>
              <a:rPr lang="ru-RU" sz="3200" b="1" dirty="0">
                <a:solidFill>
                  <a:srgbClr val="002060"/>
                </a:solidFill>
              </a:rPr>
              <a:t>Р</a:t>
            </a:r>
            <a:r>
              <a:rPr lang="ru-RU" sz="3200" b="1" dirty="0" smtClean="0">
                <a:solidFill>
                  <a:srgbClr val="002060"/>
                </a:solidFill>
              </a:rPr>
              <a:t>оссия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260102" y="6215054"/>
            <a:ext cx="576064" cy="3600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663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748" y="132864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Окраинное положение</a:t>
            </a:r>
            <a:endParaRPr lang="ru-RU" dirty="0"/>
          </a:p>
        </p:txBody>
      </p:sp>
      <p:pic>
        <p:nvPicPr>
          <p:cNvPr id="13315" name="Содержимое 3" descr="Окраинное положение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658" y="3861048"/>
            <a:ext cx="3446155" cy="2762449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4F81BD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850627"/>
            <a:ext cx="4968552" cy="3154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251520" y="6122081"/>
            <a:ext cx="504056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98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Приморское положение</a:t>
            </a:r>
            <a:endParaRPr lang="ru-RU" dirty="0"/>
          </a:p>
        </p:txBody>
      </p:sp>
      <p:pic>
        <p:nvPicPr>
          <p:cNvPr id="12291" name="Содержимое 3" descr="Приморское положение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981075"/>
            <a:ext cx="7416800" cy="5715000"/>
          </a:xfr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251520" y="5949280"/>
            <a:ext cx="504056" cy="43204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67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Приграничное положение</a:t>
            </a:r>
            <a:endParaRPr lang="ru-RU" dirty="0"/>
          </a:p>
        </p:txBody>
      </p:sp>
      <p:pic>
        <p:nvPicPr>
          <p:cNvPr id="11267" name="Содержимое 3" descr="Приграничное положение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981075"/>
            <a:ext cx="7559675" cy="5643563"/>
          </a:xfr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179512" y="5301208"/>
            <a:ext cx="504056" cy="43204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ашивка 5">
            <a:hlinkClick r:id="rId3" action="ppaction://hlinksldjump"/>
          </p:cNvPr>
          <p:cNvSpPr/>
          <p:nvPr/>
        </p:nvSpPr>
        <p:spPr>
          <a:xfrm>
            <a:off x="179512" y="5877272"/>
            <a:ext cx="504056" cy="360040"/>
          </a:xfrm>
          <a:prstGeom prst="chevr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52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Соседское положение</a:t>
            </a:r>
            <a:endParaRPr lang="ru-RU" dirty="0"/>
          </a:p>
        </p:txBody>
      </p:sp>
      <p:pic>
        <p:nvPicPr>
          <p:cNvPr id="10243" name="Содержимое 3" descr="Соседское положение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981075"/>
            <a:ext cx="7489825" cy="5715000"/>
          </a:xfr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231420" y="5733256"/>
            <a:ext cx="504056" cy="43204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35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Транзитное положение</a:t>
            </a:r>
            <a:endParaRPr lang="ru-RU" dirty="0"/>
          </a:p>
        </p:txBody>
      </p:sp>
      <p:pic>
        <p:nvPicPr>
          <p:cNvPr id="14339" name="Содержимое 3" descr="Транзитное положение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125538"/>
            <a:ext cx="7056437" cy="5572125"/>
          </a:xfr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251520" y="5957579"/>
            <a:ext cx="504056" cy="43204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22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/>
          <a:srcRect b="2194"/>
          <a:stretch>
            <a:fillRect/>
          </a:stretch>
        </p:blipFill>
        <p:spPr bwMode="auto">
          <a:xfrm>
            <a:off x="187325" y="982663"/>
            <a:ext cx="887095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8" name="Text Box 12"/>
          <p:cNvSpPr txBox="1">
            <a:spLocks noChangeArrowheads="1"/>
          </p:cNvSpPr>
          <p:nvPr/>
        </p:nvSpPr>
        <p:spPr bwMode="auto">
          <a:xfrm rot="1042397">
            <a:off x="995363" y="3762375"/>
            <a:ext cx="241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prstClr val="black"/>
                </a:solidFill>
                <a:latin typeface="Times New Roman" pitchFamily="18" charset="0"/>
              </a:rPr>
              <a:t>Черное море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 rot="3586172">
            <a:off x="6263481" y="3831432"/>
            <a:ext cx="2560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prstClr val="black"/>
                </a:solidFill>
                <a:latin typeface="Times New Roman" pitchFamily="18" charset="0"/>
              </a:rPr>
              <a:t>Каспийское море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 rot="-1997153">
            <a:off x="1270000" y="2206625"/>
            <a:ext cx="13001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prstClr val="black"/>
                </a:solidFill>
                <a:latin typeface="Times New Roman" pitchFamily="18" charset="0"/>
              </a:rPr>
              <a:t>Азовское море</a:t>
            </a:r>
            <a:endParaRPr lang="ru-RU" sz="2400" b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 rot="924469">
            <a:off x="3594100" y="3852863"/>
            <a:ext cx="289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prstClr val="black"/>
                </a:solidFill>
                <a:latin typeface="Times New Roman" pitchFamily="18" charset="0"/>
              </a:rPr>
              <a:t>Большой Кавказ</a:t>
            </a:r>
            <a:endParaRPr lang="ru-RU" sz="2400" b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 rot="-19943340">
            <a:off x="3140075" y="2219325"/>
            <a:ext cx="310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</a:rPr>
              <a:t>Кумо-Манычская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</a:rPr>
              <a:t>впадина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3146425" y="2628900"/>
            <a:ext cx="26019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prstClr val="black"/>
                </a:solidFill>
                <a:latin typeface="Times New Roman" pitchFamily="18" charset="0"/>
              </a:rPr>
              <a:t>Ставропольская</a:t>
            </a:r>
            <a:r>
              <a:rPr lang="ru-RU" sz="140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400" b="1">
                <a:solidFill>
                  <a:prstClr val="black"/>
                </a:solidFill>
                <a:latin typeface="Times New Roman" pitchFamily="18" charset="0"/>
              </a:rPr>
              <a:t>возвышенность</a:t>
            </a:r>
            <a:endParaRPr lang="ru-RU" b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1892300" y="2573338"/>
            <a:ext cx="20621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prstClr val="black"/>
                </a:solidFill>
                <a:latin typeface="Times New Roman" pitchFamily="18" charset="0"/>
              </a:rPr>
              <a:t>Прикубанская низменность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 rot="691589">
            <a:off x="2960688" y="3090863"/>
            <a:ext cx="1255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prstClr val="black"/>
                </a:solidFill>
                <a:latin typeface="Times New Roman" pitchFamily="18" charset="0"/>
              </a:rPr>
              <a:t>Кубань</a:t>
            </a:r>
            <a:endParaRPr lang="ru-RU" b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 rot="745372">
            <a:off x="5008563" y="3457575"/>
            <a:ext cx="1174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prstClr val="black"/>
                </a:solidFill>
                <a:latin typeface="Times New Roman" pitchFamily="18" charset="0"/>
              </a:rPr>
              <a:t>Терек</a:t>
            </a: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1979613" y="981075"/>
            <a:ext cx="285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prstClr val="black"/>
                </a:solidFill>
                <a:latin typeface="Times New Roman" pitchFamily="18" charset="0"/>
              </a:rPr>
              <a:t>Русская</a:t>
            </a:r>
            <a:r>
              <a:rPr lang="ru-RU" sz="2000" b="1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prstClr val="black"/>
                </a:solidFill>
                <a:latin typeface="Times New Roman" pitchFamily="18" charset="0"/>
              </a:rPr>
              <a:t>равнина</a:t>
            </a:r>
          </a:p>
        </p:txBody>
      </p:sp>
      <p:pic>
        <p:nvPicPr>
          <p:cNvPr id="4120" name="Picture 24" descr="ТГ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5" y="260649"/>
            <a:ext cx="8870949" cy="6264696"/>
          </a:xfrm>
          <a:prstGeom prst="rect">
            <a:avLst/>
          </a:prstGeom>
          <a:noFill/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251520" y="5949280"/>
            <a:ext cx="504056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55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utoUpdateAnimBg="0"/>
      <p:bldP spid="4109" grpId="0" autoUpdateAnimBg="0"/>
      <p:bldP spid="4110" grpId="0" autoUpdateAnimBg="0"/>
      <p:bldP spid="4111" grpId="0" autoUpdateAnimBg="0"/>
      <p:bldP spid="4114" grpId="0" autoUpdateAnimBg="0"/>
      <p:bldP spid="4115" grpId="0" autoUpdateAnimBg="0"/>
      <p:bldP spid="4116" grpId="0" autoUpdateAnimBg="0"/>
      <p:bldP spid="4117" grpId="0" autoUpdateAnimBg="0"/>
      <p:bldP spid="4118" grpId="0" autoUpdateAnimBg="0"/>
      <p:bldP spid="411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372074" y="775953"/>
            <a:ext cx="5832648" cy="5888689"/>
            <a:chOff x="179512" y="758854"/>
            <a:chExt cx="5832648" cy="588868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758854"/>
              <a:ext cx="5832648" cy="5888689"/>
            </a:xfrm>
            <a:prstGeom prst="rect">
              <a:avLst/>
            </a:prstGeom>
          </p:spPr>
        </p:pic>
        <p:sp>
          <p:nvSpPr>
            <p:cNvPr id="9" name="Полилиния 8"/>
            <p:cNvSpPr/>
            <p:nvPr/>
          </p:nvSpPr>
          <p:spPr>
            <a:xfrm>
              <a:off x="2263159" y="797491"/>
              <a:ext cx="3392353" cy="3740970"/>
            </a:xfrm>
            <a:custGeom>
              <a:avLst/>
              <a:gdLst>
                <a:gd name="connsiteX0" fmla="*/ 107179 w 3392353"/>
                <a:gd name="connsiteY0" fmla="*/ 631814 h 3740970"/>
                <a:gd name="connsiteX1" fmla="*/ 124934 w 3392353"/>
                <a:gd name="connsiteY1" fmla="*/ 569670 h 3740970"/>
                <a:gd name="connsiteX2" fmla="*/ 107179 w 3392353"/>
                <a:gd name="connsiteY2" fmla="*/ 436505 h 3740970"/>
                <a:gd name="connsiteX3" fmla="*/ 647 w 3392353"/>
                <a:gd name="connsiteY3" fmla="*/ 329973 h 3740970"/>
                <a:gd name="connsiteX4" fmla="*/ 71668 w 3392353"/>
                <a:gd name="connsiteY4" fmla="*/ 214563 h 3740970"/>
                <a:gd name="connsiteX5" fmla="*/ 249222 w 3392353"/>
                <a:gd name="connsiteY5" fmla="*/ 37010 h 3740970"/>
                <a:gd name="connsiteX6" fmla="*/ 453408 w 3392353"/>
                <a:gd name="connsiteY6" fmla="*/ 45888 h 3740970"/>
                <a:gd name="connsiteX7" fmla="*/ 675350 w 3392353"/>
                <a:gd name="connsiteY7" fmla="*/ 1499 h 3740970"/>
                <a:gd name="connsiteX8" fmla="*/ 861781 w 3392353"/>
                <a:gd name="connsiteY8" fmla="*/ 54765 h 3740970"/>
                <a:gd name="connsiteX9" fmla="*/ 1110356 w 3392353"/>
                <a:gd name="connsiteY9" fmla="*/ 1499 h 3740970"/>
                <a:gd name="connsiteX10" fmla="*/ 1412196 w 3392353"/>
                <a:gd name="connsiteY10" fmla="*/ 28132 h 3740970"/>
                <a:gd name="connsiteX11" fmla="*/ 1598627 w 3392353"/>
                <a:gd name="connsiteY11" fmla="*/ 161297 h 3740970"/>
                <a:gd name="connsiteX12" fmla="*/ 1616383 w 3392353"/>
                <a:gd name="connsiteY12" fmla="*/ 294462 h 3740970"/>
                <a:gd name="connsiteX13" fmla="*/ 1696282 w 3392353"/>
                <a:gd name="connsiteY13" fmla="*/ 329973 h 3740970"/>
                <a:gd name="connsiteX14" fmla="*/ 1847202 w 3392353"/>
                <a:gd name="connsiteY14" fmla="*/ 276707 h 3740970"/>
                <a:gd name="connsiteX15" fmla="*/ 1989245 w 3392353"/>
                <a:gd name="connsiteY15" fmla="*/ 303340 h 3740970"/>
                <a:gd name="connsiteX16" fmla="*/ 2175676 w 3392353"/>
                <a:gd name="connsiteY16" fmla="*/ 223441 h 3740970"/>
                <a:gd name="connsiteX17" fmla="*/ 2406495 w 3392353"/>
                <a:gd name="connsiteY17" fmla="*/ 312218 h 3740970"/>
                <a:gd name="connsiteX18" fmla="*/ 2406495 w 3392353"/>
                <a:gd name="connsiteY18" fmla="*/ 472016 h 3740970"/>
                <a:gd name="connsiteX19" fmla="*/ 2433128 w 3392353"/>
                <a:gd name="connsiteY19" fmla="*/ 631814 h 3740970"/>
                <a:gd name="connsiteX20" fmla="*/ 2362107 w 3392353"/>
                <a:gd name="connsiteY20" fmla="*/ 809367 h 3740970"/>
                <a:gd name="connsiteX21" fmla="*/ 2282208 w 3392353"/>
                <a:gd name="connsiteY21" fmla="*/ 924777 h 3740970"/>
                <a:gd name="connsiteX22" fmla="*/ 2308841 w 3392353"/>
                <a:gd name="connsiteY22" fmla="*/ 1049064 h 3740970"/>
                <a:gd name="connsiteX23" fmla="*/ 2397618 w 3392353"/>
                <a:gd name="connsiteY23" fmla="*/ 1244373 h 3740970"/>
                <a:gd name="connsiteX24" fmla="*/ 2273330 w 3392353"/>
                <a:gd name="connsiteY24" fmla="*/ 1439682 h 3740970"/>
                <a:gd name="connsiteX25" fmla="*/ 2273330 w 3392353"/>
                <a:gd name="connsiteY25" fmla="*/ 1546214 h 3740970"/>
                <a:gd name="connsiteX26" fmla="*/ 2415373 w 3392353"/>
                <a:gd name="connsiteY26" fmla="*/ 1626113 h 3740970"/>
                <a:gd name="connsiteX27" fmla="*/ 2450884 w 3392353"/>
                <a:gd name="connsiteY27" fmla="*/ 1848055 h 3740970"/>
                <a:gd name="connsiteX28" fmla="*/ 2646192 w 3392353"/>
                <a:gd name="connsiteY28" fmla="*/ 1874688 h 3740970"/>
                <a:gd name="connsiteX29" fmla="*/ 2868134 w 3392353"/>
                <a:gd name="connsiteY29" fmla="*/ 1901321 h 3740970"/>
                <a:gd name="connsiteX30" fmla="*/ 2992422 w 3392353"/>
                <a:gd name="connsiteY30" fmla="*/ 2052241 h 3740970"/>
                <a:gd name="connsiteX31" fmla="*/ 3107831 w 3392353"/>
                <a:gd name="connsiteY31" fmla="*/ 2229794 h 3740970"/>
                <a:gd name="connsiteX32" fmla="*/ 3240996 w 3392353"/>
                <a:gd name="connsiteY32" fmla="*/ 2371837 h 3740970"/>
                <a:gd name="connsiteX33" fmla="*/ 3285385 w 3392353"/>
                <a:gd name="connsiteY33" fmla="*/ 2487247 h 3740970"/>
                <a:gd name="connsiteX34" fmla="*/ 3240996 w 3392353"/>
                <a:gd name="connsiteY34" fmla="*/ 2576024 h 3740970"/>
                <a:gd name="connsiteX35" fmla="*/ 3285385 w 3392353"/>
                <a:gd name="connsiteY35" fmla="*/ 2638167 h 3740970"/>
                <a:gd name="connsiteX36" fmla="*/ 3391917 w 3392353"/>
                <a:gd name="connsiteY36" fmla="*/ 2709189 h 3740970"/>
                <a:gd name="connsiteX37" fmla="*/ 3240996 w 3392353"/>
                <a:gd name="connsiteY37" fmla="*/ 2815721 h 3740970"/>
                <a:gd name="connsiteX38" fmla="*/ 3161097 w 3392353"/>
                <a:gd name="connsiteY38" fmla="*/ 2940008 h 3740970"/>
                <a:gd name="connsiteX39" fmla="*/ 3063443 w 3392353"/>
                <a:gd name="connsiteY39" fmla="*/ 3002152 h 3740970"/>
                <a:gd name="connsiteX40" fmla="*/ 2965789 w 3392353"/>
                <a:gd name="connsiteY40" fmla="*/ 3082051 h 3740970"/>
                <a:gd name="connsiteX41" fmla="*/ 2912523 w 3392353"/>
                <a:gd name="connsiteY41" fmla="*/ 3170827 h 3740970"/>
                <a:gd name="connsiteX42" fmla="*/ 2814868 w 3392353"/>
                <a:gd name="connsiteY42" fmla="*/ 3161950 h 3740970"/>
                <a:gd name="connsiteX43" fmla="*/ 2779358 w 3392353"/>
                <a:gd name="connsiteY43" fmla="*/ 3206338 h 3740970"/>
                <a:gd name="connsiteX44" fmla="*/ 2708336 w 3392353"/>
                <a:gd name="connsiteY44" fmla="*/ 3179705 h 3740970"/>
                <a:gd name="connsiteX45" fmla="*/ 2708336 w 3392353"/>
                <a:gd name="connsiteY45" fmla="*/ 3259604 h 3740970"/>
                <a:gd name="connsiteX46" fmla="*/ 2699458 w 3392353"/>
                <a:gd name="connsiteY46" fmla="*/ 3419402 h 3740970"/>
                <a:gd name="connsiteX47" fmla="*/ 2628437 w 3392353"/>
                <a:gd name="connsiteY47" fmla="*/ 3596956 h 3740970"/>
                <a:gd name="connsiteX48" fmla="*/ 2548538 w 3392353"/>
                <a:gd name="connsiteY48" fmla="*/ 3721243 h 3740970"/>
                <a:gd name="connsiteX49" fmla="*/ 2513027 w 3392353"/>
                <a:gd name="connsiteY49" fmla="*/ 3738998 h 3740970"/>
                <a:gd name="connsiteX50" fmla="*/ 2495272 w 3392353"/>
                <a:gd name="connsiteY50" fmla="*/ 3703488 h 3740970"/>
                <a:gd name="connsiteX51" fmla="*/ 2450884 w 3392353"/>
                <a:gd name="connsiteY51" fmla="*/ 3738998 h 3740970"/>
                <a:gd name="connsiteX52" fmla="*/ 2397618 w 3392353"/>
                <a:gd name="connsiteY52" fmla="*/ 3738998 h 3740970"/>
                <a:gd name="connsiteX53" fmla="*/ 2273330 w 3392353"/>
                <a:gd name="connsiteY53" fmla="*/ 3703488 h 3740970"/>
                <a:gd name="connsiteX54" fmla="*/ 2104655 w 3392353"/>
                <a:gd name="connsiteY54" fmla="*/ 3667977 h 3740970"/>
                <a:gd name="connsiteX55" fmla="*/ 1989245 w 3392353"/>
                <a:gd name="connsiteY55" fmla="*/ 3659099 h 3740970"/>
                <a:gd name="connsiteX56" fmla="*/ 1856080 w 3392353"/>
                <a:gd name="connsiteY56" fmla="*/ 3605833 h 3740970"/>
                <a:gd name="connsiteX57" fmla="*/ 1669649 w 3392353"/>
                <a:gd name="connsiteY57" fmla="*/ 3472668 h 3740970"/>
                <a:gd name="connsiteX58" fmla="*/ 1412196 w 3392353"/>
                <a:gd name="connsiteY58" fmla="*/ 3419402 h 3740970"/>
                <a:gd name="connsiteX59" fmla="*/ 1270154 w 3392353"/>
                <a:gd name="connsiteY59" fmla="*/ 3321748 h 3740970"/>
                <a:gd name="connsiteX60" fmla="*/ 1092600 w 3392353"/>
                <a:gd name="connsiteY60" fmla="*/ 3161950 h 3740970"/>
                <a:gd name="connsiteX61" fmla="*/ 941680 w 3392353"/>
                <a:gd name="connsiteY61" fmla="*/ 3064295 h 3740970"/>
                <a:gd name="connsiteX62" fmla="*/ 915047 w 3392353"/>
                <a:gd name="connsiteY62" fmla="*/ 3028785 h 3740970"/>
                <a:gd name="connsiteX63" fmla="*/ 1021579 w 3392353"/>
                <a:gd name="connsiteY63" fmla="*/ 2948886 h 3740970"/>
                <a:gd name="connsiteX64" fmla="*/ 1110356 w 3392353"/>
                <a:gd name="connsiteY64" fmla="*/ 2948886 h 3740970"/>
                <a:gd name="connsiteX65" fmla="*/ 1154744 w 3392353"/>
                <a:gd name="connsiteY65" fmla="*/ 2957763 h 3740970"/>
                <a:gd name="connsiteX66" fmla="*/ 1154744 w 3392353"/>
                <a:gd name="connsiteY66" fmla="*/ 2833476 h 3740970"/>
                <a:gd name="connsiteX67" fmla="*/ 1136989 w 3392353"/>
                <a:gd name="connsiteY67" fmla="*/ 2718066 h 3740970"/>
                <a:gd name="connsiteX68" fmla="*/ 1243521 w 3392353"/>
                <a:gd name="connsiteY68" fmla="*/ 2629290 h 3740970"/>
                <a:gd name="connsiteX69" fmla="*/ 1296787 w 3392353"/>
                <a:gd name="connsiteY69" fmla="*/ 2460614 h 3740970"/>
                <a:gd name="connsiteX70" fmla="*/ 1261276 w 3392353"/>
                <a:gd name="connsiteY70" fmla="*/ 2274183 h 3740970"/>
                <a:gd name="connsiteX71" fmla="*/ 1252398 w 3392353"/>
                <a:gd name="connsiteY71" fmla="*/ 2176528 h 3740970"/>
                <a:gd name="connsiteX72" fmla="*/ 1145866 w 3392353"/>
                <a:gd name="connsiteY72" fmla="*/ 2247550 h 3740970"/>
                <a:gd name="connsiteX73" fmla="*/ 1136989 w 3392353"/>
                <a:gd name="connsiteY73" fmla="*/ 2354082 h 3740970"/>
                <a:gd name="connsiteX74" fmla="*/ 1128111 w 3392353"/>
                <a:gd name="connsiteY74" fmla="*/ 2380715 h 3740970"/>
                <a:gd name="connsiteX75" fmla="*/ 1039334 w 3392353"/>
                <a:gd name="connsiteY75" fmla="*/ 2274183 h 3740970"/>
                <a:gd name="connsiteX76" fmla="*/ 852903 w 3392353"/>
                <a:gd name="connsiteY76" fmla="*/ 2256427 h 3740970"/>
                <a:gd name="connsiteX77" fmla="*/ 666472 w 3392353"/>
                <a:gd name="connsiteY77" fmla="*/ 2158773 h 3740970"/>
                <a:gd name="connsiteX78" fmla="*/ 568818 w 3392353"/>
                <a:gd name="connsiteY78" fmla="*/ 1990097 h 3740970"/>
                <a:gd name="connsiteX79" fmla="*/ 435653 w 3392353"/>
                <a:gd name="connsiteY79" fmla="*/ 1945709 h 3740970"/>
                <a:gd name="connsiteX80" fmla="*/ 329121 w 3392353"/>
                <a:gd name="connsiteY80" fmla="*/ 1972342 h 3740970"/>
                <a:gd name="connsiteX81" fmla="*/ 320243 w 3392353"/>
                <a:gd name="connsiteY81" fmla="*/ 1848055 h 3740970"/>
                <a:gd name="connsiteX82" fmla="*/ 337998 w 3392353"/>
                <a:gd name="connsiteY82" fmla="*/ 1706012 h 3740970"/>
                <a:gd name="connsiteX83" fmla="*/ 595451 w 3392353"/>
                <a:gd name="connsiteY83" fmla="*/ 1634991 h 3740970"/>
                <a:gd name="connsiteX84" fmla="*/ 630961 w 3392353"/>
                <a:gd name="connsiteY84" fmla="*/ 1484070 h 3740970"/>
                <a:gd name="connsiteX85" fmla="*/ 559940 w 3392353"/>
                <a:gd name="connsiteY85" fmla="*/ 1342027 h 3740970"/>
                <a:gd name="connsiteX86" fmla="*/ 391264 w 3392353"/>
                <a:gd name="connsiteY86" fmla="*/ 1297639 h 3740970"/>
                <a:gd name="connsiteX87" fmla="*/ 346876 w 3392353"/>
                <a:gd name="connsiteY87" fmla="*/ 1217740 h 3740970"/>
                <a:gd name="connsiteX88" fmla="*/ 346876 w 3392353"/>
                <a:gd name="connsiteY88" fmla="*/ 1102330 h 3740970"/>
                <a:gd name="connsiteX89" fmla="*/ 409020 w 3392353"/>
                <a:gd name="connsiteY89" fmla="*/ 978043 h 3740970"/>
                <a:gd name="connsiteX90" fmla="*/ 302488 w 3392353"/>
                <a:gd name="connsiteY90" fmla="*/ 862633 h 3740970"/>
                <a:gd name="connsiteX91" fmla="*/ 187078 w 3392353"/>
                <a:gd name="connsiteY91" fmla="*/ 800490 h 3740970"/>
                <a:gd name="connsiteX92" fmla="*/ 124934 w 3392353"/>
                <a:gd name="connsiteY92" fmla="*/ 711713 h 3740970"/>
                <a:gd name="connsiteX93" fmla="*/ 107179 w 3392353"/>
                <a:gd name="connsiteY93" fmla="*/ 631814 h 374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92353" h="3740970">
                  <a:moveTo>
                    <a:pt x="107179" y="631814"/>
                  </a:moveTo>
                  <a:cubicBezTo>
                    <a:pt x="107179" y="608140"/>
                    <a:pt x="124934" y="602221"/>
                    <a:pt x="124934" y="569670"/>
                  </a:cubicBezTo>
                  <a:cubicBezTo>
                    <a:pt x="124934" y="537119"/>
                    <a:pt x="127894" y="476454"/>
                    <a:pt x="107179" y="436505"/>
                  </a:cubicBezTo>
                  <a:cubicBezTo>
                    <a:pt x="86464" y="396555"/>
                    <a:pt x="6565" y="366963"/>
                    <a:pt x="647" y="329973"/>
                  </a:cubicBezTo>
                  <a:cubicBezTo>
                    <a:pt x="-5271" y="292983"/>
                    <a:pt x="30239" y="263390"/>
                    <a:pt x="71668" y="214563"/>
                  </a:cubicBezTo>
                  <a:cubicBezTo>
                    <a:pt x="113097" y="165736"/>
                    <a:pt x="185599" y="65122"/>
                    <a:pt x="249222" y="37010"/>
                  </a:cubicBezTo>
                  <a:cubicBezTo>
                    <a:pt x="312845" y="8898"/>
                    <a:pt x="382387" y="51806"/>
                    <a:pt x="453408" y="45888"/>
                  </a:cubicBezTo>
                  <a:cubicBezTo>
                    <a:pt x="524429" y="39970"/>
                    <a:pt x="607288" y="20"/>
                    <a:pt x="675350" y="1499"/>
                  </a:cubicBezTo>
                  <a:cubicBezTo>
                    <a:pt x="743412" y="2978"/>
                    <a:pt x="789280" y="54765"/>
                    <a:pt x="861781" y="54765"/>
                  </a:cubicBezTo>
                  <a:cubicBezTo>
                    <a:pt x="934282" y="54765"/>
                    <a:pt x="1018620" y="5938"/>
                    <a:pt x="1110356" y="1499"/>
                  </a:cubicBezTo>
                  <a:cubicBezTo>
                    <a:pt x="1202092" y="-2940"/>
                    <a:pt x="1330818" y="1499"/>
                    <a:pt x="1412196" y="28132"/>
                  </a:cubicBezTo>
                  <a:cubicBezTo>
                    <a:pt x="1493574" y="54765"/>
                    <a:pt x="1564596" y="116909"/>
                    <a:pt x="1598627" y="161297"/>
                  </a:cubicBezTo>
                  <a:cubicBezTo>
                    <a:pt x="1632658" y="205685"/>
                    <a:pt x="1600107" y="266349"/>
                    <a:pt x="1616383" y="294462"/>
                  </a:cubicBezTo>
                  <a:cubicBezTo>
                    <a:pt x="1632659" y="322575"/>
                    <a:pt x="1657812" y="332932"/>
                    <a:pt x="1696282" y="329973"/>
                  </a:cubicBezTo>
                  <a:cubicBezTo>
                    <a:pt x="1734752" y="327014"/>
                    <a:pt x="1798375" y="281146"/>
                    <a:pt x="1847202" y="276707"/>
                  </a:cubicBezTo>
                  <a:cubicBezTo>
                    <a:pt x="1896029" y="272268"/>
                    <a:pt x="1934499" y="312218"/>
                    <a:pt x="1989245" y="303340"/>
                  </a:cubicBezTo>
                  <a:cubicBezTo>
                    <a:pt x="2043991" y="294462"/>
                    <a:pt x="2106134" y="221961"/>
                    <a:pt x="2175676" y="223441"/>
                  </a:cubicBezTo>
                  <a:cubicBezTo>
                    <a:pt x="2245218" y="224921"/>
                    <a:pt x="2368025" y="270789"/>
                    <a:pt x="2406495" y="312218"/>
                  </a:cubicBezTo>
                  <a:cubicBezTo>
                    <a:pt x="2444965" y="353647"/>
                    <a:pt x="2402056" y="418750"/>
                    <a:pt x="2406495" y="472016"/>
                  </a:cubicBezTo>
                  <a:cubicBezTo>
                    <a:pt x="2410934" y="525282"/>
                    <a:pt x="2440526" y="575589"/>
                    <a:pt x="2433128" y="631814"/>
                  </a:cubicBezTo>
                  <a:cubicBezTo>
                    <a:pt x="2425730" y="688039"/>
                    <a:pt x="2387260" y="760540"/>
                    <a:pt x="2362107" y="809367"/>
                  </a:cubicBezTo>
                  <a:cubicBezTo>
                    <a:pt x="2336954" y="858194"/>
                    <a:pt x="2291086" y="884827"/>
                    <a:pt x="2282208" y="924777"/>
                  </a:cubicBezTo>
                  <a:cubicBezTo>
                    <a:pt x="2273330" y="964727"/>
                    <a:pt x="2289606" y="995798"/>
                    <a:pt x="2308841" y="1049064"/>
                  </a:cubicBezTo>
                  <a:cubicBezTo>
                    <a:pt x="2328076" y="1102330"/>
                    <a:pt x="2403536" y="1179270"/>
                    <a:pt x="2397618" y="1244373"/>
                  </a:cubicBezTo>
                  <a:cubicBezTo>
                    <a:pt x="2391700" y="1309476"/>
                    <a:pt x="2294045" y="1389375"/>
                    <a:pt x="2273330" y="1439682"/>
                  </a:cubicBezTo>
                  <a:cubicBezTo>
                    <a:pt x="2252615" y="1489989"/>
                    <a:pt x="2249656" y="1515142"/>
                    <a:pt x="2273330" y="1546214"/>
                  </a:cubicBezTo>
                  <a:cubicBezTo>
                    <a:pt x="2297004" y="1577286"/>
                    <a:pt x="2385781" y="1575806"/>
                    <a:pt x="2415373" y="1626113"/>
                  </a:cubicBezTo>
                  <a:cubicBezTo>
                    <a:pt x="2444965" y="1676420"/>
                    <a:pt x="2412414" y="1806626"/>
                    <a:pt x="2450884" y="1848055"/>
                  </a:cubicBezTo>
                  <a:cubicBezTo>
                    <a:pt x="2489354" y="1889484"/>
                    <a:pt x="2646192" y="1874688"/>
                    <a:pt x="2646192" y="1874688"/>
                  </a:cubicBezTo>
                  <a:cubicBezTo>
                    <a:pt x="2715734" y="1883566"/>
                    <a:pt x="2810429" y="1871729"/>
                    <a:pt x="2868134" y="1901321"/>
                  </a:cubicBezTo>
                  <a:cubicBezTo>
                    <a:pt x="2925839" y="1930913"/>
                    <a:pt x="2952473" y="1997496"/>
                    <a:pt x="2992422" y="2052241"/>
                  </a:cubicBezTo>
                  <a:cubicBezTo>
                    <a:pt x="3032372" y="2106987"/>
                    <a:pt x="3066402" y="2176528"/>
                    <a:pt x="3107831" y="2229794"/>
                  </a:cubicBezTo>
                  <a:cubicBezTo>
                    <a:pt x="3149260" y="2283060"/>
                    <a:pt x="3211404" y="2328928"/>
                    <a:pt x="3240996" y="2371837"/>
                  </a:cubicBezTo>
                  <a:cubicBezTo>
                    <a:pt x="3270588" y="2414746"/>
                    <a:pt x="3285385" y="2453216"/>
                    <a:pt x="3285385" y="2487247"/>
                  </a:cubicBezTo>
                  <a:cubicBezTo>
                    <a:pt x="3285385" y="2521278"/>
                    <a:pt x="3240996" y="2550871"/>
                    <a:pt x="3240996" y="2576024"/>
                  </a:cubicBezTo>
                  <a:cubicBezTo>
                    <a:pt x="3240996" y="2601177"/>
                    <a:pt x="3260232" y="2615973"/>
                    <a:pt x="3285385" y="2638167"/>
                  </a:cubicBezTo>
                  <a:cubicBezTo>
                    <a:pt x="3310539" y="2660361"/>
                    <a:pt x="3399315" y="2679597"/>
                    <a:pt x="3391917" y="2709189"/>
                  </a:cubicBezTo>
                  <a:cubicBezTo>
                    <a:pt x="3384519" y="2738781"/>
                    <a:pt x="3279466" y="2777251"/>
                    <a:pt x="3240996" y="2815721"/>
                  </a:cubicBezTo>
                  <a:cubicBezTo>
                    <a:pt x="3202526" y="2854191"/>
                    <a:pt x="3190689" y="2908936"/>
                    <a:pt x="3161097" y="2940008"/>
                  </a:cubicBezTo>
                  <a:cubicBezTo>
                    <a:pt x="3131505" y="2971080"/>
                    <a:pt x="3095994" y="2978478"/>
                    <a:pt x="3063443" y="3002152"/>
                  </a:cubicBezTo>
                  <a:cubicBezTo>
                    <a:pt x="3030892" y="3025826"/>
                    <a:pt x="2990942" y="3053939"/>
                    <a:pt x="2965789" y="3082051"/>
                  </a:cubicBezTo>
                  <a:cubicBezTo>
                    <a:pt x="2940636" y="3110163"/>
                    <a:pt x="2937676" y="3157511"/>
                    <a:pt x="2912523" y="3170827"/>
                  </a:cubicBezTo>
                  <a:cubicBezTo>
                    <a:pt x="2887370" y="3184143"/>
                    <a:pt x="2837062" y="3156032"/>
                    <a:pt x="2814868" y="3161950"/>
                  </a:cubicBezTo>
                  <a:cubicBezTo>
                    <a:pt x="2792674" y="3167869"/>
                    <a:pt x="2797113" y="3203379"/>
                    <a:pt x="2779358" y="3206338"/>
                  </a:cubicBezTo>
                  <a:cubicBezTo>
                    <a:pt x="2761603" y="3209297"/>
                    <a:pt x="2720173" y="3170827"/>
                    <a:pt x="2708336" y="3179705"/>
                  </a:cubicBezTo>
                  <a:cubicBezTo>
                    <a:pt x="2696499" y="3188583"/>
                    <a:pt x="2709816" y="3219655"/>
                    <a:pt x="2708336" y="3259604"/>
                  </a:cubicBezTo>
                  <a:cubicBezTo>
                    <a:pt x="2706856" y="3299553"/>
                    <a:pt x="2712774" y="3363177"/>
                    <a:pt x="2699458" y="3419402"/>
                  </a:cubicBezTo>
                  <a:cubicBezTo>
                    <a:pt x="2686142" y="3475627"/>
                    <a:pt x="2653590" y="3546649"/>
                    <a:pt x="2628437" y="3596956"/>
                  </a:cubicBezTo>
                  <a:cubicBezTo>
                    <a:pt x="2603284" y="3647263"/>
                    <a:pt x="2567773" y="3697569"/>
                    <a:pt x="2548538" y="3721243"/>
                  </a:cubicBezTo>
                  <a:cubicBezTo>
                    <a:pt x="2529303" y="3744917"/>
                    <a:pt x="2521905" y="3741957"/>
                    <a:pt x="2513027" y="3738998"/>
                  </a:cubicBezTo>
                  <a:cubicBezTo>
                    <a:pt x="2504149" y="3736039"/>
                    <a:pt x="2505629" y="3703488"/>
                    <a:pt x="2495272" y="3703488"/>
                  </a:cubicBezTo>
                  <a:cubicBezTo>
                    <a:pt x="2484915" y="3703488"/>
                    <a:pt x="2467160" y="3733080"/>
                    <a:pt x="2450884" y="3738998"/>
                  </a:cubicBezTo>
                  <a:cubicBezTo>
                    <a:pt x="2434608" y="3744916"/>
                    <a:pt x="2427210" y="3744916"/>
                    <a:pt x="2397618" y="3738998"/>
                  </a:cubicBezTo>
                  <a:cubicBezTo>
                    <a:pt x="2368026" y="3733080"/>
                    <a:pt x="2322157" y="3715325"/>
                    <a:pt x="2273330" y="3703488"/>
                  </a:cubicBezTo>
                  <a:cubicBezTo>
                    <a:pt x="2224503" y="3691651"/>
                    <a:pt x="2152003" y="3675375"/>
                    <a:pt x="2104655" y="3667977"/>
                  </a:cubicBezTo>
                  <a:cubicBezTo>
                    <a:pt x="2057308" y="3660579"/>
                    <a:pt x="2030674" y="3669456"/>
                    <a:pt x="1989245" y="3659099"/>
                  </a:cubicBezTo>
                  <a:cubicBezTo>
                    <a:pt x="1947816" y="3648742"/>
                    <a:pt x="1909346" y="3636905"/>
                    <a:pt x="1856080" y="3605833"/>
                  </a:cubicBezTo>
                  <a:cubicBezTo>
                    <a:pt x="1802814" y="3574761"/>
                    <a:pt x="1743630" y="3503740"/>
                    <a:pt x="1669649" y="3472668"/>
                  </a:cubicBezTo>
                  <a:cubicBezTo>
                    <a:pt x="1595668" y="3441596"/>
                    <a:pt x="1478779" y="3444555"/>
                    <a:pt x="1412196" y="3419402"/>
                  </a:cubicBezTo>
                  <a:cubicBezTo>
                    <a:pt x="1345614" y="3394249"/>
                    <a:pt x="1323420" y="3364657"/>
                    <a:pt x="1270154" y="3321748"/>
                  </a:cubicBezTo>
                  <a:cubicBezTo>
                    <a:pt x="1216888" y="3278839"/>
                    <a:pt x="1147346" y="3204859"/>
                    <a:pt x="1092600" y="3161950"/>
                  </a:cubicBezTo>
                  <a:cubicBezTo>
                    <a:pt x="1037854" y="3119041"/>
                    <a:pt x="971272" y="3086489"/>
                    <a:pt x="941680" y="3064295"/>
                  </a:cubicBezTo>
                  <a:cubicBezTo>
                    <a:pt x="912088" y="3042101"/>
                    <a:pt x="901731" y="3048020"/>
                    <a:pt x="915047" y="3028785"/>
                  </a:cubicBezTo>
                  <a:cubicBezTo>
                    <a:pt x="928363" y="3009550"/>
                    <a:pt x="989028" y="2962202"/>
                    <a:pt x="1021579" y="2948886"/>
                  </a:cubicBezTo>
                  <a:cubicBezTo>
                    <a:pt x="1054130" y="2935570"/>
                    <a:pt x="1088162" y="2947407"/>
                    <a:pt x="1110356" y="2948886"/>
                  </a:cubicBezTo>
                  <a:cubicBezTo>
                    <a:pt x="1132550" y="2950366"/>
                    <a:pt x="1147346" y="2976998"/>
                    <a:pt x="1154744" y="2957763"/>
                  </a:cubicBezTo>
                  <a:cubicBezTo>
                    <a:pt x="1162142" y="2938528"/>
                    <a:pt x="1157703" y="2873426"/>
                    <a:pt x="1154744" y="2833476"/>
                  </a:cubicBezTo>
                  <a:cubicBezTo>
                    <a:pt x="1151785" y="2793527"/>
                    <a:pt x="1122193" y="2752097"/>
                    <a:pt x="1136989" y="2718066"/>
                  </a:cubicBezTo>
                  <a:cubicBezTo>
                    <a:pt x="1151785" y="2684035"/>
                    <a:pt x="1216888" y="2672199"/>
                    <a:pt x="1243521" y="2629290"/>
                  </a:cubicBezTo>
                  <a:cubicBezTo>
                    <a:pt x="1270154" y="2586381"/>
                    <a:pt x="1293828" y="2519799"/>
                    <a:pt x="1296787" y="2460614"/>
                  </a:cubicBezTo>
                  <a:cubicBezTo>
                    <a:pt x="1299746" y="2401430"/>
                    <a:pt x="1268674" y="2321531"/>
                    <a:pt x="1261276" y="2274183"/>
                  </a:cubicBezTo>
                  <a:cubicBezTo>
                    <a:pt x="1253878" y="2226835"/>
                    <a:pt x="1271633" y="2180967"/>
                    <a:pt x="1252398" y="2176528"/>
                  </a:cubicBezTo>
                  <a:cubicBezTo>
                    <a:pt x="1233163" y="2172089"/>
                    <a:pt x="1165101" y="2217958"/>
                    <a:pt x="1145866" y="2247550"/>
                  </a:cubicBezTo>
                  <a:cubicBezTo>
                    <a:pt x="1126631" y="2277142"/>
                    <a:pt x="1139948" y="2331888"/>
                    <a:pt x="1136989" y="2354082"/>
                  </a:cubicBezTo>
                  <a:cubicBezTo>
                    <a:pt x="1134030" y="2376276"/>
                    <a:pt x="1144387" y="2394031"/>
                    <a:pt x="1128111" y="2380715"/>
                  </a:cubicBezTo>
                  <a:cubicBezTo>
                    <a:pt x="1111835" y="2367399"/>
                    <a:pt x="1085202" y="2294898"/>
                    <a:pt x="1039334" y="2274183"/>
                  </a:cubicBezTo>
                  <a:cubicBezTo>
                    <a:pt x="993466" y="2253468"/>
                    <a:pt x="915046" y="2275662"/>
                    <a:pt x="852903" y="2256427"/>
                  </a:cubicBezTo>
                  <a:cubicBezTo>
                    <a:pt x="790760" y="2237192"/>
                    <a:pt x="713819" y="2203161"/>
                    <a:pt x="666472" y="2158773"/>
                  </a:cubicBezTo>
                  <a:cubicBezTo>
                    <a:pt x="619125" y="2114385"/>
                    <a:pt x="607288" y="2025608"/>
                    <a:pt x="568818" y="1990097"/>
                  </a:cubicBezTo>
                  <a:cubicBezTo>
                    <a:pt x="530348" y="1954586"/>
                    <a:pt x="475603" y="1948668"/>
                    <a:pt x="435653" y="1945709"/>
                  </a:cubicBezTo>
                  <a:cubicBezTo>
                    <a:pt x="395704" y="1942750"/>
                    <a:pt x="348356" y="1988618"/>
                    <a:pt x="329121" y="1972342"/>
                  </a:cubicBezTo>
                  <a:cubicBezTo>
                    <a:pt x="309886" y="1956066"/>
                    <a:pt x="318763" y="1892443"/>
                    <a:pt x="320243" y="1848055"/>
                  </a:cubicBezTo>
                  <a:cubicBezTo>
                    <a:pt x="321723" y="1803667"/>
                    <a:pt x="292130" y="1741523"/>
                    <a:pt x="337998" y="1706012"/>
                  </a:cubicBezTo>
                  <a:cubicBezTo>
                    <a:pt x="383866" y="1670501"/>
                    <a:pt x="546624" y="1671981"/>
                    <a:pt x="595451" y="1634991"/>
                  </a:cubicBezTo>
                  <a:cubicBezTo>
                    <a:pt x="644278" y="1598001"/>
                    <a:pt x="636880" y="1532897"/>
                    <a:pt x="630961" y="1484070"/>
                  </a:cubicBezTo>
                  <a:cubicBezTo>
                    <a:pt x="625043" y="1435243"/>
                    <a:pt x="599889" y="1373099"/>
                    <a:pt x="559940" y="1342027"/>
                  </a:cubicBezTo>
                  <a:cubicBezTo>
                    <a:pt x="519991" y="1310955"/>
                    <a:pt x="426775" y="1318353"/>
                    <a:pt x="391264" y="1297639"/>
                  </a:cubicBezTo>
                  <a:cubicBezTo>
                    <a:pt x="355753" y="1276925"/>
                    <a:pt x="354274" y="1250291"/>
                    <a:pt x="346876" y="1217740"/>
                  </a:cubicBezTo>
                  <a:cubicBezTo>
                    <a:pt x="339478" y="1185189"/>
                    <a:pt x="336519" y="1142280"/>
                    <a:pt x="346876" y="1102330"/>
                  </a:cubicBezTo>
                  <a:cubicBezTo>
                    <a:pt x="357233" y="1062381"/>
                    <a:pt x="416418" y="1017992"/>
                    <a:pt x="409020" y="978043"/>
                  </a:cubicBezTo>
                  <a:cubicBezTo>
                    <a:pt x="401622" y="938094"/>
                    <a:pt x="339478" y="892225"/>
                    <a:pt x="302488" y="862633"/>
                  </a:cubicBezTo>
                  <a:cubicBezTo>
                    <a:pt x="265498" y="833041"/>
                    <a:pt x="216670" y="825643"/>
                    <a:pt x="187078" y="800490"/>
                  </a:cubicBezTo>
                  <a:cubicBezTo>
                    <a:pt x="157486" y="775337"/>
                    <a:pt x="141210" y="733907"/>
                    <a:pt x="124934" y="711713"/>
                  </a:cubicBezTo>
                  <a:cubicBezTo>
                    <a:pt x="108658" y="689519"/>
                    <a:pt x="107179" y="655488"/>
                    <a:pt x="107179" y="631814"/>
                  </a:cubicBezTo>
                  <a:close/>
                </a:path>
              </a:pathLst>
            </a:custGeom>
            <a:solidFill>
              <a:schemeClr val="tx2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2352583" y="1438183"/>
              <a:ext cx="2396970" cy="3133972"/>
            </a:xfrm>
            <a:custGeom>
              <a:avLst/>
              <a:gdLst>
                <a:gd name="connsiteX0" fmla="*/ 0 w 2396970"/>
                <a:gd name="connsiteY0" fmla="*/ 0 h 3133972"/>
                <a:gd name="connsiteX1" fmla="*/ 26633 w 2396970"/>
                <a:gd name="connsiteY1" fmla="*/ 71021 h 3133972"/>
                <a:gd name="connsiteX2" fmla="*/ 106532 w 2396970"/>
                <a:gd name="connsiteY2" fmla="*/ 124287 h 3133972"/>
                <a:gd name="connsiteX3" fmla="*/ 133165 w 2396970"/>
                <a:gd name="connsiteY3" fmla="*/ 177553 h 3133972"/>
                <a:gd name="connsiteX4" fmla="*/ 301840 w 2396970"/>
                <a:gd name="connsiteY4" fmla="*/ 284085 h 3133972"/>
                <a:gd name="connsiteX5" fmla="*/ 266330 w 2396970"/>
                <a:gd name="connsiteY5" fmla="*/ 479394 h 3133972"/>
                <a:gd name="connsiteX6" fmla="*/ 284085 w 2396970"/>
                <a:gd name="connsiteY6" fmla="*/ 630314 h 3133972"/>
                <a:gd name="connsiteX7" fmla="*/ 381739 w 2396970"/>
                <a:gd name="connsiteY7" fmla="*/ 665825 h 3133972"/>
                <a:gd name="connsiteX8" fmla="*/ 514904 w 2396970"/>
                <a:gd name="connsiteY8" fmla="*/ 772357 h 3133972"/>
                <a:gd name="connsiteX9" fmla="*/ 532660 w 2396970"/>
                <a:gd name="connsiteY9" fmla="*/ 896644 h 3133972"/>
                <a:gd name="connsiteX10" fmla="*/ 461638 w 2396970"/>
                <a:gd name="connsiteY10" fmla="*/ 994299 h 3133972"/>
                <a:gd name="connsiteX11" fmla="*/ 266330 w 2396970"/>
                <a:gd name="connsiteY11" fmla="*/ 1100831 h 3133972"/>
                <a:gd name="connsiteX12" fmla="*/ 266330 w 2396970"/>
                <a:gd name="connsiteY12" fmla="*/ 1305017 h 3133972"/>
                <a:gd name="connsiteX13" fmla="*/ 452761 w 2396970"/>
                <a:gd name="connsiteY13" fmla="*/ 1296139 h 3133972"/>
                <a:gd name="connsiteX14" fmla="*/ 577048 w 2396970"/>
                <a:gd name="connsiteY14" fmla="*/ 1482570 h 3133972"/>
                <a:gd name="connsiteX15" fmla="*/ 683580 w 2396970"/>
                <a:gd name="connsiteY15" fmla="*/ 1606858 h 3133972"/>
                <a:gd name="connsiteX16" fmla="*/ 941033 w 2396970"/>
                <a:gd name="connsiteY16" fmla="*/ 1642368 h 3133972"/>
                <a:gd name="connsiteX17" fmla="*/ 1029809 w 2396970"/>
                <a:gd name="connsiteY17" fmla="*/ 1748900 h 3133972"/>
                <a:gd name="connsiteX18" fmla="*/ 1056442 w 2396970"/>
                <a:gd name="connsiteY18" fmla="*/ 1669001 h 3133972"/>
                <a:gd name="connsiteX19" fmla="*/ 1118586 w 2396970"/>
                <a:gd name="connsiteY19" fmla="*/ 1571347 h 3133972"/>
                <a:gd name="connsiteX20" fmla="*/ 1154097 w 2396970"/>
                <a:gd name="connsiteY20" fmla="*/ 1571347 h 3133972"/>
                <a:gd name="connsiteX21" fmla="*/ 1207363 w 2396970"/>
                <a:gd name="connsiteY21" fmla="*/ 1686757 h 3133972"/>
                <a:gd name="connsiteX22" fmla="*/ 1207363 w 2396970"/>
                <a:gd name="connsiteY22" fmla="*/ 1819922 h 3133972"/>
                <a:gd name="connsiteX23" fmla="*/ 1154097 w 2396970"/>
                <a:gd name="connsiteY23" fmla="*/ 1988598 h 3133972"/>
                <a:gd name="connsiteX24" fmla="*/ 1038687 w 2396970"/>
                <a:gd name="connsiteY24" fmla="*/ 2104007 h 3133972"/>
                <a:gd name="connsiteX25" fmla="*/ 1065320 w 2396970"/>
                <a:gd name="connsiteY25" fmla="*/ 2228295 h 3133972"/>
                <a:gd name="connsiteX26" fmla="*/ 1047565 w 2396970"/>
                <a:gd name="connsiteY26" fmla="*/ 2334827 h 3133972"/>
                <a:gd name="connsiteX27" fmla="*/ 958788 w 2396970"/>
                <a:gd name="connsiteY27" fmla="*/ 2290438 h 3133972"/>
                <a:gd name="connsiteX28" fmla="*/ 878889 w 2396970"/>
                <a:gd name="connsiteY28" fmla="*/ 2379215 h 3133972"/>
                <a:gd name="connsiteX29" fmla="*/ 807867 w 2396970"/>
                <a:gd name="connsiteY29" fmla="*/ 2388093 h 3133972"/>
                <a:gd name="connsiteX30" fmla="*/ 994299 w 2396970"/>
                <a:gd name="connsiteY30" fmla="*/ 2494625 h 3133972"/>
                <a:gd name="connsiteX31" fmla="*/ 1171852 w 2396970"/>
                <a:gd name="connsiteY31" fmla="*/ 2663300 h 3133972"/>
                <a:gd name="connsiteX32" fmla="*/ 1322772 w 2396970"/>
                <a:gd name="connsiteY32" fmla="*/ 2778710 h 3133972"/>
                <a:gd name="connsiteX33" fmla="*/ 1518081 w 2396970"/>
                <a:gd name="connsiteY33" fmla="*/ 2823099 h 3133972"/>
                <a:gd name="connsiteX34" fmla="*/ 1669001 w 2396970"/>
                <a:gd name="connsiteY34" fmla="*/ 2894120 h 3133972"/>
                <a:gd name="connsiteX35" fmla="*/ 1811044 w 2396970"/>
                <a:gd name="connsiteY35" fmla="*/ 2982897 h 3133972"/>
                <a:gd name="connsiteX36" fmla="*/ 1882066 w 2396970"/>
                <a:gd name="connsiteY36" fmla="*/ 3027285 h 3133972"/>
                <a:gd name="connsiteX37" fmla="*/ 2015231 w 2396970"/>
                <a:gd name="connsiteY37" fmla="*/ 3036163 h 3133972"/>
                <a:gd name="connsiteX38" fmla="*/ 2237172 w 2396970"/>
                <a:gd name="connsiteY38" fmla="*/ 3080551 h 3133972"/>
                <a:gd name="connsiteX39" fmla="*/ 2343704 w 2396970"/>
                <a:gd name="connsiteY39" fmla="*/ 3133817 h 3133972"/>
                <a:gd name="connsiteX40" fmla="*/ 2396970 w 2396970"/>
                <a:gd name="connsiteY40" fmla="*/ 3062796 h 3133972"/>
                <a:gd name="connsiteX41" fmla="*/ 2396970 w 2396970"/>
                <a:gd name="connsiteY41" fmla="*/ 3062796 h 3133972"/>
                <a:gd name="connsiteX42" fmla="*/ 2396970 w 2396970"/>
                <a:gd name="connsiteY42" fmla="*/ 3062796 h 3133972"/>
                <a:gd name="connsiteX43" fmla="*/ 2396970 w 2396970"/>
                <a:gd name="connsiteY43" fmla="*/ 3098306 h 3133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396970" h="3133972">
                  <a:moveTo>
                    <a:pt x="0" y="0"/>
                  </a:moveTo>
                  <a:cubicBezTo>
                    <a:pt x="4439" y="25153"/>
                    <a:pt x="8878" y="50307"/>
                    <a:pt x="26633" y="71021"/>
                  </a:cubicBezTo>
                  <a:cubicBezTo>
                    <a:pt x="44388" y="91736"/>
                    <a:pt x="88777" y="106532"/>
                    <a:pt x="106532" y="124287"/>
                  </a:cubicBezTo>
                  <a:cubicBezTo>
                    <a:pt x="124287" y="142042"/>
                    <a:pt x="100614" y="150920"/>
                    <a:pt x="133165" y="177553"/>
                  </a:cubicBezTo>
                  <a:cubicBezTo>
                    <a:pt x="165716" y="204186"/>
                    <a:pt x="279646" y="233778"/>
                    <a:pt x="301840" y="284085"/>
                  </a:cubicBezTo>
                  <a:cubicBezTo>
                    <a:pt x="324034" y="334392"/>
                    <a:pt x="269289" y="421689"/>
                    <a:pt x="266330" y="479394"/>
                  </a:cubicBezTo>
                  <a:cubicBezTo>
                    <a:pt x="263371" y="537099"/>
                    <a:pt x="264850" y="599242"/>
                    <a:pt x="284085" y="630314"/>
                  </a:cubicBezTo>
                  <a:cubicBezTo>
                    <a:pt x="303320" y="661386"/>
                    <a:pt x="343269" y="642151"/>
                    <a:pt x="381739" y="665825"/>
                  </a:cubicBezTo>
                  <a:cubicBezTo>
                    <a:pt x="420209" y="689499"/>
                    <a:pt x="489751" y="733887"/>
                    <a:pt x="514904" y="772357"/>
                  </a:cubicBezTo>
                  <a:cubicBezTo>
                    <a:pt x="540057" y="810827"/>
                    <a:pt x="541538" y="859654"/>
                    <a:pt x="532660" y="896644"/>
                  </a:cubicBezTo>
                  <a:cubicBezTo>
                    <a:pt x="523782" y="933634"/>
                    <a:pt x="506026" y="960268"/>
                    <a:pt x="461638" y="994299"/>
                  </a:cubicBezTo>
                  <a:cubicBezTo>
                    <a:pt x="417250" y="1028330"/>
                    <a:pt x="298881" y="1049045"/>
                    <a:pt x="266330" y="1100831"/>
                  </a:cubicBezTo>
                  <a:cubicBezTo>
                    <a:pt x="233779" y="1152617"/>
                    <a:pt x="235258" y="1272466"/>
                    <a:pt x="266330" y="1305017"/>
                  </a:cubicBezTo>
                  <a:cubicBezTo>
                    <a:pt x="297402" y="1337568"/>
                    <a:pt x="400975" y="1266547"/>
                    <a:pt x="452761" y="1296139"/>
                  </a:cubicBezTo>
                  <a:cubicBezTo>
                    <a:pt x="504547" y="1325731"/>
                    <a:pt x="538578" y="1430784"/>
                    <a:pt x="577048" y="1482570"/>
                  </a:cubicBezTo>
                  <a:cubicBezTo>
                    <a:pt x="615518" y="1534357"/>
                    <a:pt x="622916" y="1580225"/>
                    <a:pt x="683580" y="1606858"/>
                  </a:cubicBezTo>
                  <a:cubicBezTo>
                    <a:pt x="744244" y="1633491"/>
                    <a:pt x="883328" y="1618694"/>
                    <a:pt x="941033" y="1642368"/>
                  </a:cubicBezTo>
                  <a:cubicBezTo>
                    <a:pt x="998738" y="1666042"/>
                    <a:pt x="1010574" y="1744461"/>
                    <a:pt x="1029809" y="1748900"/>
                  </a:cubicBezTo>
                  <a:cubicBezTo>
                    <a:pt x="1049044" y="1753339"/>
                    <a:pt x="1041646" y="1698593"/>
                    <a:pt x="1056442" y="1669001"/>
                  </a:cubicBezTo>
                  <a:cubicBezTo>
                    <a:pt x="1071238" y="1639409"/>
                    <a:pt x="1102310" y="1587623"/>
                    <a:pt x="1118586" y="1571347"/>
                  </a:cubicBezTo>
                  <a:cubicBezTo>
                    <a:pt x="1134862" y="1555071"/>
                    <a:pt x="1139301" y="1552112"/>
                    <a:pt x="1154097" y="1571347"/>
                  </a:cubicBezTo>
                  <a:cubicBezTo>
                    <a:pt x="1168893" y="1590582"/>
                    <a:pt x="1198485" y="1645328"/>
                    <a:pt x="1207363" y="1686757"/>
                  </a:cubicBezTo>
                  <a:cubicBezTo>
                    <a:pt x="1216241" y="1728186"/>
                    <a:pt x="1216241" y="1769615"/>
                    <a:pt x="1207363" y="1819922"/>
                  </a:cubicBezTo>
                  <a:cubicBezTo>
                    <a:pt x="1198485" y="1870229"/>
                    <a:pt x="1182210" y="1941250"/>
                    <a:pt x="1154097" y="1988598"/>
                  </a:cubicBezTo>
                  <a:cubicBezTo>
                    <a:pt x="1125984" y="2035946"/>
                    <a:pt x="1053483" y="2064058"/>
                    <a:pt x="1038687" y="2104007"/>
                  </a:cubicBezTo>
                  <a:cubicBezTo>
                    <a:pt x="1023891" y="2143956"/>
                    <a:pt x="1063840" y="2189825"/>
                    <a:pt x="1065320" y="2228295"/>
                  </a:cubicBezTo>
                  <a:cubicBezTo>
                    <a:pt x="1066800" y="2266765"/>
                    <a:pt x="1065320" y="2324470"/>
                    <a:pt x="1047565" y="2334827"/>
                  </a:cubicBezTo>
                  <a:cubicBezTo>
                    <a:pt x="1029810" y="2345184"/>
                    <a:pt x="986901" y="2283040"/>
                    <a:pt x="958788" y="2290438"/>
                  </a:cubicBezTo>
                  <a:cubicBezTo>
                    <a:pt x="930675" y="2297836"/>
                    <a:pt x="904042" y="2362939"/>
                    <a:pt x="878889" y="2379215"/>
                  </a:cubicBezTo>
                  <a:cubicBezTo>
                    <a:pt x="853736" y="2395491"/>
                    <a:pt x="788632" y="2368858"/>
                    <a:pt x="807867" y="2388093"/>
                  </a:cubicBezTo>
                  <a:cubicBezTo>
                    <a:pt x="827102" y="2407328"/>
                    <a:pt x="933635" y="2448757"/>
                    <a:pt x="994299" y="2494625"/>
                  </a:cubicBezTo>
                  <a:cubicBezTo>
                    <a:pt x="1054963" y="2540493"/>
                    <a:pt x="1117107" y="2615953"/>
                    <a:pt x="1171852" y="2663300"/>
                  </a:cubicBezTo>
                  <a:cubicBezTo>
                    <a:pt x="1226597" y="2710647"/>
                    <a:pt x="1265067" y="2752077"/>
                    <a:pt x="1322772" y="2778710"/>
                  </a:cubicBezTo>
                  <a:cubicBezTo>
                    <a:pt x="1380477" y="2805343"/>
                    <a:pt x="1460376" y="2803864"/>
                    <a:pt x="1518081" y="2823099"/>
                  </a:cubicBezTo>
                  <a:cubicBezTo>
                    <a:pt x="1575786" y="2842334"/>
                    <a:pt x="1620174" y="2867487"/>
                    <a:pt x="1669001" y="2894120"/>
                  </a:cubicBezTo>
                  <a:cubicBezTo>
                    <a:pt x="1717828" y="2920753"/>
                    <a:pt x="1811044" y="2982897"/>
                    <a:pt x="1811044" y="2982897"/>
                  </a:cubicBezTo>
                  <a:cubicBezTo>
                    <a:pt x="1846555" y="3005091"/>
                    <a:pt x="1848035" y="3018407"/>
                    <a:pt x="1882066" y="3027285"/>
                  </a:cubicBezTo>
                  <a:cubicBezTo>
                    <a:pt x="1916097" y="3036163"/>
                    <a:pt x="1956047" y="3027285"/>
                    <a:pt x="2015231" y="3036163"/>
                  </a:cubicBezTo>
                  <a:cubicBezTo>
                    <a:pt x="2074415" y="3045041"/>
                    <a:pt x="2182426" y="3064275"/>
                    <a:pt x="2237172" y="3080551"/>
                  </a:cubicBezTo>
                  <a:cubicBezTo>
                    <a:pt x="2291918" y="3096827"/>
                    <a:pt x="2317071" y="3136776"/>
                    <a:pt x="2343704" y="3133817"/>
                  </a:cubicBezTo>
                  <a:cubicBezTo>
                    <a:pt x="2370337" y="3130858"/>
                    <a:pt x="2396970" y="3062796"/>
                    <a:pt x="2396970" y="3062796"/>
                  </a:cubicBezTo>
                  <a:lnTo>
                    <a:pt x="2396970" y="3062796"/>
                  </a:lnTo>
                  <a:lnTo>
                    <a:pt x="2396970" y="3062796"/>
                  </a:lnTo>
                  <a:lnTo>
                    <a:pt x="2396970" y="3098306"/>
                  </a:lnTo>
                </a:path>
              </a:pathLst>
            </a:cu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15516" y="0"/>
            <a:ext cx="87129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Экономико-географическое положение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57095" y="924387"/>
            <a:ext cx="455809" cy="382218"/>
          </a:xfrm>
          <a:prstGeom prst="ellipse">
            <a:avLst/>
          </a:prstGeom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93252" y="789065"/>
            <a:ext cx="5395683" cy="4001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1. Расположен на юго – западе  России.</a:t>
            </a:r>
            <a:endParaRPr lang="ru-RU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76" y="4365104"/>
            <a:ext cx="2817759" cy="151216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 rot="19034368">
            <a:off x="609468" y="2372276"/>
            <a:ext cx="1055997" cy="336195"/>
          </a:xfrm>
          <a:prstGeom prst="roundRect">
            <a:avLst/>
          </a:prstGeom>
          <a:solidFill>
            <a:srgbClr val="FBFAF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 rot="1095141">
            <a:off x="2869891" y="5936390"/>
            <a:ext cx="1055997" cy="336195"/>
          </a:xfrm>
          <a:prstGeom prst="roundRect">
            <a:avLst/>
          </a:prstGeom>
          <a:solidFill>
            <a:srgbClr val="FBFAF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42115" y="6511746"/>
            <a:ext cx="1055997" cy="130848"/>
          </a:xfrm>
          <a:custGeom>
            <a:avLst/>
            <a:gdLst>
              <a:gd name="connsiteX0" fmla="*/ 0 w 1055997"/>
              <a:gd name="connsiteY0" fmla="*/ 28245 h 169466"/>
              <a:gd name="connsiteX1" fmla="*/ 28245 w 1055997"/>
              <a:gd name="connsiteY1" fmla="*/ 0 h 169466"/>
              <a:gd name="connsiteX2" fmla="*/ 1027752 w 1055997"/>
              <a:gd name="connsiteY2" fmla="*/ 0 h 169466"/>
              <a:gd name="connsiteX3" fmla="*/ 1055997 w 1055997"/>
              <a:gd name="connsiteY3" fmla="*/ 28245 h 169466"/>
              <a:gd name="connsiteX4" fmla="*/ 1055997 w 1055997"/>
              <a:gd name="connsiteY4" fmla="*/ 141221 h 169466"/>
              <a:gd name="connsiteX5" fmla="*/ 1027752 w 1055997"/>
              <a:gd name="connsiteY5" fmla="*/ 169466 h 169466"/>
              <a:gd name="connsiteX6" fmla="*/ 28245 w 1055997"/>
              <a:gd name="connsiteY6" fmla="*/ 169466 h 169466"/>
              <a:gd name="connsiteX7" fmla="*/ 0 w 1055997"/>
              <a:gd name="connsiteY7" fmla="*/ 141221 h 169466"/>
              <a:gd name="connsiteX8" fmla="*/ 0 w 1055997"/>
              <a:gd name="connsiteY8" fmla="*/ 28245 h 169466"/>
              <a:gd name="connsiteX0" fmla="*/ 0 w 1055997"/>
              <a:gd name="connsiteY0" fmla="*/ 28245 h 169466"/>
              <a:gd name="connsiteX1" fmla="*/ 28245 w 1055997"/>
              <a:gd name="connsiteY1" fmla="*/ 0 h 169466"/>
              <a:gd name="connsiteX2" fmla="*/ 1027752 w 1055997"/>
              <a:gd name="connsiteY2" fmla="*/ 0 h 169466"/>
              <a:gd name="connsiteX3" fmla="*/ 1046270 w 1055997"/>
              <a:gd name="connsiteY3" fmla="*/ 57428 h 169466"/>
              <a:gd name="connsiteX4" fmla="*/ 1055997 w 1055997"/>
              <a:gd name="connsiteY4" fmla="*/ 141221 h 169466"/>
              <a:gd name="connsiteX5" fmla="*/ 1027752 w 1055997"/>
              <a:gd name="connsiteY5" fmla="*/ 169466 h 169466"/>
              <a:gd name="connsiteX6" fmla="*/ 28245 w 1055997"/>
              <a:gd name="connsiteY6" fmla="*/ 169466 h 169466"/>
              <a:gd name="connsiteX7" fmla="*/ 0 w 1055997"/>
              <a:gd name="connsiteY7" fmla="*/ 141221 h 169466"/>
              <a:gd name="connsiteX8" fmla="*/ 0 w 1055997"/>
              <a:gd name="connsiteY8" fmla="*/ 28245 h 16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5997" h="169466">
                <a:moveTo>
                  <a:pt x="0" y="28245"/>
                </a:moveTo>
                <a:cubicBezTo>
                  <a:pt x="0" y="12646"/>
                  <a:pt x="12646" y="0"/>
                  <a:pt x="28245" y="0"/>
                </a:cubicBezTo>
                <a:lnTo>
                  <a:pt x="1027752" y="0"/>
                </a:lnTo>
                <a:cubicBezTo>
                  <a:pt x="1043351" y="0"/>
                  <a:pt x="1046270" y="41829"/>
                  <a:pt x="1046270" y="57428"/>
                </a:cubicBezTo>
                <a:cubicBezTo>
                  <a:pt x="1046270" y="95087"/>
                  <a:pt x="1055997" y="103562"/>
                  <a:pt x="1055997" y="141221"/>
                </a:cubicBezTo>
                <a:cubicBezTo>
                  <a:pt x="1055997" y="156820"/>
                  <a:pt x="1043351" y="169466"/>
                  <a:pt x="1027752" y="169466"/>
                </a:cubicBezTo>
                <a:lnTo>
                  <a:pt x="28245" y="169466"/>
                </a:lnTo>
                <a:cubicBezTo>
                  <a:pt x="12646" y="169466"/>
                  <a:pt x="0" y="156820"/>
                  <a:pt x="0" y="141221"/>
                </a:cubicBezTo>
                <a:lnTo>
                  <a:pt x="0" y="28245"/>
                </a:lnTo>
                <a:close/>
              </a:path>
            </a:pathLst>
          </a:custGeom>
          <a:solidFill>
            <a:srgbClr val="FBFAF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6164279" y="5450621"/>
            <a:ext cx="242349" cy="352356"/>
          </a:xfrm>
          <a:custGeom>
            <a:avLst/>
            <a:gdLst>
              <a:gd name="connsiteX0" fmla="*/ 241385 w 242349"/>
              <a:gd name="connsiteY0" fmla="*/ 1732 h 352356"/>
              <a:gd name="connsiteX1" fmla="*/ 168427 w 242349"/>
              <a:gd name="connsiteY1" fmla="*/ 21188 h 352356"/>
              <a:gd name="connsiteX2" fmla="*/ 110061 w 242349"/>
              <a:gd name="connsiteY2" fmla="*/ 30915 h 352356"/>
              <a:gd name="connsiteX3" fmla="*/ 95470 w 242349"/>
              <a:gd name="connsiteY3" fmla="*/ 40643 h 352356"/>
              <a:gd name="connsiteX4" fmla="*/ 71151 w 242349"/>
              <a:gd name="connsiteY4" fmla="*/ 64962 h 352356"/>
              <a:gd name="connsiteX5" fmla="*/ 7921 w 242349"/>
              <a:gd name="connsiteY5" fmla="*/ 69826 h 352356"/>
              <a:gd name="connsiteX6" fmla="*/ 3057 w 242349"/>
              <a:gd name="connsiteY6" fmla="*/ 84417 h 352356"/>
              <a:gd name="connsiteX7" fmla="*/ 27376 w 242349"/>
              <a:gd name="connsiteY7" fmla="*/ 128192 h 352356"/>
              <a:gd name="connsiteX8" fmla="*/ 41968 w 242349"/>
              <a:gd name="connsiteY8" fmla="*/ 196285 h 352356"/>
              <a:gd name="connsiteX9" fmla="*/ 90606 w 242349"/>
              <a:gd name="connsiteY9" fmla="*/ 220605 h 352356"/>
              <a:gd name="connsiteX10" fmla="*/ 119789 w 242349"/>
              <a:gd name="connsiteY10" fmla="*/ 269243 h 352356"/>
              <a:gd name="connsiteX11" fmla="*/ 153836 w 242349"/>
              <a:gd name="connsiteY11" fmla="*/ 332473 h 352356"/>
              <a:gd name="connsiteX12" fmla="*/ 173291 w 242349"/>
              <a:gd name="connsiteY12" fmla="*/ 351928 h 352356"/>
              <a:gd name="connsiteX13" fmla="*/ 212202 w 242349"/>
              <a:gd name="connsiteY13" fmla="*/ 317881 h 352356"/>
              <a:gd name="connsiteX14" fmla="*/ 236521 w 242349"/>
              <a:gd name="connsiteY14" fmla="*/ 269243 h 352356"/>
              <a:gd name="connsiteX15" fmla="*/ 197610 w 242349"/>
              <a:gd name="connsiteY15" fmla="*/ 196285 h 352356"/>
              <a:gd name="connsiteX16" fmla="*/ 197610 w 242349"/>
              <a:gd name="connsiteY16" fmla="*/ 152511 h 352356"/>
              <a:gd name="connsiteX17" fmla="*/ 241385 w 242349"/>
              <a:gd name="connsiteY17" fmla="*/ 137919 h 352356"/>
              <a:gd name="connsiteX18" fmla="*/ 212202 w 242349"/>
              <a:gd name="connsiteY18" fmla="*/ 69826 h 352356"/>
              <a:gd name="connsiteX19" fmla="*/ 241385 w 242349"/>
              <a:gd name="connsiteY19" fmla="*/ 1732 h 35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2349" h="352356">
                <a:moveTo>
                  <a:pt x="241385" y="1732"/>
                </a:moveTo>
                <a:cubicBezTo>
                  <a:pt x="234089" y="-6374"/>
                  <a:pt x="190314" y="16324"/>
                  <a:pt x="168427" y="21188"/>
                </a:cubicBezTo>
                <a:cubicBezTo>
                  <a:pt x="146540" y="26052"/>
                  <a:pt x="122220" y="27673"/>
                  <a:pt x="110061" y="30915"/>
                </a:cubicBezTo>
                <a:cubicBezTo>
                  <a:pt x="97902" y="34157"/>
                  <a:pt x="101955" y="34969"/>
                  <a:pt x="95470" y="40643"/>
                </a:cubicBezTo>
                <a:cubicBezTo>
                  <a:pt x="88985" y="46318"/>
                  <a:pt x="85743" y="60098"/>
                  <a:pt x="71151" y="64962"/>
                </a:cubicBezTo>
                <a:cubicBezTo>
                  <a:pt x="56559" y="69826"/>
                  <a:pt x="19270" y="66584"/>
                  <a:pt x="7921" y="69826"/>
                </a:cubicBezTo>
                <a:cubicBezTo>
                  <a:pt x="-3428" y="73068"/>
                  <a:pt x="-186" y="74689"/>
                  <a:pt x="3057" y="84417"/>
                </a:cubicBezTo>
                <a:cubicBezTo>
                  <a:pt x="6300" y="94145"/>
                  <a:pt x="20891" y="109547"/>
                  <a:pt x="27376" y="128192"/>
                </a:cubicBezTo>
                <a:cubicBezTo>
                  <a:pt x="33861" y="146837"/>
                  <a:pt x="31430" y="180883"/>
                  <a:pt x="41968" y="196285"/>
                </a:cubicBezTo>
                <a:cubicBezTo>
                  <a:pt x="52506" y="211687"/>
                  <a:pt x="77636" y="208445"/>
                  <a:pt x="90606" y="220605"/>
                </a:cubicBezTo>
                <a:cubicBezTo>
                  <a:pt x="103576" y="232765"/>
                  <a:pt x="109251" y="250598"/>
                  <a:pt x="119789" y="269243"/>
                </a:cubicBezTo>
                <a:cubicBezTo>
                  <a:pt x="130327" y="287888"/>
                  <a:pt x="144919" y="318692"/>
                  <a:pt x="153836" y="332473"/>
                </a:cubicBezTo>
                <a:cubicBezTo>
                  <a:pt x="162753" y="346254"/>
                  <a:pt x="163563" y="354360"/>
                  <a:pt x="173291" y="351928"/>
                </a:cubicBezTo>
                <a:cubicBezTo>
                  <a:pt x="183019" y="349496"/>
                  <a:pt x="201664" y="331662"/>
                  <a:pt x="212202" y="317881"/>
                </a:cubicBezTo>
                <a:cubicBezTo>
                  <a:pt x="222740" y="304100"/>
                  <a:pt x="238953" y="289509"/>
                  <a:pt x="236521" y="269243"/>
                </a:cubicBezTo>
                <a:cubicBezTo>
                  <a:pt x="234089" y="248977"/>
                  <a:pt x="204095" y="215740"/>
                  <a:pt x="197610" y="196285"/>
                </a:cubicBezTo>
                <a:cubicBezTo>
                  <a:pt x="191125" y="176830"/>
                  <a:pt x="190314" y="162239"/>
                  <a:pt x="197610" y="152511"/>
                </a:cubicBezTo>
                <a:cubicBezTo>
                  <a:pt x="204906" y="142783"/>
                  <a:pt x="238953" y="151700"/>
                  <a:pt x="241385" y="137919"/>
                </a:cubicBezTo>
                <a:cubicBezTo>
                  <a:pt x="243817" y="124138"/>
                  <a:pt x="212202" y="89281"/>
                  <a:pt x="212202" y="69826"/>
                </a:cubicBezTo>
                <a:cubicBezTo>
                  <a:pt x="212202" y="50371"/>
                  <a:pt x="248681" y="9838"/>
                  <a:pt x="241385" y="1732"/>
                </a:cubicBezTo>
                <a:close/>
              </a:path>
            </a:pathLst>
          </a:custGeom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35683" y="2415190"/>
            <a:ext cx="1463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Украина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73344" y="5791254"/>
            <a:ext cx="1187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Грузия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97886" y="6267208"/>
            <a:ext cx="1850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</a:rPr>
              <a:t>Азербайджан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44773" y="952662"/>
            <a:ext cx="20218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Центральная  Россия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673" y="3720297"/>
            <a:ext cx="1503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Поволжье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79874" y="1478549"/>
            <a:ext cx="455809" cy="382218"/>
          </a:xfrm>
          <a:prstGeom prst="ellipse">
            <a:avLst/>
          </a:prstGeom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3252" y="814590"/>
            <a:ext cx="5467726" cy="224676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. Имеет выход к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Азово-Черно-морскому и Каспийскому морским бассейнам наряду с приграничным положением со странами Закавказья и Украины, входящими в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СНГ, а также высокоразвитыми экономическими районами России – Центральной Россией и Поволжьем.</a:t>
            </a:r>
            <a:endParaRPr lang="ru-RU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68416" y="1942402"/>
            <a:ext cx="455809" cy="382218"/>
          </a:xfrm>
          <a:prstGeom prst="ellipse">
            <a:avLst/>
          </a:prstGeom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93252" y="814590"/>
            <a:ext cx="5430475" cy="378565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Имеет транзитные пути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из Европы в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Азию.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Через район проходят железные и автомобильные дороги, напрямую связывающие его с Украиной, Грузией и Азербайджаном, Казахстаном (через Астрахань),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Здесь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находятся крупнейшие черноморские порты — Новороссийск и Туапсе, через которые проходит значительная часть внешнеторгового оборота страны, включая постоянно расширяющийся нефтяной и зерновой экспорт. </a:t>
            </a:r>
          </a:p>
        </p:txBody>
      </p:sp>
      <p:sp>
        <p:nvSpPr>
          <p:cNvPr id="33" name="Овал 32"/>
          <p:cNvSpPr/>
          <p:nvPr/>
        </p:nvSpPr>
        <p:spPr>
          <a:xfrm>
            <a:off x="168417" y="2433082"/>
            <a:ext cx="455809" cy="382218"/>
          </a:xfrm>
          <a:prstGeom prst="ellipse">
            <a:avLst/>
          </a:prstGeom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4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93253" y="814590"/>
            <a:ext cx="5439150" cy="378565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4.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Имеет собственные благоприятные агроклиматические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рекреационные ресурсы. Этот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потенциал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дополняют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минерально-сырьевые ресурсы района, в первую очередь топливные 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руды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цветных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металлов. Обладает значительными ресурсами для развития строительной промышленности.</a:t>
            </a:r>
          </a:p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Расположен в непосредственной близости с Волго-Уральским нефтегазоносным бассейном.</a:t>
            </a:r>
          </a:p>
          <a:p>
            <a:pPr algn="just"/>
            <a:endParaRPr lang="ru-RU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79874" y="2964817"/>
            <a:ext cx="455809" cy="382218"/>
          </a:xfrm>
          <a:prstGeom prst="ellipse">
            <a:avLst/>
          </a:prstGeom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93253" y="814589"/>
            <a:ext cx="5448675" cy="563231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5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Имеет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выгодное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ЭГП. </a:t>
            </a:r>
          </a:p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1) Теплый климат определяется южным положением района.</a:t>
            </a:r>
          </a:p>
          <a:p>
            <a:pPr algn="just"/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2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)  По морям осуществляются межрайон­ные и внешнеэкономические 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связи. </a:t>
            </a:r>
            <a:endParaRPr lang="ru-RU" sz="20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3)  Тесные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хозяйственные, этнические и</a:t>
            </a:r>
          </a:p>
          <a:p>
            <a:pPr algn="just"/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инфраструктурные связи с 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зарубежными странами.</a:t>
            </a:r>
          </a:p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4) Проходят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важнейшие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транспортные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магистрали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, имеет стабильные рынки сбыта.</a:t>
            </a:r>
          </a:p>
          <a:p>
            <a:pPr algn="just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   Минусом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приграничном положении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района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является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то, что там в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последние годы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не прекращаются острые межнациональные конфликты,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является дополнительным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фактором дестабилизации национально-политической обстановки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на Северном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Кавказе.</a:t>
            </a:r>
          </a:p>
        </p:txBody>
      </p:sp>
      <p:sp>
        <p:nvSpPr>
          <p:cNvPr id="37" name="Стрелка вправо 36">
            <a:hlinkClick r:id="" action="ppaction://hlinkshowjump?jump=nextslide"/>
          </p:cNvPr>
          <p:cNvSpPr/>
          <p:nvPr/>
        </p:nvSpPr>
        <p:spPr>
          <a:xfrm>
            <a:off x="407778" y="5894095"/>
            <a:ext cx="504056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3553894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17" grpId="0" animBg="1"/>
      <p:bldP spid="19" grpId="0" animBg="1"/>
      <p:bldP spid="7" grpId="1" animBg="1"/>
      <p:bldP spid="8" grpId="0"/>
      <p:bldP spid="21" grpId="0"/>
      <p:bldP spid="22" grpId="0"/>
      <p:bldP spid="24" grpId="0"/>
      <p:bldP spid="27" grpId="0"/>
      <p:bldP spid="30" grpId="0" animBg="1"/>
      <p:bldP spid="32" grpId="0" animBg="1"/>
      <p:bldP spid="34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FFC000"/>
                </a:solidFill>
                <a:latin typeface="Calibri" pitchFamily="34" charset="0"/>
              </a:rPr>
              <a:t>Особенности ЭГП</a:t>
            </a:r>
            <a:endParaRPr lang="ru-RU" sz="6000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683568" y="1493529"/>
            <a:ext cx="8229600" cy="4708525"/>
          </a:xfrm>
        </p:spPr>
        <p:txBody>
          <a:bodyPr/>
          <a:lstStyle/>
          <a:p>
            <a:pPr eaLnBrk="1" hangingPunct="1"/>
            <a:r>
              <a:rPr lang="ru-RU" sz="4400" dirty="0" smtClean="0"/>
              <a:t>Положение на Юге Европейской части</a:t>
            </a:r>
          </a:p>
          <a:p>
            <a:pPr eaLnBrk="1" hangingPunct="1"/>
            <a:r>
              <a:rPr lang="ru-RU" sz="4400" dirty="0" smtClean="0"/>
              <a:t>Приморское положение</a:t>
            </a:r>
          </a:p>
          <a:p>
            <a:pPr eaLnBrk="1" hangingPunct="1"/>
            <a:r>
              <a:rPr lang="ru-RU" sz="4400" dirty="0" smtClean="0"/>
              <a:t>Приграничное положение</a:t>
            </a:r>
          </a:p>
          <a:p>
            <a:pPr eaLnBrk="1" hangingPunct="1"/>
            <a:r>
              <a:rPr lang="ru-RU" sz="4400" dirty="0" smtClean="0"/>
              <a:t>Транзитное положение</a:t>
            </a:r>
          </a:p>
          <a:p>
            <a:pPr eaLnBrk="1" hangingPunct="1"/>
            <a:r>
              <a:rPr lang="ru-RU" sz="4400" dirty="0" smtClean="0"/>
              <a:t>Богат природными ресурсами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4" name="Умножение 3">
            <a:hlinkClick r:id="rId2" action="ppaction://hlinksldjump"/>
          </p:cNvPr>
          <p:cNvSpPr/>
          <p:nvPr/>
        </p:nvSpPr>
        <p:spPr>
          <a:xfrm>
            <a:off x="143508" y="5877272"/>
            <a:ext cx="684076" cy="628600"/>
          </a:xfrm>
          <a:prstGeom prst="mathMultiply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8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556" y="116632"/>
            <a:ext cx="8229600" cy="724942"/>
          </a:xfrm>
        </p:spPr>
        <p:txBody>
          <a:bodyPr/>
          <a:lstStyle/>
          <a:p>
            <a:r>
              <a:rPr lang="ru-RU" dirty="0" smtClean="0"/>
              <a:t>Приграничное положение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5723391"/>
            <a:ext cx="6491064" cy="585334"/>
          </a:xfrm>
        </p:spPr>
        <p:txBody>
          <a:bodyPr/>
          <a:lstStyle/>
          <a:p>
            <a:pPr marL="136525" indent="0">
              <a:buNone/>
            </a:pPr>
            <a:r>
              <a:rPr lang="ru-RU" b="1" dirty="0" smtClean="0">
                <a:latin typeface="+mj-lt"/>
              </a:rPr>
              <a:t>А – Абхазия</a:t>
            </a:r>
          </a:p>
          <a:p>
            <a:pPr marL="136525" indent="0">
              <a:buNone/>
            </a:pPr>
            <a:r>
              <a:rPr lang="ru-RU" b="1" dirty="0" smtClean="0">
                <a:latin typeface="+mj-lt"/>
              </a:rPr>
              <a:t>Б – Южная Осетия</a:t>
            </a:r>
            <a:endParaRPr lang="ru-RU" b="1" dirty="0">
              <a:latin typeface="+mj-lt"/>
            </a:endParaRPr>
          </a:p>
        </p:txBody>
      </p:sp>
      <p:sp>
        <p:nvSpPr>
          <p:cNvPr id="4" name="Умножение 3">
            <a:hlinkClick r:id="rId2" action="ppaction://hlinksldjump"/>
          </p:cNvPr>
          <p:cNvSpPr/>
          <p:nvPr/>
        </p:nvSpPr>
        <p:spPr>
          <a:xfrm>
            <a:off x="179512" y="5723391"/>
            <a:ext cx="648072" cy="664982"/>
          </a:xfrm>
          <a:prstGeom prst="mathMultiply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Алексей\Desktop\ОТК УРО\ОУ Евр. Юг\9903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77" y="908720"/>
            <a:ext cx="8630559" cy="4670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2699792" y="3391876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+mj-lt"/>
              </a:rPr>
              <a:t>А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8768" y="4036868"/>
            <a:ext cx="505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Б</a:t>
            </a:r>
            <a:endParaRPr lang="ru-RU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Нашивка 5">
            <a:hlinkClick r:id="rId5" action="ppaction://hlinksldjump"/>
          </p:cNvPr>
          <p:cNvSpPr/>
          <p:nvPr/>
        </p:nvSpPr>
        <p:spPr>
          <a:xfrm flipH="1">
            <a:off x="181077" y="260648"/>
            <a:ext cx="502491" cy="360040"/>
          </a:xfrm>
          <a:prstGeom prst="chevr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5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01487807"/>
              </p:ext>
            </p:extLst>
          </p:nvPr>
        </p:nvGraphicFramePr>
        <p:xfrm>
          <a:off x="251520" y="956284"/>
          <a:ext cx="8640959" cy="2544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3939278"/>
            <a:ext cx="849694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2.</a:t>
            </a:r>
            <a:r>
              <a:rPr lang="ru-RU" b="1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Найдите выделенные в учебнике и запишите в опорный лист факторы формирования района (§ 34, стр. 149-150</a:t>
            </a:r>
            <a:r>
              <a:rPr lang="ru-RU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EEECE1">
                  <a:lumMod val="10000"/>
                </a:srgbClr>
              </a:solidFill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EEECE1">
                  <a:lumMod val="1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 3.</a:t>
            </a:r>
            <a:r>
              <a:rPr lang="ru-RU" b="1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основе текста учебника (§ 34, стр. 149) заполните </a:t>
            </a:r>
            <a:r>
              <a:rPr lang="ru-RU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предложение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dirty="0">
              <a:solidFill>
                <a:srgbClr val="EEECE1">
                  <a:lumMod val="1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«Европейский Юг занимает территорию площадью </a:t>
            </a:r>
            <a:r>
              <a:rPr lang="ru-RU" i="1" u="sng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__________</a:t>
            </a:r>
            <a:r>
              <a:rPr lang="ru-RU" i="1" dirty="0" err="1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кв.км</a:t>
            </a:r>
            <a:r>
              <a:rPr lang="ru-RU" i="1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на которой проживает </a:t>
            </a:r>
            <a:r>
              <a:rPr lang="ru-RU" i="1" u="sng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_________</a:t>
            </a:r>
            <a:r>
              <a:rPr lang="ru-RU" i="1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человек»</a:t>
            </a:r>
            <a:endParaRPr lang="ru-RU" dirty="0">
              <a:solidFill>
                <a:srgbClr val="EEECE1">
                  <a:lumMod val="1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6328"/>
            <a:ext cx="864096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u="sng" dirty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ea typeface="Times New Roman"/>
                <a:cs typeface="Times New Roman"/>
              </a:rPr>
              <a:t>Задание 1.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ea typeface="Times New Roman"/>
                <a:cs typeface="Times New Roman"/>
              </a:rPr>
              <a:t>Заполните схему состава экономического района на основе текста учебника (§ 34, стр. 149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ea typeface="Times New Roman"/>
                <a:cs typeface="Times New Roman"/>
              </a:rPr>
              <a:t>)</a:t>
            </a:r>
            <a:endParaRPr lang="ru-RU" dirty="0">
              <a:solidFill>
                <a:schemeClr val="tx2">
                  <a:lumMod val="10000"/>
                </a:schemeClr>
              </a:solidFill>
              <a:effectLst/>
              <a:latin typeface="Calibri" pitchFamily="34" charset="0"/>
              <a:ea typeface="Calibri"/>
              <a:cs typeface="Times New Roman"/>
            </a:endParaRPr>
          </a:p>
        </p:txBody>
      </p:sp>
      <p:sp>
        <p:nvSpPr>
          <p:cNvPr id="8" name="Стрелка вправо 7">
            <a:hlinkClick r:id="rId7" action="ppaction://hlinksldjump"/>
          </p:cNvPr>
          <p:cNvSpPr/>
          <p:nvPr/>
        </p:nvSpPr>
        <p:spPr>
          <a:xfrm>
            <a:off x="395535" y="3284984"/>
            <a:ext cx="1512169" cy="59032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Проверка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Стрелка вправо 10">
            <a:hlinkClick r:id="rId8" action="ppaction://hlinksldjump"/>
          </p:cNvPr>
          <p:cNvSpPr/>
          <p:nvPr/>
        </p:nvSpPr>
        <p:spPr>
          <a:xfrm>
            <a:off x="402093" y="4480444"/>
            <a:ext cx="1512169" cy="59032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Проверка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Стрелка вправо 11">
            <a:hlinkClick r:id="rId9" action="ppaction://hlinksldjump"/>
          </p:cNvPr>
          <p:cNvSpPr/>
          <p:nvPr/>
        </p:nvSpPr>
        <p:spPr>
          <a:xfrm>
            <a:off x="489407" y="6021288"/>
            <a:ext cx="1512169" cy="59032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Проверка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Умножение 1">
            <a:hlinkClick r:id="rId10" action="ppaction://hlinksldjump"/>
          </p:cNvPr>
          <p:cNvSpPr/>
          <p:nvPr/>
        </p:nvSpPr>
        <p:spPr>
          <a:xfrm>
            <a:off x="8316416" y="6155269"/>
            <a:ext cx="576064" cy="586099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136886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371" y="188640"/>
            <a:ext cx="8784976" cy="479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240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a typeface="Times New Roman"/>
                <a:cs typeface="Times New Roman"/>
              </a:rPr>
              <a:t>Определите, к какому из трех изученных нами районов относится каждая характеристика.</a:t>
            </a:r>
            <a:endParaRPr lang="ru-RU" sz="16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192405">
              <a:lnSpc>
                <a:spcPct val="115000"/>
              </a:lnSpc>
              <a:spcAft>
                <a:spcPts val="0"/>
              </a:spcAft>
            </a:pPr>
            <a:r>
              <a:rPr lang="ru-RU" sz="10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10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1. Самый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маленький по площади район России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2. По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территории района проходит маршрут «Золотое кольцо»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3. Отрасли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специализации этого района: лесная промышленность, металлургия (цветная и чёрная), ТЭК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4. Район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имеет крупное месторождение железной руды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5. Экономика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района в основном базируется на привозном сырье и топливе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6. Самый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крупный по площади район в Европейской России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7. Вокруг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крупнейшего города этого района расположены  дворцово-парковые ансамбли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8. К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отраслям  специализации этого района относятся: машиностроение, чёрная металлургия, текстильная промышленность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9. Район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имеет выход в Балтийское море</a:t>
            </a:r>
            <a:endParaRPr lang="ru-RU" sz="17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700" dirty="0" smtClean="0">
                <a:solidFill>
                  <a:srgbClr val="002060"/>
                </a:solidFill>
                <a:ea typeface="Times New Roman"/>
                <a:cs typeface="Times New Roman"/>
              </a:rPr>
              <a:t>10. Этот </a:t>
            </a:r>
            <a:r>
              <a:rPr lang="ru-RU" sz="1700" dirty="0">
                <a:solidFill>
                  <a:srgbClr val="002060"/>
                </a:solidFill>
                <a:ea typeface="Times New Roman"/>
                <a:cs typeface="Times New Roman"/>
              </a:rPr>
              <a:t>район получает избыточное увлажнение</a:t>
            </a:r>
            <a:endParaRPr lang="ru-RU" sz="1700" dirty="0">
              <a:solidFill>
                <a:srgbClr val="002060"/>
              </a:solidFill>
              <a:effectLst/>
              <a:ea typeface="Calibri"/>
              <a:cs typeface="Times New Roma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426686"/>
              </p:ext>
            </p:extLst>
          </p:nvPr>
        </p:nvGraphicFramePr>
        <p:xfrm>
          <a:off x="954478" y="5168810"/>
          <a:ext cx="7992888" cy="15565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02481"/>
                <a:gridCol w="3990407"/>
              </a:tblGrid>
              <a:tr h="553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Экономический район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Номер предложения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08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Европейский Север: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DCB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08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Северо-Западный район: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DCB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08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</a:rPr>
                        <a:t>Центральная Россия: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DCB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080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                                                   Общее кол-во «+»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171371" y="5157192"/>
            <a:ext cx="576064" cy="3600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882011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94878884"/>
              </p:ext>
            </p:extLst>
          </p:nvPr>
        </p:nvGraphicFramePr>
        <p:xfrm>
          <a:off x="179512" y="116632"/>
          <a:ext cx="8856984" cy="6480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ашивка 1">
            <a:hlinkClick r:id="" action="ppaction://hlinkshowjump?jump=nextslide"/>
          </p:cNvPr>
          <p:cNvSpPr/>
          <p:nvPr/>
        </p:nvSpPr>
        <p:spPr>
          <a:xfrm>
            <a:off x="251520" y="6110962"/>
            <a:ext cx="576064" cy="288032"/>
          </a:xfrm>
          <a:prstGeom prst="chevr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083432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7" y="241793"/>
            <a:ext cx="4067944" cy="79690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dirty="0" smtClean="0"/>
              <a:t>Состав района</a:t>
            </a:r>
            <a:endParaRPr lang="ru-RU" sz="3600" dirty="0"/>
          </a:p>
        </p:txBody>
      </p:sp>
      <p:pic>
        <p:nvPicPr>
          <p:cNvPr id="8195" name="Содержимое 3" descr="Состав района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732323"/>
            <a:ext cx="6651373" cy="4994697"/>
          </a:xfrm>
        </p:spPr>
      </p:pic>
      <p:pic>
        <p:nvPicPr>
          <p:cNvPr id="11" name="Picture 2" descr="C:\Documents and Settings\User\Мои документы\география\reg61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5468"/>
            <a:ext cx="1901463" cy="1909069"/>
          </a:xfrm>
          <a:prstGeom prst="rect">
            <a:avLst/>
          </a:prstGeom>
          <a:noFill/>
        </p:spPr>
      </p:pic>
      <p:pic>
        <p:nvPicPr>
          <p:cNvPr id="12" name="Picture 3" descr="C:\Documents and Settings\User\Мои документы\география\reg26m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18483"/>
            <a:ext cx="1519269" cy="1406754"/>
          </a:xfrm>
          <a:prstGeom prst="rect">
            <a:avLst/>
          </a:prstGeom>
          <a:noFill/>
        </p:spPr>
      </p:pic>
      <p:pic>
        <p:nvPicPr>
          <p:cNvPr id="13" name="Picture 4" descr="C:\Documents and Settings\User\Мои документы\география\ma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990560"/>
            <a:ext cx="2006267" cy="1736945"/>
          </a:xfrm>
          <a:prstGeom prst="rect">
            <a:avLst/>
          </a:prstGeom>
          <a:noFill/>
        </p:spPr>
      </p:pic>
      <p:pic>
        <p:nvPicPr>
          <p:cNvPr id="14" name="Picture 5" descr="C:\Documents and Settings\User\Мои документы\география\reg05m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31206" y="128885"/>
            <a:ext cx="1571604" cy="1785950"/>
          </a:xfrm>
          <a:prstGeom prst="rect">
            <a:avLst/>
          </a:prstGeom>
          <a:noFill/>
        </p:spPr>
      </p:pic>
      <p:pic>
        <p:nvPicPr>
          <p:cNvPr id="15" name="Picture 7" descr="C:\Documents and Settings\User\Мои документы\география\reg09m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18875" y="1844824"/>
            <a:ext cx="1283980" cy="1120216"/>
          </a:xfrm>
          <a:prstGeom prst="rect">
            <a:avLst/>
          </a:prstGeom>
          <a:noFill/>
        </p:spPr>
      </p:pic>
      <p:pic>
        <p:nvPicPr>
          <p:cNvPr id="16" name="Picture 9" descr="C:\Documents and Settings\User\Мои документы\география\reg20m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69342" y="3521901"/>
            <a:ext cx="1313320" cy="1399431"/>
          </a:xfrm>
          <a:prstGeom prst="rect">
            <a:avLst/>
          </a:prstGeom>
          <a:noFill/>
        </p:spPr>
      </p:pic>
      <p:pic>
        <p:nvPicPr>
          <p:cNvPr id="17" name="Picture 8" descr="C:\Documents and Settings\User\Мои документы\география\reg15m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91126" y="2060848"/>
            <a:ext cx="1428760" cy="1643074"/>
          </a:xfrm>
          <a:prstGeom prst="rect">
            <a:avLst/>
          </a:prstGeom>
          <a:noFill/>
        </p:spPr>
      </p:pic>
      <p:sp>
        <p:nvSpPr>
          <p:cNvPr id="18" name="Умножение 17">
            <a:hlinkClick r:id="rId10" action="ppaction://hlinksldjump"/>
          </p:cNvPr>
          <p:cNvSpPr/>
          <p:nvPr/>
        </p:nvSpPr>
        <p:spPr>
          <a:xfrm>
            <a:off x="251520" y="6165304"/>
            <a:ext cx="504056" cy="504056"/>
          </a:xfrm>
          <a:prstGeom prst="mathMultiply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82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548680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10000"/>
                  </a:schemeClr>
                </a:solidFill>
              </a:rPr>
              <a:t>Факторы формирования района</a:t>
            </a:r>
            <a:endParaRPr lang="ru-RU" sz="32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916832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1. Самый южный район России</a:t>
            </a:r>
          </a:p>
          <a:p>
            <a:endParaRPr lang="ru-RU" sz="2800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2. С трех сторон ограничен природными рубежами</a:t>
            </a:r>
          </a:p>
          <a:p>
            <a:endParaRPr lang="ru-RU" sz="2800" dirty="0">
              <a:solidFill>
                <a:schemeClr val="tx2">
                  <a:lumMod val="1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3. Европейский Юг – природный амфитеатр</a:t>
            </a:r>
            <a:endParaRPr lang="ru-RU" sz="2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Умножение 4">
            <a:hlinkClick r:id="rId2" action="ppaction://hlinksldjump"/>
          </p:cNvPr>
          <p:cNvSpPr/>
          <p:nvPr/>
        </p:nvSpPr>
        <p:spPr>
          <a:xfrm>
            <a:off x="251520" y="6165304"/>
            <a:ext cx="504056" cy="504056"/>
          </a:xfrm>
          <a:prstGeom prst="mathMultiply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22107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0262" y="273176"/>
            <a:ext cx="8496944" cy="28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«Европейский Юг занимает территорию площадью </a:t>
            </a:r>
            <a:r>
              <a:rPr lang="ru-RU" sz="4000" b="1" i="1" u="sng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355 тыс.</a:t>
            </a:r>
            <a:r>
              <a:rPr lang="ru-RU" sz="4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000" b="1" i="1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км</a:t>
            </a:r>
            <a:r>
              <a:rPr lang="ru-RU" sz="4000" b="1" i="1" baseline="30000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4000" b="1" i="1" dirty="0" smtClean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4000" b="1" i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на которой проживает </a:t>
            </a:r>
            <a:r>
              <a:rPr lang="ru-RU" sz="4000" b="1" i="1" u="sng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18 млн.</a:t>
            </a:r>
            <a:r>
              <a:rPr lang="ru-RU" sz="4000" b="1" i="1" dirty="0">
                <a:solidFill>
                  <a:schemeClr val="tx2">
                    <a:lumMod val="10000"/>
                  </a:schemeClr>
                </a:solidFill>
                <a:latin typeface="Times New Roman"/>
                <a:ea typeface="Times New Roman"/>
                <a:cs typeface="Times New Roman"/>
              </a:rPr>
              <a:t> человек»</a:t>
            </a:r>
            <a:endParaRPr lang="ru-RU" sz="4000" b="1" dirty="0">
              <a:solidFill>
                <a:schemeClr val="tx2">
                  <a:lumMod val="1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Нашивка 1">
            <a:hlinkClick r:id="" action="ppaction://hlinkshowjump?jump=nextslide"/>
          </p:cNvPr>
          <p:cNvSpPr/>
          <p:nvPr/>
        </p:nvSpPr>
        <p:spPr>
          <a:xfrm>
            <a:off x="179512" y="5949280"/>
            <a:ext cx="648072" cy="360040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23554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6938" y="188639"/>
            <a:ext cx="403245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Европейский Юг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hlinkClick r:id="rId3" action="ppaction://hlinkpres?slideindex=1&amp;slidetitle="/>
          </p:cNvPr>
          <p:cNvSpPr/>
          <p:nvPr/>
        </p:nvSpPr>
        <p:spPr>
          <a:xfrm>
            <a:off x="4857752" y="642918"/>
            <a:ext cx="3143272" cy="64294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134605904"/>
              </p:ext>
            </p:extLst>
          </p:nvPr>
        </p:nvGraphicFramePr>
        <p:xfrm>
          <a:off x="119327" y="1052736"/>
          <a:ext cx="8912464" cy="855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100000"/>
                    </a14:imgEffect>
                    <a14:imgEffect>
                      <a14:brightnessContrast brigh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641" y="3645024"/>
            <a:ext cx="4111954" cy="242605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58162" y="2060848"/>
            <a:ext cx="2304256" cy="13681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>
                <a:solidFill>
                  <a:srgbClr val="002060"/>
                </a:solidFill>
              </a:rPr>
              <a:t>355,1 тыс. </a:t>
            </a:r>
            <a:r>
              <a:rPr lang="ru-RU" sz="2200" dirty="0" smtClean="0">
                <a:solidFill>
                  <a:srgbClr val="002060"/>
                </a:solidFill>
              </a:rPr>
              <a:t>км² (2% от площади РФ)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43808" y="2060848"/>
            <a:ext cx="2391085" cy="13681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18 </a:t>
            </a:r>
            <a:r>
              <a:rPr lang="ru-RU" sz="2200" dirty="0" err="1" smtClean="0">
                <a:solidFill>
                  <a:srgbClr val="002060"/>
                </a:solidFill>
              </a:rPr>
              <a:t>млн.чел</a:t>
            </a:r>
            <a:r>
              <a:rPr lang="ru-RU" sz="2200" dirty="0" smtClean="0">
                <a:solidFill>
                  <a:srgbClr val="002060"/>
                </a:solidFill>
              </a:rPr>
              <a:t>. (12,6 % от населения РФ)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1232526"/>
            <a:ext cx="1872208" cy="64807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03848" y="1232526"/>
            <a:ext cx="1872208" cy="64807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>
            <a:hlinkClick r:id="rId11" action="ppaction://hlinksldjump"/>
          </p:cNvPr>
          <p:cNvSpPr/>
          <p:nvPr/>
        </p:nvSpPr>
        <p:spPr>
          <a:xfrm>
            <a:off x="6127674" y="1232526"/>
            <a:ext cx="1872208" cy="64807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ашивка 4">
            <a:hlinkClick r:id="" action="ppaction://hlinkshowjump?jump=nextslide"/>
          </p:cNvPr>
          <p:cNvSpPr/>
          <p:nvPr/>
        </p:nvSpPr>
        <p:spPr>
          <a:xfrm>
            <a:off x="251520" y="6071077"/>
            <a:ext cx="720080" cy="310251"/>
          </a:xfrm>
          <a:prstGeom prst="chevron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5170061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8568952" cy="1470025"/>
          </a:xfrm>
        </p:spPr>
        <p:txBody>
          <a:bodyPr/>
          <a:lstStyle/>
          <a:p>
            <a:r>
              <a:rPr lang="ru-RU" dirty="0" smtClean="0"/>
              <a:t>Площадь субъектов, кв. км.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712968" cy="511256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52870979"/>
              </p:ext>
            </p:extLst>
          </p:nvPr>
        </p:nvGraphicFramePr>
        <p:xfrm>
          <a:off x="0" y="980728"/>
          <a:ext cx="9144000" cy="5877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Умножение 4">
            <a:hlinkClick r:id="rId3" action="ppaction://hlinksldjump"/>
          </p:cNvPr>
          <p:cNvSpPr/>
          <p:nvPr/>
        </p:nvSpPr>
        <p:spPr>
          <a:xfrm>
            <a:off x="136417" y="188640"/>
            <a:ext cx="504056" cy="504056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37306" y="3473"/>
            <a:ext cx="77459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Субъекты  района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48111" y="657707"/>
            <a:ext cx="6137052" cy="5805606"/>
            <a:chOff x="1290538" y="729728"/>
            <a:chExt cx="6137052" cy="580560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910" y="729728"/>
              <a:ext cx="6120680" cy="580560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7" name="Группа 6"/>
            <p:cNvGrpSpPr/>
            <p:nvPr/>
          </p:nvGrpSpPr>
          <p:grpSpPr>
            <a:xfrm>
              <a:off x="2647950" y="902377"/>
              <a:ext cx="3752850" cy="5544674"/>
              <a:chOff x="2647950" y="902377"/>
              <a:chExt cx="3752850" cy="5544674"/>
            </a:xfrm>
          </p:grpSpPr>
          <p:sp>
            <p:nvSpPr>
              <p:cNvPr id="2" name="Полилиния 1"/>
              <p:cNvSpPr/>
              <p:nvPr/>
            </p:nvSpPr>
            <p:spPr>
              <a:xfrm>
                <a:off x="4017140" y="902377"/>
                <a:ext cx="2186104" cy="3526748"/>
              </a:xfrm>
              <a:custGeom>
                <a:avLst/>
                <a:gdLst>
                  <a:gd name="connsiteX0" fmla="*/ 88135 w 2186104"/>
                  <a:gd name="connsiteY0" fmla="*/ 307298 h 3526748"/>
                  <a:gd name="connsiteX1" fmla="*/ 192910 w 2186104"/>
                  <a:gd name="connsiteY1" fmla="*/ 297773 h 3526748"/>
                  <a:gd name="connsiteX2" fmla="*/ 269110 w 2186104"/>
                  <a:gd name="connsiteY2" fmla="*/ 345398 h 3526748"/>
                  <a:gd name="connsiteX3" fmla="*/ 373885 w 2186104"/>
                  <a:gd name="connsiteY3" fmla="*/ 326348 h 3526748"/>
                  <a:gd name="connsiteX4" fmla="*/ 545335 w 2186104"/>
                  <a:gd name="connsiteY4" fmla="*/ 269198 h 3526748"/>
                  <a:gd name="connsiteX5" fmla="*/ 640585 w 2186104"/>
                  <a:gd name="connsiteY5" fmla="*/ 173948 h 3526748"/>
                  <a:gd name="connsiteX6" fmla="*/ 764410 w 2186104"/>
                  <a:gd name="connsiteY6" fmla="*/ 88223 h 3526748"/>
                  <a:gd name="connsiteX7" fmla="*/ 821560 w 2186104"/>
                  <a:gd name="connsiteY7" fmla="*/ 12023 h 3526748"/>
                  <a:gd name="connsiteX8" fmla="*/ 840610 w 2186104"/>
                  <a:gd name="connsiteY8" fmla="*/ 12023 h 3526748"/>
                  <a:gd name="connsiteX9" fmla="*/ 869185 w 2186104"/>
                  <a:gd name="connsiteY9" fmla="*/ 126323 h 3526748"/>
                  <a:gd name="connsiteX10" fmla="*/ 916810 w 2186104"/>
                  <a:gd name="connsiteY10" fmla="*/ 212048 h 3526748"/>
                  <a:gd name="connsiteX11" fmla="*/ 1021585 w 2186104"/>
                  <a:gd name="connsiteY11" fmla="*/ 307298 h 3526748"/>
                  <a:gd name="connsiteX12" fmla="*/ 1031110 w 2186104"/>
                  <a:gd name="connsiteY12" fmla="*/ 383498 h 3526748"/>
                  <a:gd name="connsiteX13" fmla="*/ 993010 w 2186104"/>
                  <a:gd name="connsiteY13" fmla="*/ 440648 h 3526748"/>
                  <a:gd name="connsiteX14" fmla="*/ 926335 w 2186104"/>
                  <a:gd name="connsiteY14" fmla="*/ 621623 h 3526748"/>
                  <a:gd name="connsiteX15" fmla="*/ 973960 w 2186104"/>
                  <a:gd name="connsiteY15" fmla="*/ 735923 h 3526748"/>
                  <a:gd name="connsiteX16" fmla="*/ 1069210 w 2186104"/>
                  <a:gd name="connsiteY16" fmla="*/ 840698 h 3526748"/>
                  <a:gd name="connsiteX17" fmla="*/ 1097785 w 2186104"/>
                  <a:gd name="connsiteY17" fmla="*/ 897848 h 3526748"/>
                  <a:gd name="connsiteX18" fmla="*/ 1040635 w 2186104"/>
                  <a:gd name="connsiteY18" fmla="*/ 1040723 h 3526748"/>
                  <a:gd name="connsiteX19" fmla="*/ 993010 w 2186104"/>
                  <a:gd name="connsiteY19" fmla="*/ 1116923 h 3526748"/>
                  <a:gd name="connsiteX20" fmla="*/ 859660 w 2186104"/>
                  <a:gd name="connsiteY20" fmla="*/ 1116923 h 3526748"/>
                  <a:gd name="connsiteX21" fmla="*/ 792985 w 2186104"/>
                  <a:gd name="connsiteY21" fmla="*/ 1126448 h 3526748"/>
                  <a:gd name="connsiteX22" fmla="*/ 659635 w 2186104"/>
                  <a:gd name="connsiteY22" fmla="*/ 1269323 h 3526748"/>
                  <a:gd name="connsiteX23" fmla="*/ 631060 w 2186104"/>
                  <a:gd name="connsiteY23" fmla="*/ 1402673 h 3526748"/>
                  <a:gd name="connsiteX24" fmla="*/ 764410 w 2186104"/>
                  <a:gd name="connsiteY24" fmla="*/ 1450298 h 3526748"/>
                  <a:gd name="connsiteX25" fmla="*/ 850135 w 2186104"/>
                  <a:gd name="connsiteY25" fmla="*/ 1574123 h 3526748"/>
                  <a:gd name="connsiteX26" fmla="*/ 907285 w 2186104"/>
                  <a:gd name="connsiteY26" fmla="*/ 1736048 h 3526748"/>
                  <a:gd name="connsiteX27" fmla="*/ 1050160 w 2186104"/>
                  <a:gd name="connsiteY27" fmla="*/ 1802723 h 3526748"/>
                  <a:gd name="connsiteX28" fmla="*/ 1154935 w 2186104"/>
                  <a:gd name="connsiteY28" fmla="*/ 1812248 h 3526748"/>
                  <a:gd name="connsiteX29" fmla="*/ 1212085 w 2186104"/>
                  <a:gd name="connsiteY29" fmla="*/ 1831298 h 3526748"/>
                  <a:gd name="connsiteX30" fmla="*/ 1221610 w 2186104"/>
                  <a:gd name="connsiteY30" fmla="*/ 1945598 h 3526748"/>
                  <a:gd name="connsiteX31" fmla="*/ 1297810 w 2186104"/>
                  <a:gd name="connsiteY31" fmla="*/ 1917023 h 3526748"/>
                  <a:gd name="connsiteX32" fmla="*/ 1374010 w 2186104"/>
                  <a:gd name="connsiteY32" fmla="*/ 1878923 h 3526748"/>
                  <a:gd name="connsiteX33" fmla="*/ 1440685 w 2186104"/>
                  <a:gd name="connsiteY33" fmla="*/ 1802723 h 3526748"/>
                  <a:gd name="connsiteX34" fmla="*/ 1450210 w 2186104"/>
                  <a:gd name="connsiteY34" fmla="*/ 1850348 h 3526748"/>
                  <a:gd name="connsiteX35" fmla="*/ 1402585 w 2186104"/>
                  <a:gd name="connsiteY35" fmla="*/ 2012273 h 3526748"/>
                  <a:gd name="connsiteX36" fmla="*/ 1374010 w 2186104"/>
                  <a:gd name="connsiteY36" fmla="*/ 2117048 h 3526748"/>
                  <a:gd name="connsiteX37" fmla="*/ 1297810 w 2186104"/>
                  <a:gd name="connsiteY37" fmla="*/ 2193248 h 3526748"/>
                  <a:gd name="connsiteX38" fmla="*/ 1202560 w 2186104"/>
                  <a:gd name="connsiteY38" fmla="*/ 2231348 h 3526748"/>
                  <a:gd name="connsiteX39" fmla="*/ 1126360 w 2186104"/>
                  <a:gd name="connsiteY39" fmla="*/ 2345648 h 3526748"/>
                  <a:gd name="connsiteX40" fmla="*/ 1078735 w 2186104"/>
                  <a:gd name="connsiteY40" fmla="*/ 2393273 h 3526748"/>
                  <a:gd name="connsiteX41" fmla="*/ 1116835 w 2186104"/>
                  <a:gd name="connsiteY41" fmla="*/ 2412323 h 3526748"/>
                  <a:gd name="connsiteX42" fmla="*/ 1107310 w 2186104"/>
                  <a:gd name="connsiteY42" fmla="*/ 2526623 h 3526748"/>
                  <a:gd name="connsiteX43" fmla="*/ 1040635 w 2186104"/>
                  <a:gd name="connsiteY43" fmla="*/ 2555198 h 3526748"/>
                  <a:gd name="connsiteX44" fmla="*/ 1012060 w 2186104"/>
                  <a:gd name="connsiteY44" fmla="*/ 2517098 h 3526748"/>
                  <a:gd name="connsiteX45" fmla="*/ 954910 w 2186104"/>
                  <a:gd name="connsiteY45" fmla="*/ 2555198 h 3526748"/>
                  <a:gd name="connsiteX46" fmla="*/ 878710 w 2186104"/>
                  <a:gd name="connsiteY46" fmla="*/ 2631398 h 3526748"/>
                  <a:gd name="connsiteX47" fmla="*/ 773935 w 2186104"/>
                  <a:gd name="connsiteY47" fmla="*/ 2574248 h 3526748"/>
                  <a:gd name="connsiteX48" fmla="*/ 707260 w 2186104"/>
                  <a:gd name="connsiteY48" fmla="*/ 2517098 h 3526748"/>
                  <a:gd name="connsiteX49" fmla="*/ 602485 w 2186104"/>
                  <a:gd name="connsiteY49" fmla="*/ 2459948 h 3526748"/>
                  <a:gd name="connsiteX50" fmla="*/ 526285 w 2186104"/>
                  <a:gd name="connsiteY50" fmla="*/ 2459948 h 3526748"/>
                  <a:gd name="connsiteX51" fmla="*/ 535810 w 2186104"/>
                  <a:gd name="connsiteY51" fmla="*/ 2374223 h 3526748"/>
                  <a:gd name="connsiteX52" fmla="*/ 478660 w 2186104"/>
                  <a:gd name="connsiteY52" fmla="*/ 2364698 h 3526748"/>
                  <a:gd name="connsiteX53" fmla="*/ 411985 w 2186104"/>
                  <a:gd name="connsiteY53" fmla="*/ 2374223 h 3526748"/>
                  <a:gd name="connsiteX54" fmla="*/ 288160 w 2186104"/>
                  <a:gd name="connsiteY54" fmla="*/ 2326598 h 3526748"/>
                  <a:gd name="connsiteX55" fmla="*/ 297685 w 2186104"/>
                  <a:gd name="connsiteY55" fmla="*/ 2440898 h 3526748"/>
                  <a:gd name="connsiteX56" fmla="*/ 278635 w 2186104"/>
                  <a:gd name="connsiteY56" fmla="*/ 2507573 h 3526748"/>
                  <a:gd name="connsiteX57" fmla="*/ 202435 w 2186104"/>
                  <a:gd name="connsiteY57" fmla="*/ 2517098 h 3526748"/>
                  <a:gd name="connsiteX58" fmla="*/ 164335 w 2186104"/>
                  <a:gd name="connsiteY58" fmla="*/ 2545673 h 3526748"/>
                  <a:gd name="connsiteX59" fmla="*/ 116710 w 2186104"/>
                  <a:gd name="connsiteY59" fmla="*/ 2583773 h 3526748"/>
                  <a:gd name="connsiteX60" fmla="*/ 11935 w 2186104"/>
                  <a:gd name="connsiteY60" fmla="*/ 2593298 h 3526748"/>
                  <a:gd name="connsiteX61" fmla="*/ 11935 w 2186104"/>
                  <a:gd name="connsiteY61" fmla="*/ 2688548 h 3526748"/>
                  <a:gd name="connsiteX62" fmla="*/ 97660 w 2186104"/>
                  <a:gd name="connsiteY62" fmla="*/ 2698073 h 3526748"/>
                  <a:gd name="connsiteX63" fmla="*/ 173860 w 2186104"/>
                  <a:gd name="connsiteY63" fmla="*/ 2726648 h 3526748"/>
                  <a:gd name="connsiteX64" fmla="*/ 211960 w 2186104"/>
                  <a:gd name="connsiteY64" fmla="*/ 2669498 h 3526748"/>
                  <a:gd name="connsiteX65" fmla="*/ 307210 w 2186104"/>
                  <a:gd name="connsiteY65" fmla="*/ 2640923 h 3526748"/>
                  <a:gd name="connsiteX66" fmla="*/ 278635 w 2186104"/>
                  <a:gd name="connsiteY66" fmla="*/ 2698073 h 3526748"/>
                  <a:gd name="connsiteX67" fmla="*/ 431035 w 2186104"/>
                  <a:gd name="connsiteY67" fmla="*/ 2707598 h 3526748"/>
                  <a:gd name="connsiteX68" fmla="*/ 573910 w 2186104"/>
                  <a:gd name="connsiteY68" fmla="*/ 2602823 h 3526748"/>
                  <a:gd name="connsiteX69" fmla="*/ 583435 w 2186104"/>
                  <a:gd name="connsiteY69" fmla="*/ 2583773 h 3526748"/>
                  <a:gd name="connsiteX70" fmla="*/ 631060 w 2186104"/>
                  <a:gd name="connsiteY70" fmla="*/ 2640923 h 3526748"/>
                  <a:gd name="connsiteX71" fmla="*/ 726310 w 2186104"/>
                  <a:gd name="connsiteY71" fmla="*/ 2679023 h 3526748"/>
                  <a:gd name="connsiteX72" fmla="*/ 812035 w 2186104"/>
                  <a:gd name="connsiteY72" fmla="*/ 2707598 h 3526748"/>
                  <a:gd name="connsiteX73" fmla="*/ 907285 w 2186104"/>
                  <a:gd name="connsiteY73" fmla="*/ 2745698 h 3526748"/>
                  <a:gd name="connsiteX74" fmla="*/ 1012060 w 2186104"/>
                  <a:gd name="connsiteY74" fmla="*/ 2764748 h 3526748"/>
                  <a:gd name="connsiteX75" fmla="*/ 1069210 w 2186104"/>
                  <a:gd name="connsiteY75" fmla="*/ 2831423 h 3526748"/>
                  <a:gd name="connsiteX76" fmla="*/ 1078735 w 2186104"/>
                  <a:gd name="connsiteY76" fmla="*/ 2955248 h 3526748"/>
                  <a:gd name="connsiteX77" fmla="*/ 1278760 w 2186104"/>
                  <a:gd name="connsiteY77" fmla="*/ 3069548 h 3526748"/>
                  <a:gd name="connsiteX78" fmla="*/ 1326385 w 2186104"/>
                  <a:gd name="connsiteY78" fmla="*/ 3098123 h 3526748"/>
                  <a:gd name="connsiteX79" fmla="*/ 1554985 w 2186104"/>
                  <a:gd name="connsiteY79" fmla="*/ 3250523 h 3526748"/>
                  <a:gd name="connsiteX80" fmla="*/ 1631185 w 2186104"/>
                  <a:gd name="connsiteY80" fmla="*/ 3383873 h 3526748"/>
                  <a:gd name="connsiteX81" fmla="*/ 1859785 w 2186104"/>
                  <a:gd name="connsiteY81" fmla="*/ 3412448 h 3526748"/>
                  <a:gd name="connsiteX82" fmla="*/ 2012185 w 2186104"/>
                  <a:gd name="connsiteY82" fmla="*/ 3450548 h 3526748"/>
                  <a:gd name="connsiteX83" fmla="*/ 2174110 w 2186104"/>
                  <a:gd name="connsiteY83" fmla="*/ 3450548 h 3526748"/>
                  <a:gd name="connsiteX84" fmla="*/ 2174110 w 2186104"/>
                  <a:gd name="connsiteY84" fmla="*/ 3526748 h 3526748"/>
                  <a:gd name="connsiteX85" fmla="*/ 2174110 w 2186104"/>
                  <a:gd name="connsiteY85" fmla="*/ 3526748 h 352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2186104" h="3526748">
                    <a:moveTo>
                      <a:pt x="88135" y="307298"/>
                    </a:moveTo>
                    <a:cubicBezTo>
                      <a:pt x="125441" y="299360"/>
                      <a:pt x="162748" y="291423"/>
                      <a:pt x="192910" y="297773"/>
                    </a:cubicBezTo>
                    <a:cubicBezTo>
                      <a:pt x="223072" y="304123"/>
                      <a:pt x="238948" y="340636"/>
                      <a:pt x="269110" y="345398"/>
                    </a:cubicBezTo>
                    <a:cubicBezTo>
                      <a:pt x="299273" y="350161"/>
                      <a:pt x="327848" y="339048"/>
                      <a:pt x="373885" y="326348"/>
                    </a:cubicBezTo>
                    <a:cubicBezTo>
                      <a:pt x="419922" y="313648"/>
                      <a:pt x="500885" y="294598"/>
                      <a:pt x="545335" y="269198"/>
                    </a:cubicBezTo>
                    <a:cubicBezTo>
                      <a:pt x="589785" y="243798"/>
                      <a:pt x="604072" y="204111"/>
                      <a:pt x="640585" y="173948"/>
                    </a:cubicBezTo>
                    <a:cubicBezTo>
                      <a:pt x="677098" y="143785"/>
                      <a:pt x="734248" y="115210"/>
                      <a:pt x="764410" y="88223"/>
                    </a:cubicBezTo>
                    <a:cubicBezTo>
                      <a:pt x="794573" y="61235"/>
                      <a:pt x="808860" y="24723"/>
                      <a:pt x="821560" y="12023"/>
                    </a:cubicBezTo>
                    <a:cubicBezTo>
                      <a:pt x="834260" y="-677"/>
                      <a:pt x="832673" y="-7027"/>
                      <a:pt x="840610" y="12023"/>
                    </a:cubicBezTo>
                    <a:cubicBezTo>
                      <a:pt x="848547" y="31073"/>
                      <a:pt x="856485" y="92985"/>
                      <a:pt x="869185" y="126323"/>
                    </a:cubicBezTo>
                    <a:cubicBezTo>
                      <a:pt x="881885" y="159660"/>
                      <a:pt x="891410" y="181885"/>
                      <a:pt x="916810" y="212048"/>
                    </a:cubicBezTo>
                    <a:cubicBezTo>
                      <a:pt x="942210" y="242211"/>
                      <a:pt x="1002535" y="278723"/>
                      <a:pt x="1021585" y="307298"/>
                    </a:cubicBezTo>
                    <a:cubicBezTo>
                      <a:pt x="1040635" y="335873"/>
                      <a:pt x="1035873" y="361273"/>
                      <a:pt x="1031110" y="383498"/>
                    </a:cubicBezTo>
                    <a:cubicBezTo>
                      <a:pt x="1026348" y="405723"/>
                      <a:pt x="1010473" y="400961"/>
                      <a:pt x="993010" y="440648"/>
                    </a:cubicBezTo>
                    <a:cubicBezTo>
                      <a:pt x="975548" y="480336"/>
                      <a:pt x="929510" y="572411"/>
                      <a:pt x="926335" y="621623"/>
                    </a:cubicBezTo>
                    <a:cubicBezTo>
                      <a:pt x="923160" y="670835"/>
                      <a:pt x="950148" y="699411"/>
                      <a:pt x="973960" y="735923"/>
                    </a:cubicBezTo>
                    <a:cubicBezTo>
                      <a:pt x="997772" y="772435"/>
                      <a:pt x="1048572" y="813710"/>
                      <a:pt x="1069210" y="840698"/>
                    </a:cubicBezTo>
                    <a:cubicBezTo>
                      <a:pt x="1089848" y="867686"/>
                      <a:pt x="1102547" y="864511"/>
                      <a:pt x="1097785" y="897848"/>
                    </a:cubicBezTo>
                    <a:cubicBezTo>
                      <a:pt x="1093023" y="931185"/>
                      <a:pt x="1058097" y="1004211"/>
                      <a:pt x="1040635" y="1040723"/>
                    </a:cubicBezTo>
                    <a:cubicBezTo>
                      <a:pt x="1023173" y="1077235"/>
                      <a:pt x="1023173" y="1104223"/>
                      <a:pt x="993010" y="1116923"/>
                    </a:cubicBezTo>
                    <a:cubicBezTo>
                      <a:pt x="962848" y="1129623"/>
                      <a:pt x="892997" y="1115336"/>
                      <a:pt x="859660" y="1116923"/>
                    </a:cubicBezTo>
                    <a:cubicBezTo>
                      <a:pt x="826323" y="1118510"/>
                      <a:pt x="826322" y="1101048"/>
                      <a:pt x="792985" y="1126448"/>
                    </a:cubicBezTo>
                    <a:cubicBezTo>
                      <a:pt x="759648" y="1151848"/>
                      <a:pt x="686623" y="1223285"/>
                      <a:pt x="659635" y="1269323"/>
                    </a:cubicBezTo>
                    <a:cubicBezTo>
                      <a:pt x="632647" y="1315361"/>
                      <a:pt x="613598" y="1372511"/>
                      <a:pt x="631060" y="1402673"/>
                    </a:cubicBezTo>
                    <a:cubicBezTo>
                      <a:pt x="648522" y="1432835"/>
                      <a:pt x="727898" y="1421723"/>
                      <a:pt x="764410" y="1450298"/>
                    </a:cubicBezTo>
                    <a:cubicBezTo>
                      <a:pt x="800922" y="1478873"/>
                      <a:pt x="826323" y="1526498"/>
                      <a:pt x="850135" y="1574123"/>
                    </a:cubicBezTo>
                    <a:cubicBezTo>
                      <a:pt x="873948" y="1621748"/>
                      <a:pt x="873948" y="1697948"/>
                      <a:pt x="907285" y="1736048"/>
                    </a:cubicBezTo>
                    <a:cubicBezTo>
                      <a:pt x="940622" y="1774148"/>
                      <a:pt x="1008885" y="1790023"/>
                      <a:pt x="1050160" y="1802723"/>
                    </a:cubicBezTo>
                    <a:cubicBezTo>
                      <a:pt x="1091435" y="1815423"/>
                      <a:pt x="1127948" y="1807486"/>
                      <a:pt x="1154935" y="1812248"/>
                    </a:cubicBezTo>
                    <a:cubicBezTo>
                      <a:pt x="1181922" y="1817010"/>
                      <a:pt x="1200973" y="1809073"/>
                      <a:pt x="1212085" y="1831298"/>
                    </a:cubicBezTo>
                    <a:cubicBezTo>
                      <a:pt x="1223197" y="1853523"/>
                      <a:pt x="1207323" y="1931311"/>
                      <a:pt x="1221610" y="1945598"/>
                    </a:cubicBezTo>
                    <a:cubicBezTo>
                      <a:pt x="1235897" y="1959885"/>
                      <a:pt x="1272410" y="1928135"/>
                      <a:pt x="1297810" y="1917023"/>
                    </a:cubicBezTo>
                    <a:cubicBezTo>
                      <a:pt x="1323210" y="1905911"/>
                      <a:pt x="1350198" y="1897973"/>
                      <a:pt x="1374010" y="1878923"/>
                    </a:cubicBezTo>
                    <a:cubicBezTo>
                      <a:pt x="1397822" y="1859873"/>
                      <a:pt x="1427985" y="1807486"/>
                      <a:pt x="1440685" y="1802723"/>
                    </a:cubicBezTo>
                    <a:cubicBezTo>
                      <a:pt x="1453385" y="1797960"/>
                      <a:pt x="1456560" y="1815423"/>
                      <a:pt x="1450210" y="1850348"/>
                    </a:cubicBezTo>
                    <a:cubicBezTo>
                      <a:pt x="1443860" y="1885273"/>
                      <a:pt x="1415285" y="1967823"/>
                      <a:pt x="1402585" y="2012273"/>
                    </a:cubicBezTo>
                    <a:cubicBezTo>
                      <a:pt x="1389885" y="2056723"/>
                      <a:pt x="1391472" y="2086886"/>
                      <a:pt x="1374010" y="2117048"/>
                    </a:cubicBezTo>
                    <a:cubicBezTo>
                      <a:pt x="1356548" y="2147210"/>
                      <a:pt x="1326385" y="2174198"/>
                      <a:pt x="1297810" y="2193248"/>
                    </a:cubicBezTo>
                    <a:cubicBezTo>
                      <a:pt x="1269235" y="2212298"/>
                      <a:pt x="1231135" y="2205948"/>
                      <a:pt x="1202560" y="2231348"/>
                    </a:cubicBezTo>
                    <a:cubicBezTo>
                      <a:pt x="1173985" y="2256748"/>
                      <a:pt x="1146998" y="2318660"/>
                      <a:pt x="1126360" y="2345648"/>
                    </a:cubicBezTo>
                    <a:cubicBezTo>
                      <a:pt x="1105722" y="2372636"/>
                      <a:pt x="1080322" y="2382161"/>
                      <a:pt x="1078735" y="2393273"/>
                    </a:cubicBezTo>
                    <a:cubicBezTo>
                      <a:pt x="1077148" y="2404385"/>
                      <a:pt x="1112073" y="2390098"/>
                      <a:pt x="1116835" y="2412323"/>
                    </a:cubicBezTo>
                    <a:cubicBezTo>
                      <a:pt x="1121598" y="2434548"/>
                      <a:pt x="1120010" y="2502811"/>
                      <a:pt x="1107310" y="2526623"/>
                    </a:cubicBezTo>
                    <a:cubicBezTo>
                      <a:pt x="1094610" y="2550436"/>
                      <a:pt x="1056510" y="2556786"/>
                      <a:pt x="1040635" y="2555198"/>
                    </a:cubicBezTo>
                    <a:cubicBezTo>
                      <a:pt x="1024760" y="2553611"/>
                      <a:pt x="1026347" y="2517098"/>
                      <a:pt x="1012060" y="2517098"/>
                    </a:cubicBezTo>
                    <a:cubicBezTo>
                      <a:pt x="997773" y="2517098"/>
                      <a:pt x="977135" y="2536148"/>
                      <a:pt x="954910" y="2555198"/>
                    </a:cubicBezTo>
                    <a:cubicBezTo>
                      <a:pt x="932685" y="2574248"/>
                      <a:pt x="908873" y="2628223"/>
                      <a:pt x="878710" y="2631398"/>
                    </a:cubicBezTo>
                    <a:cubicBezTo>
                      <a:pt x="848547" y="2634573"/>
                      <a:pt x="802510" y="2593298"/>
                      <a:pt x="773935" y="2574248"/>
                    </a:cubicBezTo>
                    <a:cubicBezTo>
                      <a:pt x="745360" y="2555198"/>
                      <a:pt x="735835" y="2536148"/>
                      <a:pt x="707260" y="2517098"/>
                    </a:cubicBezTo>
                    <a:cubicBezTo>
                      <a:pt x="678685" y="2498048"/>
                      <a:pt x="632647" y="2469473"/>
                      <a:pt x="602485" y="2459948"/>
                    </a:cubicBezTo>
                    <a:cubicBezTo>
                      <a:pt x="572323" y="2450423"/>
                      <a:pt x="537398" y="2474236"/>
                      <a:pt x="526285" y="2459948"/>
                    </a:cubicBezTo>
                    <a:cubicBezTo>
                      <a:pt x="515173" y="2445661"/>
                      <a:pt x="543747" y="2390098"/>
                      <a:pt x="535810" y="2374223"/>
                    </a:cubicBezTo>
                    <a:cubicBezTo>
                      <a:pt x="527873" y="2358348"/>
                      <a:pt x="499297" y="2364698"/>
                      <a:pt x="478660" y="2364698"/>
                    </a:cubicBezTo>
                    <a:cubicBezTo>
                      <a:pt x="458023" y="2364698"/>
                      <a:pt x="443735" y="2380573"/>
                      <a:pt x="411985" y="2374223"/>
                    </a:cubicBezTo>
                    <a:cubicBezTo>
                      <a:pt x="380235" y="2367873"/>
                      <a:pt x="307210" y="2315486"/>
                      <a:pt x="288160" y="2326598"/>
                    </a:cubicBezTo>
                    <a:cubicBezTo>
                      <a:pt x="269110" y="2337710"/>
                      <a:pt x="299272" y="2410736"/>
                      <a:pt x="297685" y="2440898"/>
                    </a:cubicBezTo>
                    <a:cubicBezTo>
                      <a:pt x="296098" y="2471060"/>
                      <a:pt x="294510" y="2494873"/>
                      <a:pt x="278635" y="2507573"/>
                    </a:cubicBezTo>
                    <a:cubicBezTo>
                      <a:pt x="262760" y="2520273"/>
                      <a:pt x="221485" y="2510748"/>
                      <a:pt x="202435" y="2517098"/>
                    </a:cubicBezTo>
                    <a:cubicBezTo>
                      <a:pt x="183385" y="2523448"/>
                      <a:pt x="178623" y="2534561"/>
                      <a:pt x="164335" y="2545673"/>
                    </a:cubicBezTo>
                    <a:cubicBezTo>
                      <a:pt x="150048" y="2556786"/>
                      <a:pt x="142110" y="2575836"/>
                      <a:pt x="116710" y="2583773"/>
                    </a:cubicBezTo>
                    <a:cubicBezTo>
                      <a:pt x="91310" y="2591710"/>
                      <a:pt x="29397" y="2575836"/>
                      <a:pt x="11935" y="2593298"/>
                    </a:cubicBezTo>
                    <a:cubicBezTo>
                      <a:pt x="-5527" y="2610760"/>
                      <a:pt x="-2352" y="2671086"/>
                      <a:pt x="11935" y="2688548"/>
                    </a:cubicBezTo>
                    <a:cubicBezTo>
                      <a:pt x="26222" y="2706010"/>
                      <a:pt x="70673" y="2691723"/>
                      <a:pt x="97660" y="2698073"/>
                    </a:cubicBezTo>
                    <a:cubicBezTo>
                      <a:pt x="124647" y="2704423"/>
                      <a:pt x="154810" y="2731410"/>
                      <a:pt x="173860" y="2726648"/>
                    </a:cubicBezTo>
                    <a:cubicBezTo>
                      <a:pt x="192910" y="2721886"/>
                      <a:pt x="189735" y="2683786"/>
                      <a:pt x="211960" y="2669498"/>
                    </a:cubicBezTo>
                    <a:cubicBezTo>
                      <a:pt x="234185" y="2655210"/>
                      <a:pt x="296098" y="2636161"/>
                      <a:pt x="307210" y="2640923"/>
                    </a:cubicBezTo>
                    <a:cubicBezTo>
                      <a:pt x="318322" y="2645685"/>
                      <a:pt x="257998" y="2686961"/>
                      <a:pt x="278635" y="2698073"/>
                    </a:cubicBezTo>
                    <a:cubicBezTo>
                      <a:pt x="299272" y="2709185"/>
                      <a:pt x="381823" y="2723473"/>
                      <a:pt x="431035" y="2707598"/>
                    </a:cubicBezTo>
                    <a:cubicBezTo>
                      <a:pt x="480247" y="2691723"/>
                      <a:pt x="548510" y="2623461"/>
                      <a:pt x="573910" y="2602823"/>
                    </a:cubicBezTo>
                    <a:cubicBezTo>
                      <a:pt x="599310" y="2582185"/>
                      <a:pt x="573910" y="2577423"/>
                      <a:pt x="583435" y="2583773"/>
                    </a:cubicBezTo>
                    <a:cubicBezTo>
                      <a:pt x="592960" y="2590123"/>
                      <a:pt x="607248" y="2625048"/>
                      <a:pt x="631060" y="2640923"/>
                    </a:cubicBezTo>
                    <a:cubicBezTo>
                      <a:pt x="654873" y="2656798"/>
                      <a:pt x="696148" y="2667911"/>
                      <a:pt x="726310" y="2679023"/>
                    </a:cubicBezTo>
                    <a:cubicBezTo>
                      <a:pt x="756472" y="2690135"/>
                      <a:pt x="781873" y="2696486"/>
                      <a:pt x="812035" y="2707598"/>
                    </a:cubicBezTo>
                    <a:cubicBezTo>
                      <a:pt x="842197" y="2718710"/>
                      <a:pt x="873948" y="2736173"/>
                      <a:pt x="907285" y="2745698"/>
                    </a:cubicBezTo>
                    <a:cubicBezTo>
                      <a:pt x="940623" y="2755223"/>
                      <a:pt x="985073" y="2750461"/>
                      <a:pt x="1012060" y="2764748"/>
                    </a:cubicBezTo>
                    <a:cubicBezTo>
                      <a:pt x="1039048" y="2779036"/>
                      <a:pt x="1058098" y="2799673"/>
                      <a:pt x="1069210" y="2831423"/>
                    </a:cubicBezTo>
                    <a:cubicBezTo>
                      <a:pt x="1080322" y="2863173"/>
                      <a:pt x="1043810" y="2915561"/>
                      <a:pt x="1078735" y="2955248"/>
                    </a:cubicBezTo>
                    <a:cubicBezTo>
                      <a:pt x="1113660" y="2994935"/>
                      <a:pt x="1237485" y="3045736"/>
                      <a:pt x="1278760" y="3069548"/>
                    </a:cubicBezTo>
                    <a:cubicBezTo>
                      <a:pt x="1320035" y="3093360"/>
                      <a:pt x="1280348" y="3067961"/>
                      <a:pt x="1326385" y="3098123"/>
                    </a:cubicBezTo>
                    <a:cubicBezTo>
                      <a:pt x="1372422" y="3128285"/>
                      <a:pt x="1504185" y="3202898"/>
                      <a:pt x="1554985" y="3250523"/>
                    </a:cubicBezTo>
                    <a:cubicBezTo>
                      <a:pt x="1605785" y="3298148"/>
                      <a:pt x="1580385" y="3356886"/>
                      <a:pt x="1631185" y="3383873"/>
                    </a:cubicBezTo>
                    <a:cubicBezTo>
                      <a:pt x="1681985" y="3410860"/>
                      <a:pt x="1796285" y="3401336"/>
                      <a:pt x="1859785" y="3412448"/>
                    </a:cubicBezTo>
                    <a:cubicBezTo>
                      <a:pt x="1923285" y="3423561"/>
                      <a:pt x="1959798" y="3444198"/>
                      <a:pt x="2012185" y="3450548"/>
                    </a:cubicBezTo>
                    <a:cubicBezTo>
                      <a:pt x="2064572" y="3456898"/>
                      <a:pt x="2147123" y="3437848"/>
                      <a:pt x="2174110" y="3450548"/>
                    </a:cubicBezTo>
                    <a:cubicBezTo>
                      <a:pt x="2201097" y="3463248"/>
                      <a:pt x="2174110" y="3526748"/>
                      <a:pt x="2174110" y="3526748"/>
                    </a:cubicBezTo>
                    <a:lnTo>
                      <a:pt x="2174110" y="3526748"/>
                    </a:lnTo>
                  </a:path>
                </a:pathLst>
              </a:custGeom>
              <a:ln w="571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Полилиния 3"/>
              <p:cNvSpPr/>
              <p:nvPr/>
            </p:nvSpPr>
            <p:spPr>
              <a:xfrm>
                <a:off x="2689159" y="1257300"/>
                <a:ext cx="1445710" cy="1506750"/>
              </a:xfrm>
              <a:custGeom>
                <a:avLst/>
                <a:gdLst>
                  <a:gd name="connsiteX0" fmla="*/ 1444691 w 1445710"/>
                  <a:gd name="connsiteY0" fmla="*/ 0 h 1506750"/>
                  <a:gd name="connsiteX1" fmla="*/ 1425641 w 1445710"/>
                  <a:gd name="connsiteY1" fmla="*/ 66675 h 1506750"/>
                  <a:gd name="connsiteX2" fmla="*/ 1444691 w 1445710"/>
                  <a:gd name="connsiteY2" fmla="*/ 161925 h 1506750"/>
                  <a:gd name="connsiteX3" fmla="*/ 1387541 w 1445710"/>
                  <a:gd name="connsiteY3" fmla="*/ 200025 h 1506750"/>
                  <a:gd name="connsiteX4" fmla="*/ 1282766 w 1445710"/>
                  <a:gd name="connsiteY4" fmla="*/ 276225 h 1506750"/>
                  <a:gd name="connsiteX5" fmla="*/ 1168466 w 1445710"/>
                  <a:gd name="connsiteY5" fmla="*/ 295275 h 1506750"/>
                  <a:gd name="connsiteX6" fmla="*/ 1168466 w 1445710"/>
                  <a:gd name="connsiteY6" fmla="*/ 419100 h 1506750"/>
                  <a:gd name="connsiteX7" fmla="*/ 1244666 w 1445710"/>
                  <a:gd name="connsiteY7" fmla="*/ 428625 h 1506750"/>
                  <a:gd name="connsiteX8" fmla="*/ 1187516 w 1445710"/>
                  <a:gd name="connsiteY8" fmla="*/ 447675 h 1506750"/>
                  <a:gd name="connsiteX9" fmla="*/ 1120841 w 1445710"/>
                  <a:gd name="connsiteY9" fmla="*/ 495300 h 1506750"/>
                  <a:gd name="connsiteX10" fmla="*/ 1092266 w 1445710"/>
                  <a:gd name="connsiteY10" fmla="*/ 581025 h 1506750"/>
                  <a:gd name="connsiteX11" fmla="*/ 1092266 w 1445710"/>
                  <a:gd name="connsiteY11" fmla="*/ 685800 h 1506750"/>
                  <a:gd name="connsiteX12" fmla="*/ 1092266 w 1445710"/>
                  <a:gd name="connsiteY12" fmla="*/ 809625 h 1506750"/>
                  <a:gd name="connsiteX13" fmla="*/ 1054166 w 1445710"/>
                  <a:gd name="connsiteY13" fmla="*/ 866775 h 1506750"/>
                  <a:gd name="connsiteX14" fmla="*/ 968441 w 1445710"/>
                  <a:gd name="connsiteY14" fmla="*/ 923925 h 1506750"/>
                  <a:gd name="connsiteX15" fmla="*/ 920816 w 1445710"/>
                  <a:gd name="connsiteY15" fmla="*/ 1019175 h 1506750"/>
                  <a:gd name="connsiteX16" fmla="*/ 882716 w 1445710"/>
                  <a:gd name="connsiteY16" fmla="*/ 1123950 h 1506750"/>
                  <a:gd name="connsiteX17" fmla="*/ 844616 w 1445710"/>
                  <a:gd name="connsiteY17" fmla="*/ 1123950 h 1506750"/>
                  <a:gd name="connsiteX18" fmla="*/ 701741 w 1445710"/>
                  <a:gd name="connsiteY18" fmla="*/ 1095375 h 1506750"/>
                  <a:gd name="connsiteX19" fmla="*/ 568391 w 1445710"/>
                  <a:gd name="connsiteY19" fmla="*/ 1076325 h 1506750"/>
                  <a:gd name="connsiteX20" fmla="*/ 482666 w 1445710"/>
                  <a:gd name="connsiteY20" fmla="*/ 1047750 h 1506750"/>
                  <a:gd name="connsiteX21" fmla="*/ 435041 w 1445710"/>
                  <a:gd name="connsiteY21" fmla="*/ 1076325 h 1506750"/>
                  <a:gd name="connsiteX22" fmla="*/ 377891 w 1445710"/>
                  <a:gd name="connsiteY22" fmla="*/ 1143000 h 1506750"/>
                  <a:gd name="connsiteX23" fmla="*/ 263591 w 1445710"/>
                  <a:gd name="connsiteY23" fmla="*/ 1181100 h 1506750"/>
                  <a:gd name="connsiteX24" fmla="*/ 196916 w 1445710"/>
                  <a:gd name="connsiteY24" fmla="*/ 1238250 h 1506750"/>
                  <a:gd name="connsiteX25" fmla="*/ 120716 w 1445710"/>
                  <a:gd name="connsiteY25" fmla="*/ 1295400 h 1506750"/>
                  <a:gd name="connsiteX26" fmla="*/ 54041 w 1445710"/>
                  <a:gd name="connsiteY26" fmla="*/ 1390650 h 1506750"/>
                  <a:gd name="connsiteX27" fmla="*/ 73091 w 1445710"/>
                  <a:gd name="connsiteY27" fmla="*/ 1419225 h 1506750"/>
                  <a:gd name="connsiteX28" fmla="*/ 6416 w 1445710"/>
                  <a:gd name="connsiteY28" fmla="*/ 1495425 h 1506750"/>
                  <a:gd name="connsiteX29" fmla="*/ 6416 w 1445710"/>
                  <a:gd name="connsiteY29" fmla="*/ 1504950 h 150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445710" h="1506750">
                    <a:moveTo>
                      <a:pt x="1444691" y="0"/>
                    </a:moveTo>
                    <a:cubicBezTo>
                      <a:pt x="1435166" y="19844"/>
                      <a:pt x="1425641" y="39688"/>
                      <a:pt x="1425641" y="66675"/>
                    </a:cubicBezTo>
                    <a:cubicBezTo>
                      <a:pt x="1425641" y="93662"/>
                      <a:pt x="1451041" y="139700"/>
                      <a:pt x="1444691" y="161925"/>
                    </a:cubicBezTo>
                    <a:cubicBezTo>
                      <a:pt x="1438341" y="184150"/>
                      <a:pt x="1414528" y="180975"/>
                      <a:pt x="1387541" y="200025"/>
                    </a:cubicBezTo>
                    <a:cubicBezTo>
                      <a:pt x="1360554" y="219075"/>
                      <a:pt x="1319278" y="260350"/>
                      <a:pt x="1282766" y="276225"/>
                    </a:cubicBezTo>
                    <a:cubicBezTo>
                      <a:pt x="1246253" y="292100"/>
                      <a:pt x="1187516" y="271463"/>
                      <a:pt x="1168466" y="295275"/>
                    </a:cubicBezTo>
                    <a:cubicBezTo>
                      <a:pt x="1149416" y="319087"/>
                      <a:pt x="1155766" y="396875"/>
                      <a:pt x="1168466" y="419100"/>
                    </a:cubicBezTo>
                    <a:cubicBezTo>
                      <a:pt x="1181166" y="441325"/>
                      <a:pt x="1241491" y="423863"/>
                      <a:pt x="1244666" y="428625"/>
                    </a:cubicBezTo>
                    <a:cubicBezTo>
                      <a:pt x="1247841" y="433387"/>
                      <a:pt x="1208153" y="436563"/>
                      <a:pt x="1187516" y="447675"/>
                    </a:cubicBezTo>
                    <a:cubicBezTo>
                      <a:pt x="1166879" y="458787"/>
                      <a:pt x="1136716" y="473075"/>
                      <a:pt x="1120841" y="495300"/>
                    </a:cubicBezTo>
                    <a:cubicBezTo>
                      <a:pt x="1104966" y="517525"/>
                      <a:pt x="1097028" y="549275"/>
                      <a:pt x="1092266" y="581025"/>
                    </a:cubicBezTo>
                    <a:cubicBezTo>
                      <a:pt x="1087504" y="612775"/>
                      <a:pt x="1092266" y="685800"/>
                      <a:pt x="1092266" y="685800"/>
                    </a:cubicBezTo>
                    <a:cubicBezTo>
                      <a:pt x="1092266" y="723900"/>
                      <a:pt x="1098616" y="779463"/>
                      <a:pt x="1092266" y="809625"/>
                    </a:cubicBezTo>
                    <a:cubicBezTo>
                      <a:pt x="1085916" y="839787"/>
                      <a:pt x="1074803" y="847725"/>
                      <a:pt x="1054166" y="866775"/>
                    </a:cubicBezTo>
                    <a:cubicBezTo>
                      <a:pt x="1033529" y="885825"/>
                      <a:pt x="990666" y="898525"/>
                      <a:pt x="968441" y="923925"/>
                    </a:cubicBezTo>
                    <a:cubicBezTo>
                      <a:pt x="946216" y="949325"/>
                      <a:pt x="935103" y="985838"/>
                      <a:pt x="920816" y="1019175"/>
                    </a:cubicBezTo>
                    <a:cubicBezTo>
                      <a:pt x="906529" y="1052512"/>
                      <a:pt x="895416" y="1106488"/>
                      <a:pt x="882716" y="1123950"/>
                    </a:cubicBezTo>
                    <a:cubicBezTo>
                      <a:pt x="870016" y="1141413"/>
                      <a:pt x="874778" y="1128713"/>
                      <a:pt x="844616" y="1123950"/>
                    </a:cubicBezTo>
                    <a:cubicBezTo>
                      <a:pt x="814453" y="1119188"/>
                      <a:pt x="747778" y="1103312"/>
                      <a:pt x="701741" y="1095375"/>
                    </a:cubicBezTo>
                    <a:cubicBezTo>
                      <a:pt x="655704" y="1087438"/>
                      <a:pt x="604903" y="1084262"/>
                      <a:pt x="568391" y="1076325"/>
                    </a:cubicBezTo>
                    <a:cubicBezTo>
                      <a:pt x="531879" y="1068388"/>
                      <a:pt x="504891" y="1047750"/>
                      <a:pt x="482666" y="1047750"/>
                    </a:cubicBezTo>
                    <a:cubicBezTo>
                      <a:pt x="460441" y="1047750"/>
                      <a:pt x="452503" y="1060450"/>
                      <a:pt x="435041" y="1076325"/>
                    </a:cubicBezTo>
                    <a:cubicBezTo>
                      <a:pt x="417579" y="1092200"/>
                      <a:pt x="406466" y="1125538"/>
                      <a:pt x="377891" y="1143000"/>
                    </a:cubicBezTo>
                    <a:cubicBezTo>
                      <a:pt x="349316" y="1160462"/>
                      <a:pt x="293753" y="1165225"/>
                      <a:pt x="263591" y="1181100"/>
                    </a:cubicBezTo>
                    <a:cubicBezTo>
                      <a:pt x="233429" y="1196975"/>
                      <a:pt x="220728" y="1219200"/>
                      <a:pt x="196916" y="1238250"/>
                    </a:cubicBezTo>
                    <a:cubicBezTo>
                      <a:pt x="173104" y="1257300"/>
                      <a:pt x="144528" y="1270000"/>
                      <a:pt x="120716" y="1295400"/>
                    </a:cubicBezTo>
                    <a:cubicBezTo>
                      <a:pt x="96903" y="1320800"/>
                      <a:pt x="61978" y="1370013"/>
                      <a:pt x="54041" y="1390650"/>
                    </a:cubicBezTo>
                    <a:cubicBezTo>
                      <a:pt x="46103" y="1411288"/>
                      <a:pt x="81028" y="1401763"/>
                      <a:pt x="73091" y="1419225"/>
                    </a:cubicBezTo>
                    <a:cubicBezTo>
                      <a:pt x="65154" y="1436687"/>
                      <a:pt x="17528" y="1481138"/>
                      <a:pt x="6416" y="1495425"/>
                    </a:cubicBezTo>
                    <a:cubicBezTo>
                      <a:pt x="-4697" y="1509713"/>
                      <a:pt x="859" y="1507331"/>
                      <a:pt x="6416" y="1504950"/>
                    </a:cubicBezTo>
                  </a:path>
                </a:pathLst>
              </a:custGeom>
              <a:ln w="571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олилиния 5"/>
              <p:cNvSpPr/>
              <p:nvPr/>
            </p:nvSpPr>
            <p:spPr>
              <a:xfrm>
                <a:off x="2647950" y="5059063"/>
                <a:ext cx="3752850" cy="1387988"/>
              </a:xfrm>
              <a:custGeom>
                <a:avLst/>
                <a:gdLst>
                  <a:gd name="connsiteX0" fmla="*/ 0 w 3752850"/>
                  <a:gd name="connsiteY0" fmla="*/ 103487 h 1387988"/>
                  <a:gd name="connsiteX1" fmla="*/ 66675 w 3752850"/>
                  <a:gd name="connsiteY1" fmla="*/ 36812 h 1387988"/>
                  <a:gd name="connsiteX2" fmla="*/ 266700 w 3752850"/>
                  <a:gd name="connsiteY2" fmla="*/ 8237 h 1387988"/>
                  <a:gd name="connsiteX3" fmla="*/ 428625 w 3752850"/>
                  <a:gd name="connsiteY3" fmla="*/ 8237 h 1387988"/>
                  <a:gd name="connsiteX4" fmla="*/ 552450 w 3752850"/>
                  <a:gd name="connsiteY4" fmla="*/ 103487 h 1387988"/>
                  <a:gd name="connsiteX5" fmla="*/ 609600 w 3752850"/>
                  <a:gd name="connsiteY5" fmla="*/ 122537 h 1387988"/>
                  <a:gd name="connsiteX6" fmla="*/ 819150 w 3752850"/>
                  <a:gd name="connsiteY6" fmla="*/ 236837 h 1387988"/>
                  <a:gd name="connsiteX7" fmla="*/ 933450 w 3752850"/>
                  <a:gd name="connsiteY7" fmla="*/ 255887 h 1387988"/>
                  <a:gd name="connsiteX8" fmla="*/ 1143000 w 3752850"/>
                  <a:gd name="connsiteY8" fmla="*/ 227312 h 1387988"/>
                  <a:gd name="connsiteX9" fmla="*/ 1228725 w 3752850"/>
                  <a:gd name="connsiteY9" fmla="*/ 274937 h 1387988"/>
                  <a:gd name="connsiteX10" fmla="*/ 1314450 w 3752850"/>
                  <a:gd name="connsiteY10" fmla="*/ 265412 h 1387988"/>
                  <a:gd name="connsiteX11" fmla="*/ 1447800 w 3752850"/>
                  <a:gd name="connsiteY11" fmla="*/ 379712 h 1387988"/>
                  <a:gd name="connsiteX12" fmla="*/ 1504950 w 3752850"/>
                  <a:gd name="connsiteY12" fmla="*/ 408287 h 1387988"/>
                  <a:gd name="connsiteX13" fmla="*/ 1628775 w 3752850"/>
                  <a:gd name="connsiteY13" fmla="*/ 484487 h 1387988"/>
                  <a:gd name="connsiteX14" fmla="*/ 1704975 w 3752850"/>
                  <a:gd name="connsiteY14" fmla="*/ 560687 h 1387988"/>
                  <a:gd name="connsiteX15" fmla="*/ 1714500 w 3752850"/>
                  <a:gd name="connsiteY15" fmla="*/ 617837 h 1387988"/>
                  <a:gd name="connsiteX16" fmla="*/ 1762125 w 3752850"/>
                  <a:gd name="connsiteY16" fmla="*/ 617837 h 1387988"/>
                  <a:gd name="connsiteX17" fmla="*/ 1885950 w 3752850"/>
                  <a:gd name="connsiteY17" fmla="*/ 598787 h 1387988"/>
                  <a:gd name="connsiteX18" fmla="*/ 1981200 w 3752850"/>
                  <a:gd name="connsiteY18" fmla="*/ 560687 h 1387988"/>
                  <a:gd name="connsiteX19" fmla="*/ 2076450 w 3752850"/>
                  <a:gd name="connsiteY19" fmla="*/ 551162 h 1387988"/>
                  <a:gd name="connsiteX20" fmla="*/ 2162175 w 3752850"/>
                  <a:gd name="connsiteY20" fmla="*/ 598787 h 1387988"/>
                  <a:gd name="connsiteX21" fmla="*/ 2266950 w 3752850"/>
                  <a:gd name="connsiteY21" fmla="*/ 551162 h 1387988"/>
                  <a:gd name="connsiteX22" fmla="*/ 2371725 w 3752850"/>
                  <a:gd name="connsiteY22" fmla="*/ 579737 h 1387988"/>
                  <a:gd name="connsiteX23" fmla="*/ 2447925 w 3752850"/>
                  <a:gd name="connsiteY23" fmla="*/ 646412 h 1387988"/>
                  <a:gd name="connsiteX24" fmla="*/ 2562225 w 3752850"/>
                  <a:gd name="connsiteY24" fmla="*/ 674987 h 1387988"/>
                  <a:gd name="connsiteX25" fmla="*/ 2552700 w 3752850"/>
                  <a:gd name="connsiteY25" fmla="*/ 770237 h 1387988"/>
                  <a:gd name="connsiteX26" fmla="*/ 2495550 w 3752850"/>
                  <a:gd name="connsiteY26" fmla="*/ 789287 h 1387988"/>
                  <a:gd name="connsiteX27" fmla="*/ 2486025 w 3752850"/>
                  <a:gd name="connsiteY27" fmla="*/ 827387 h 1387988"/>
                  <a:gd name="connsiteX28" fmla="*/ 2590800 w 3752850"/>
                  <a:gd name="connsiteY28" fmla="*/ 894062 h 1387988"/>
                  <a:gd name="connsiteX29" fmla="*/ 2724150 w 3752850"/>
                  <a:gd name="connsiteY29" fmla="*/ 979787 h 1387988"/>
                  <a:gd name="connsiteX30" fmla="*/ 2819400 w 3752850"/>
                  <a:gd name="connsiteY30" fmla="*/ 1027412 h 1387988"/>
                  <a:gd name="connsiteX31" fmla="*/ 2933700 w 3752850"/>
                  <a:gd name="connsiteY31" fmla="*/ 1055987 h 1387988"/>
                  <a:gd name="connsiteX32" fmla="*/ 2990850 w 3752850"/>
                  <a:gd name="connsiteY32" fmla="*/ 1132187 h 1387988"/>
                  <a:gd name="connsiteX33" fmla="*/ 3019425 w 3752850"/>
                  <a:gd name="connsiteY33" fmla="*/ 1179812 h 1387988"/>
                  <a:gd name="connsiteX34" fmla="*/ 3076575 w 3752850"/>
                  <a:gd name="connsiteY34" fmla="*/ 1256012 h 1387988"/>
                  <a:gd name="connsiteX35" fmla="*/ 3219450 w 3752850"/>
                  <a:gd name="connsiteY35" fmla="*/ 1379837 h 1387988"/>
                  <a:gd name="connsiteX36" fmla="*/ 3324225 w 3752850"/>
                  <a:gd name="connsiteY36" fmla="*/ 1370312 h 1387988"/>
                  <a:gd name="connsiteX37" fmla="*/ 3400425 w 3752850"/>
                  <a:gd name="connsiteY37" fmla="*/ 1322687 h 1387988"/>
                  <a:gd name="connsiteX38" fmla="*/ 3505200 w 3752850"/>
                  <a:gd name="connsiteY38" fmla="*/ 1246487 h 1387988"/>
                  <a:gd name="connsiteX39" fmla="*/ 3590925 w 3752850"/>
                  <a:gd name="connsiteY39" fmla="*/ 1217912 h 1387988"/>
                  <a:gd name="connsiteX40" fmla="*/ 3686175 w 3752850"/>
                  <a:gd name="connsiteY40" fmla="*/ 1160762 h 1387988"/>
                  <a:gd name="connsiteX41" fmla="*/ 3733800 w 3752850"/>
                  <a:gd name="connsiteY41" fmla="*/ 1065512 h 1387988"/>
                  <a:gd name="connsiteX42" fmla="*/ 3752850 w 3752850"/>
                  <a:gd name="connsiteY42" fmla="*/ 1046462 h 138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752850" h="1387988">
                    <a:moveTo>
                      <a:pt x="0" y="103487"/>
                    </a:moveTo>
                    <a:cubicBezTo>
                      <a:pt x="11112" y="78087"/>
                      <a:pt x="22225" y="52687"/>
                      <a:pt x="66675" y="36812"/>
                    </a:cubicBezTo>
                    <a:cubicBezTo>
                      <a:pt x="111125" y="20937"/>
                      <a:pt x="206375" y="12999"/>
                      <a:pt x="266700" y="8237"/>
                    </a:cubicBezTo>
                    <a:cubicBezTo>
                      <a:pt x="327025" y="3474"/>
                      <a:pt x="381000" y="-7638"/>
                      <a:pt x="428625" y="8237"/>
                    </a:cubicBezTo>
                    <a:cubicBezTo>
                      <a:pt x="476250" y="24112"/>
                      <a:pt x="522288" y="84437"/>
                      <a:pt x="552450" y="103487"/>
                    </a:cubicBezTo>
                    <a:cubicBezTo>
                      <a:pt x="582613" y="122537"/>
                      <a:pt x="565150" y="100312"/>
                      <a:pt x="609600" y="122537"/>
                    </a:cubicBezTo>
                    <a:cubicBezTo>
                      <a:pt x="654050" y="144762"/>
                      <a:pt x="765175" y="214612"/>
                      <a:pt x="819150" y="236837"/>
                    </a:cubicBezTo>
                    <a:cubicBezTo>
                      <a:pt x="873125" y="259062"/>
                      <a:pt x="879475" y="257475"/>
                      <a:pt x="933450" y="255887"/>
                    </a:cubicBezTo>
                    <a:cubicBezTo>
                      <a:pt x="987425" y="254300"/>
                      <a:pt x="1093788" y="224137"/>
                      <a:pt x="1143000" y="227312"/>
                    </a:cubicBezTo>
                    <a:cubicBezTo>
                      <a:pt x="1192212" y="230487"/>
                      <a:pt x="1200150" y="268587"/>
                      <a:pt x="1228725" y="274937"/>
                    </a:cubicBezTo>
                    <a:cubicBezTo>
                      <a:pt x="1257300" y="281287"/>
                      <a:pt x="1277938" y="247950"/>
                      <a:pt x="1314450" y="265412"/>
                    </a:cubicBezTo>
                    <a:cubicBezTo>
                      <a:pt x="1350962" y="282874"/>
                      <a:pt x="1416050" y="355900"/>
                      <a:pt x="1447800" y="379712"/>
                    </a:cubicBezTo>
                    <a:cubicBezTo>
                      <a:pt x="1479550" y="403524"/>
                      <a:pt x="1474788" y="390825"/>
                      <a:pt x="1504950" y="408287"/>
                    </a:cubicBezTo>
                    <a:cubicBezTo>
                      <a:pt x="1535112" y="425749"/>
                      <a:pt x="1595438" y="459087"/>
                      <a:pt x="1628775" y="484487"/>
                    </a:cubicBezTo>
                    <a:cubicBezTo>
                      <a:pt x="1662112" y="509887"/>
                      <a:pt x="1690687" y="538462"/>
                      <a:pt x="1704975" y="560687"/>
                    </a:cubicBezTo>
                    <a:cubicBezTo>
                      <a:pt x="1719263" y="582912"/>
                      <a:pt x="1704975" y="608312"/>
                      <a:pt x="1714500" y="617837"/>
                    </a:cubicBezTo>
                    <a:cubicBezTo>
                      <a:pt x="1724025" y="627362"/>
                      <a:pt x="1733550" y="621012"/>
                      <a:pt x="1762125" y="617837"/>
                    </a:cubicBezTo>
                    <a:cubicBezTo>
                      <a:pt x="1790700" y="614662"/>
                      <a:pt x="1849438" y="608312"/>
                      <a:pt x="1885950" y="598787"/>
                    </a:cubicBezTo>
                    <a:cubicBezTo>
                      <a:pt x="1922462" y="589262"/>
                      <a:pt x="1949450" y="568624"/>
                      <a:pt x="1981200" y="560687"/>
                    </a:cubicBezTo>
                    <a:cubicBezTo>
                      <a:pt x="2012950" y="552750"/>
                      <a:pt x="2046288" y="544812"/>
                      <a:pt x="2076450" y="551162"/>
                    </a:cubicBezTo>
                    <a:cubicBezTo>
                      <a:pt x="2106612" y="557512"/>
                      <a:pt x="2130425" y="598787"/>
                      <a:pt x="2162175" y="598787"/>
                    </a:cubicBezTo>
                    <a:cubicBezTo>
                      <a:pt x="2193925" y="598787"/>
                      <a:pt x="2232025" y="554337"/>
                      <a:pt x="2266950" y="551162"/>
                    </a:cubicBezTo>
                    <a:cubicBezTo>
                      <a:pt x="2301875" y="547987"/>
                      <a:pt x="2341563" y="563862"/>
                      <a:pt x="2371725" y="579737"/>
                    </a:cubicBezTo>
                    <a:cubicBezTo>
                      <a:pt x="2401887" y="595612"/>
                      <a:pt x="2416175" y="630537"/>
                      <a:pt x="2447925" y="646412"/>
                    </a:cubicBezTo>
                    <a:cubicBezTo>
                      <a:pt x="2479675" y="662287"/>
                      <a:pt x="2544763" y="654350"/>
                      <a:pt x="2562225" y="674987"/>
                    </a:cubicBezTo>
                    <a:cubicBezTo>
                      <a:pt x="2579687" y="695624"/>
                      <a:pt x="2563812" y="751187"/>
                      <a:pt x="2552700" y="770237"/>
                    </a:cubicBezTo>
                    <a:cubicBezTo>
                      <a:pt x="2541588" y="789287"/>
                      <a:pt x="2506663" y="779762"/>
                      <a:pt x="2495550" y="789287"/>
                    </a:cubicBezTo>
                    <a:cubicBezTo>
                      <a:pt x="2484438" y="798812"/>
                      <a:pt x="2470150" y="809925"/>
                      <a:pt x="2486025" y="827387"/>
                    </a:cubicBezTo>
                    <a:cubicBezTo>
                      <a:pt x="2501900" y="844849"/>
                      <a:pt x="2590800" y="894062"/>
                      <a:pt x="2590800" y="894062"/>
                    </a:cubicBezTo>
                    <a:cubicBezTo>
                      <a:pt x="2630488" y="919462"/>
                      <a:pt x="2686050" y="957562"/>
                      <a:pt x="2724150" y="979787"/>
                    </a:cubicBezTo>
                    <a:cubicBezTo>
                      <a:pt x="2762250" y="1002012"/>
                      <a:pt x="2784475" y="1014712"/>
                      <a:pt x="2819400" y="1027412"/>
                    </a:cubicBezTo>
                    <a:cubicBezTo>
                      <a:pt x="2854325" y="1040112"/>
                      <a:pt x="2905125" y="1038525"/>
                      <a:pt x="2933700" y="1055987"/>
                    </a:cubicBezTo>
                    <a:cubicBezTo>
                      <a:pt x="2962275" y="1073449"/>
                      <a:pt x="2976563" y="1111550"/>
                      <a:pt x="2990850" y="1132187"/>
                    </a:cubicBezTo>
                    <a:cubicBezTo>
                      <a:pt x="3005137" y="1152824"/>
                      <a:pt x="3005138" y="1159175"/>
                      <a:pt x="3019425" y="1179812"/>
                    </a:cubicBezTo>
                    <a:cubicBezTo>
                      <a:pt x="3033712" y="1200449"/>
                      <a:pt x="3043238" y="1222675"/>
                      <a:pt x="3076575" y="1256012"/>
                    </a:cubicBezTo>
                    <a:cubicBezTo>
                      <a:pt x="3109912" y="1289349"/>
                      <a:pt x="3178175" y="1360787"/>
                      <a:pt x="3219450" y="1379837"/>
                    </a:cubicBezTo>
                    <a:cubicBezTo>
                      <a:pt x="3260725" y="1398887"/>
                      <a:pt x="3294063" y="1379837"/>
                      <a:pt x="3324225" y="1370312"/>
                    </a:cubicBezTo>
                    <a:cubicBezTo>
                      <a:pt x="3354387" y="1360787"/>
                      <a:pt x="3370263" y="1343324"/>
                      <a:pt x="3400425" y="1322687"/>
                    </a:cubicBezTo>
                    <a:cubicBezTo>
                      <a:pt x="3430587" y="1302050"/>
                      <a:pt x="3473450" y="1263949"/>
                      <a:pt x="3505200" y="1246487"/>
                    </a:cubicBezTo>
                    <a:cubicBezTo>
                      <a:pt x="3536950" y="1229025"/>
                      <a:pt x="3560763" y="1232199"/>
                      <a:pt x="3590925" y="1217912"/>
                    </a:cubicBezTo>
                    <a:cubicBezTo>
                      <a:pt x="3621087" y="1203625"/>
                      <a:pt x="3662363" y="1186162"/>
                      <a:pt x="3686175" y="1160762"/>
                    </a:cubicBezTo>
                    <a:cubicBezTo>
                      <a:pt x="3709988" y="1135362"/>
                      <a:pt x="3722688" y="1084562"/>
                      <a:pt x="3733800" y="1065512"/>
                    </a:cubicBezTo>
                    <a:cubicBezTo>
                      <a:pt x="3744912" y="1046462"/>
                      <a:pt x="3748881" y="1046462"/>
                      <a:pt x="3752850" y="1046462"/>
                    </a:cubicBezTo>
                  </a:path>
                </a:pathLst>
              </a:custGeom>
              <a:ln w="571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290538" y="2989251"/>
              <a:ext cx="1270059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i="1" dirty="0" smtClean="0">
                  <a:solidFill>
                    <a:srgbClr val="002060"/>
                  </a:solidFill>
                </a:rPr>
                <a:t>Азовское море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240018">
              <a:off x="1207025" y="5031754"/>
              <a:ext cx="1650080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i="1" dirty="0" smtClean="0">
                  <a:solidFill>
                    <a:srgbClr val="002060"/>
                  </a:solidFill>
                </a:rPr>
                <a:t>Черное море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4472856">
              <a:off x="5960920" y="4736424"/>
              <a:ext cx="217398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i="1" dirty="0" smtClean="0">
                  <a:solidFill>
                    <a:srgbClr val="002060"/>
                  </a:solidFill>
                </a:rPr>
                <a:t>Каспийское море</a:t>
              </a:r>
              <a:endParaRPr lang="ru-RU" i="1" dirty="0">
                <a:solidFill>
                  <a:srgbClr val="00206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24195" y="2657764"/>
              <a:ext cx="1494041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i="1" dirty="0" smtClean="0">
                  <a:solidFill>
                    <a:schemeClr val="bg2">
                      <a:lumMod val="10000"/>
                    </a:schemeClr>
                  </a:solidFill>
                </a:rPr>
                <a:t>Ростовская область</a:t>
              </a:r>
              <a:endParaRPr lang="ru-RU" i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903832" y="3501021"/>
              <a:ext cx="1859985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i="1" dirty="0" smtClean="0">
                  <a:solidFill>
                    <a:schemeClr val="bg2">
                      <a:lumMod val="10000"/>
                    </a:schemeClr>
                  </a:solidFill>
                </a:rPr>
                <a:t>Краснодарский край</a:t>
              </a:r>
              <a:endParaRPr lang="ru-RU" i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81751" y="3956577"/>
              <a:ext cx="2032676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i="1" dirty="0" smtClean="0">
                  <a:solidFill>
                    <a:schemeClr val="bg2">
                      <a:lumMod val="10000"/>
                    </a:schemeClr>
                  </a:solidFill>
                </a:rPr>
                <a:t>Ставропольский                                    край</a:t>
              </a:r>
              <a:endParaRPr lang="ru-RU" i="1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8" name="Полилиния 7"/>
          <p:cNvSpPr/>
          <p:nvPr/>
        </p:nvSpPr>
        <p:spPr>
          <a:xfrm>
            <a:off x="1352303" y="3998622"/>
            <a:ext cx="878187" cy="827909"/>
          </a:xfrm>
          <a:custGeom>
            <a:avLst/>
            <a:gdLst>
              <a:gd name="connsiteX0" fmla="*/ 54 w 878187"/>
              <a:gd name="connsiteY0" fmla="*/ 78294 h 827909"/>
              <a:gd name="connsiteX1" fmla="*/ 57204 w 878187"/>
              <a:gd name="connsiteY1" fmla="*/ 40194 h 827909"/>
              <a:gd name="connsiteX2" fmla="*/ 152454 w 878187"/>
              <a:gd name="connsiteY2" fmla="*/ 87819 h 827909"/>
              <a:gd name="connsiteX3" fmla="*/ 323904 w 878187"/>
              <a:gd name="connsiteY3" fmla="*/ 40194 h 827909"/>
              <a:gd name="connsiteX4" fmla="*/ 419154 w 878187"/>
              <a:gd name="connsiteY4" fmla="*/ 11619 h 827909"/>
              <a:gd name="connsiteX5" fmla="*/ 542979 w 878187"/>
              <a:gd name="connsiteY5" fmla="*/ 2094 h 827909"/>
              <a:gd name="connsiteX6" fmla="*/ 695379 w 878187"/>
              <a:gd name="connsiteY6" fmla="*/ 49719 h 827909"/>
              <a:gd name="connsiteX7" fmla="*/ 790629 w 878187"/>
              <a:gd name="connsiteY7" fmla="*/ 78294 h 827909"/>
              <a:gd name="connsiteX8" fmla="*/ 857304 w 878187"/>
              <a:gd name="connsiteY8" fmla="*/ 183069 h 827909"/>
              <a:gd name="connsiteX9" fmla="*/ 866829 w 878187"/>
              <a:gd name="connsiteY9" fmla="*/ 268794 h 827909"/>
              <a:gd name="connsiteX10" fmla="*/ 876354 w 878187"/>
              <a:gd name="connsiteY10" fmla="*/ 335469 h 827909"/>
              <a:gd name="connsiteX11" fmla="*/ 876354 w 878187"/>
              <a:gd name="connsiteY11" fmla="*/ 421194 h 827909"/>
              <a:gd name="connsiteX12" fmla="*/ 857304 w 878187"/>
              <a:gd name="connsiteY12" fmla="*/ 478344 h 827909"/>
              <a:gd name="connsiteX13" fmla="*/ 828729 w 878187"/>
              <a:gd name="connsiteY13" fmla="*/ 411669 h 827909"/>
              <a:gd name="connsiteX14" fmla="*/ 828729 w 878187"/>
              <a:gd name="connsiteY14" fmla="*/ 335469 h 827909"/>
              <a:gd name="connsiteX15" fmla="*/ 771579 w 878187"/>
              <a:gd name="connsiteY15" fmla="*/ 278319 h 827909"/>
              <a:gd name="connsiteX16" fmla="*/ 704904 w 878187"/>
              <a:gd name="connsiteY16" fmla="*/ 373569 h 827909"/>
              <a:gd name="connsiteX17" fmla="*/ 733479 w 878187"/>
              <a:gd name="connsiteY17" fmla="*/ 440244 h 827909"/>
              <a:gd name="connsiteX18" fmla="*/ 676329 w 878187"/>
              <a:gd name="connsiteY18" fmla="*/ 535494 h 827909"/>
              <a:gd name="connsiteX19" fmla="*/ 628704 w 878187"/>
              <a:gd name="connsiteY19" fmla="*/ 678369 h 827909"/>
              <a:gd name="connsiteX20" fmla="*/ 619179 w 878187"/>
              <a:gd name="connsiteY20" fmla="*/ 754569 h 827909"/>
              <a:gd name="connsiteX21" fmla="*/ 495354 w 878187"/>
              <a:gd name="connsiteY21" fmla="*/ 821244 h 827909"/>
              <a:gd name="connsiteX22" fmla="*/ 400104 w 878187"/>
              <a:gd name="connsiteY22" fmla="*/ 821244 h 827909"/>
              <a:gd name="connsiteX23" fmla="*/ 381054 w 878187"/>
              <a:gd name="connsiteY23" fmla="*/ 783144 h 827909"/>
              <a:gd name="connsiteX24" fmla="*/ 257229 w 878187"/>
              <a:gd name="connsiteY24" fmla="*/ 764094 h 827909"/>
              <a:gd name="connsiteX25" fmla="*/ 314379 w 878187"/>
              <a:gd name="connsiteY25" fmla="*/ 706944 h 827909"/>
              <a:gd name="connsiteX26" fmla="*/ 333429 w 878187"/>
              <a:gd name="connsiteY26" fmla="*/ 611694 h 827909"/>
              <a:gd name="connsiteX27" fmla="*/ 371529 w 878187"/>
              <a:gd name="connsiteY27" fmla="*/ 611694 h 827909"/>
              <a:gd name="connsiteX28" fmla="*/ 400104 w 878187"/>
              <a:gd name="connsiteY28" fmla="*/ 659319 h 827909"/>
              <a:gd name="connsiteX29" fmla="*/ 485829 w 878187"/>
              <a:gd name="connsiteY29" fmla="*/ 630744 h 827909"/>
              <a:gd name="connsiteX30" fmla="*/ 466779 w 878187"/>
              <a:gd name="connsiteY30" fmla="*/ 554544 h 827909"/>
              <a:gd name="connsiteX31" fmla="*/ 447729 w 878187"/>
              <a:gd name="connsiteY31" fmla="*/ 506919 h 827909"/>
              <a:gd name="connsiteX32" fmla="*/ 428679 w 878187"/>
              <a:gd name="connsiteY32" fmla="*/ 449769 h 827909"/>
              <a:gd name="connsiteX33" fmla="*/ 447729 w 878187"/>
              <a:gd name="connsiteY33" fmla="*/ 364044 h 827909"/>
              <a:gd name="connsiteX34" fmla="*/ 476304 w 878187"/>
              <a:gd name="connsiteY34" fmla="*/ 325944 h 827909"/>
              <a:gd name="connsiteX35" fmla="*/ 523929 w 878187"/>
              <a:gd name="connsiteY35" fmla="*/ 268794 h 827909"/>
              <a:gd name="connsiteX36" fmla="*/ 542979 w 878187"/>
              <a:gd name="connsiteY36" fmla="*/ 240219 h 827909"/>
              <a:gd name="connsiteX37" fmla="*/ 552504 w 878187"/>
              <a:gd name="connsiteY37" fmla="*/ 183069 h 827909"/>
              <a:gd name="connsiteX38" fmla="*/ 552504 w 878187"/>
              <a:gd name="connsiteY38" fmla="*/ 106869 h 827909"/>
              <a:gd name="connsiteX39" fmla="*/ 466779 w 878187"/>
              <a:gd name="connsiteY39" fmla="*/ 125919 h 827909"/>
              <a:gd name="connsiteX40" fmla="*/ 438204 w 878187"/>
              <a:gd name="connsiteY40" fmla="*/ 97344 h 827909"/>
              <a:gd name="connsiteX41" fmla="*/ 400104 w 878187"/>
              <a:gd name="connsiteY41" fmla="*/ 68769 h 827909"/>
              <a:gd name="connsiteX42" fmla="*/ 342954 w 878187"/>
              <a:gd name="connsiteY42" fmla="*/ 106869 h 827909"/>
              <a:gd name="connsiteX43" fmla="*/ 400104 w 878187"/>
              <a:gd name="connsiteY43" fmla="*/ 154494 h 827909"/>
              <a:gd name="connsiteX44" fmla="*/ 333429 w 878187"/>
              <a:gd name="connsiteY44" fmla="*/ 202119 h 827909"/>
              <a:gd name="connsiteX45" fmla="*/ 219129 w 878187"/>
              <a:gd name="connsiteY45" fmla="*/ 202119 h 827909"/>
              <a:gd name="connsiteX46" fmla="*/ 104829 w 878187"/>
              <a:gd name="connsiteY46" fmla="*/ 192594 h 827909"/>
              <a:gd name="connsiteX47" fmla="*/ 66729 w 878187"/>
              <a:gd name="connsiteY47" fmla="*/ 144969 h 827909"/>
              <a:gd name="connsiteX48" fmla="*/ 54 w 878187"/>
              <a:gd name="connsiteY48" fmla="*/ 78294 h 827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878187" h="827909">
                <a:moveTo>
                  <a:pt x="54" y="78294"/>
                </a:moveTo>
                <a:cubicBezTo>
                  <a:pt x="-1533" y="60832"/>
                  <a:pt x="31804" y="38606"/>
                  <a:pt x="57204" y="40194"/>
                </a:cubicBezTo>
                <a:cubicBezTo>
                  <a:pt x="82604" y="41781"/>
                  <a:pt x="108004" y="87819"/>
                  <a:pt x="152454" y="87819"/>
                </a:cubicBezTo>
                <a:cubicBezTo>
                  <a:pt x="196904" y="87819"/>
                  <a:pt x="279454" y="52894"/>
                  <a:pt x="323904" y="40194"/>
                </a:cubicBezTo>
                <a:cubicBezTo>
                  <a:pt x="368354" y="27494"/>
                  <a:pt x="382642" y="17969"/>
                  <a:pt x="419154" y="11619"/>
                </a:cubicBezTo>
                <a:cubicBezTo>
                  <a:pt x="455666" y="5269"/>
                  <a:pt x="496941" y="-4256"/>
                  <a:pt x="542979" y="2094"/>
                </a:cubicBezTo>
                <a:cubicBezTo>
                  <a:pt x="589017" y="8444"/>
                  <a:pt x="695379" y="49719"/>
                  <a:pt x="695379" y="49719"/>
                </a:cubicBezTo>
                <a:cubicBezTo>
                  <a:pt x="736654" y="62419"/>
                  <a:pt x="763642" y="56069"/>
                  <a:pt x="790629" y="78294"/>
                </a:cubicBezTo>
                <a:cubicBezTo>
                  <a:pt x="817616" y="100519"/>
                  <a:pt x="844604" y="151319"/>
                  <a:pt x="857304" y="183069"/>
                </a:cubicBezTo>
                <a:cubicBezTo>
                  <a:pt x="870004" y="214819"/>
                  <a:pt x="863654" y="243394"/>
                  <a:pt x="866829" y="268794"/>
                </a:cubicBezTo>
                <a:cubicBezTo>
                  <a:pt x="870004" y="294194"/>
                  <a:pt x="874767" y="310069"/>
                  <a:pt x="876354" y="335469"/>
                </a:cubicBezTo>
                <a:cubicBezTo>
                  <a:pt x="877942" y="360869"/>
                  <a:pt x="879529" y="397382"/>
                  <a:pt x="876354" y="421194"/>
                </a:cubicBezTo>
                <a:cubicBezTo>
                  <a:pt x="873179" y="445007"/>
                  <a:pt x="865242" y="479932"/>
                  <a:pt x="857304" y="478344"/>
                </a:cubicBezTo>
                <a:cubicBezTo>
                  <a:pt x="849366" y="476756"/>
                  <a:pt x="833491" y="435481"/>
                  <a:pt x="828729" y="411669"/>
                </a:cubicBezTo>
                <a:cubicBezTo>
                  <a:pt x="823967" y="387857"/>
                  <a:pt x="838254" y="357694"/>
                  <a:pt x="828729" y="335469"/>
                </a:cubicBezTo>
                <a:cubicBezTo>
                  <a:pt x="819204" y="313244"/>
                  <a:pt x="792216" y="271969"/>
                  <a:pt x="771579" y="278319"/>
                </a:cubicBezTo>
                <a:cubicBezTo>
                  <a:pt x="750942" y="284669"/>
                  <a:pt x="711254" y="346582"/>
                  <a:pt x="704904" y="373569"/>
                </a:cubicBezTo>
                <a:cubicBezTo>
                  <a:pt x="698554" y="400556"/>
                  <a:pt x="738241" y="413257"/>
                  <a:pt x="733479" y="440244"/>
                </a:cubicBezTo>
                <a:cubicBezTo>
                  <a:pt x="728717" y="467231"/>
                  <a:pt x="693792" y="495807"/>
                  <a:pt x="676329" y="535494"/>
                </a:cubicBezTo>
                <a:cubicBezTo>
                  <a:pt x="658867" y="575182"/>
                  <a:pt x="638229" y="641857"/>
                  <a:pt x="628704" y="678369"/>
                </a:cubicBezTo>
                <a:cubicBezTo>
                  <a:pt x="619179" y="714881"/>
                  <a:pt x="641404" y="730757"/>
                  <a:pt x="619179" y="754569"/>
                </a:cubicBezTo>
                <a:cubicBezTo>
                  <a:pt x="596954" y="778381"/>
                  <a:pt x="531866" y="810132"/>
                  <a:pt x="495354" y="821244"/>
                </a:cubicBezTo>
                <a:cubicBezTo>
                  <a:pt x="458842" y="832356"/>
                  <a:pt x="419154" y="827594"/>
                  <a:pt x="400104" y="821244"/>
                </a:cubicBezTo>
                <a:cubicBezTo>
                  <a:pt x="381054" y="814894"/>
                  <a:pt x="404867" y="792669"/>
                  <a:pt x="381054" y="783144"/>
                </a:cubicBezTo>
                <a:cubicBezTo>
                  <a:pt x="357242" y="773619"/>
                  <a:pt x="268341" y="776794"/>
                  <a:pt x="257229" y="764094"/>
                </a:cubicBezTo>
                <a:cubicBezTo>
                  <a:pt x="246117" y="751394"/>
                  <a:pt x="301679" y="732344"/>
                  <a:pt x="314379" y="706944"/>
                </a:cubicBezTo>
                <a:cubicBezTo>
                  <a:pt x="327079" y="681544"/>
                  <a:pt x="323904" y="627569"/>
                  <a:pt x="333429" y="611694"/>
                </a:cubicBezTo>
                <a:cubicBezTo>
                  <a:pt x="342954" y="595819"/>
                  <a:pt x="360417" y="603757"/>
                  <a:pt x="371529" y="611694"/>
                </a:cubicBezTo>
                <a:cubicBezTo>
                  <a:pt x="382642" y="619632"/>
                  <a:pt x="381054" y="656144"/>
                  <a:pt x="400104" y="659319"/>
                </a:cubicBezTo>
                <a:cubicBezTo>
                  <a:pt x="419154" y="662494"/>
                  <a:pt x="474717" y="648206"/>
                  <a:pt x="485829" y="630744"/>
                </a:cubicBezTo>
                <a:cubicBezTo>
                  <a:pt x="496941" y="613282"/>
                  <a:pt x="473129" y="575181"/>
                  <a:pt x="466779" y="554544"/>
                </a:cubicBezTo>
                <a:cubicBezTo>
                  <a:pt x="460429" y="533907"/>
                  <a:pt x="454079" y="524381"/>
                  <a:pt x="447729" y="506919"/>
                </a:cubicBezTo>
                <a:cubicBezTo>
                  <a:pt x="441379" y="489457"/>
                  <a:pt x="428679" y="473581"/>
                  <a:pt x="428679" y="449769"/>
                </a:cubicBezTo>
                <a:cubicBezTo>
                  <a:pt x="428679" y="425957"/>
                  <a:pt x="439792" y="384682"/>
                  <a:pt x="447729" y="364044"/>
                </a:cubicBezTo>
                <a:cubicBezTo>
                  <a:pt x="455667" y="343407"/>
                  <a:pt x="463604" y="341819"/>
                  <a:pt x="476304" y="325944"/>
                </a:cubicBezTo>
                <a:cubicBezTo>
                  <a:pt x="489004" y="310069"/>
                  <a:pt x="512817" y="283082"/>
                  <a:pt x="523929" y="268794"/>
                </a:cubicBezTo>
                <a:cubicBezTo>
                  <a:pt x="535042" y="254507"/>
                  <a:pt x="538216" y="254507"/>
                  <a:pt x="542979" y="240219"/>
                </a:cubicBezTo>
                <a:cubicBezTo>
                  <a:pt x="547742" y="225931"/>
                  <a:pt x="550917" y="205294"/>
                  <a:pt x="552504" y="183069"/>
                </a:cubicBezTo>
                <a:cubicBezTo>
                  <a:pt x="554091" y="160844"/>
                  <a:pt x="566791" y="116394"/>
                  <a:pt x="552504" y="106869"/>
                </a:cubicBezTo>
                <a:cubicBezTo>
                  <a:pt x="538217" y="97344"/>
                  <a:pt x="485829" y="127506"/>
                  <a:pt x="466779" y="125919"/>
                </a:cubicBezTo>
                <a:cubicBezTo>
                  <a:pt x="447729" y="124332"/>
                  <a:pt x="449317" y="106869"/>
                  <a:pt x="438204" y="97344"/>
                </a:cubicBezTo>
                <a:cubicBezTo>
                  <a:pt x="427092" y="87819"/>
                  <a:pt x="415979" y="67181"/>
                  <a:pt x="400104" y="68769"/>
                </a:cubicBezTo>
                <a:cubicBezTo>
                  <a:pt x="384229" y="70356"/>
                  <a:pt x="342954" y="92582"/>
                  <a:pt x="342954" y="106869"/>
                </a:cubicBezTo>
                <a:cubicBezTo>
                  <a:pt x="342954" y="121156"/>
                  <a:pt x="401692" y="138619"/>
                  <a:pt x="400104" y="154494"/>
                </a:cubicBezTo>
                <a:cubicBezTo>
                  <a:pt x="398517" y="170369"/>
                  <a:pt x="363592" y="194181"/>
                  <a:pt x="333429" y="202119"/>
                </a:cubicBezTo>
                <a:cubicBezTo>
                  <a:pt x="303266" y="210057"/>
                  <a:pt x="257229" y="203707"/>
                  <a:pt x="219129" y="202119"/>
                </a:cubicBezTo>
                <a:cubicBezTo>
                  <a:pt x="181029" y="200531"/>
                  <a:pt x="130229" y="202119"/>
                  <a:pt x="104829" y="192594"/>
                </a:cubicBezTo>
                <a:cubicBezTo>
                  <a:pt x="79429" y="183069"/>
                  <a:pt x="84191" y="160844"/>
                  <a:pt x="66729" y="144969"/>
                </a:cubicBezTo>
                <a:cubicBezTo>
                  <a:pt x="49267" y="129094"/>
                  <a:pt x="1641" y="95756"/>
                  <a:pt x="54" y="78294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91397" y="4207721"/>
            <a:ext cx="322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1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69707" y="830356"/>
            <a:ext cx="432048" cy="3549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1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48264" y="83035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Адыгея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2009409" y="4435104"/>
            <a:ext cx="1059641" cy="796454"/>
          </a:xfrm>
          <a:custGeom>
            <a:avLst/>
            <a:gdLst>
              <a:gd name="connsiteX0" fmla="*/ 366 w 1059641"/>
              <a:gd name="connsiteY0" fmla="*/ 527421 h 796454"/>
              <a:gd name="connsiteX1" fmla="*/ 57516 w 1059641"/>
              <a:gd name="connsiteY1" fmla="*/ 432171 h 796454"/>
              <a:gd name="connsiteX2" fmla="*/ 114666 w 1059641"/>
              <a:gd name="connsiteY2" fmla="*/ 403596 h 796454"/>
              <a:gd name="connsiteX3" fmla="*/ 171816 w 1059641"/>
              <a:gd name="connsiteY3" fmla="*/ 336921 h 796454"/>
              <a:gd name="connsiteX4" fmla="*/ 209916 w 1059641"/>
              <a:gd name="connsiteY4" fmla="*/ 251196 h 796454"/>
              <a:gd name="connsiteX5" fmla="*/ 228966 w 1059641"/>
              <a:gd name="connsiteY5" fmla="*/ 203571 h 796454"/>
              <a:gd name="connsiteX6" fmla="*/ 343266 w 1059641"/>
              <a:gd name="connsiteY6" fmla="*/ 241671 h 796454"/>
              <a:gd name="connsiteX7" fmla="*/ 381366 w 1059641"/>
              <a:gd name="connsiteY7" fmla="*/ 270246 h 796454"/>
              <a:gd name="connsiteX8" fmla="*/ 419466 w 1059641"/>
              <a:gd name="connsiteY8" fmla="*/ 327396 h 796454"/>
              <a:gd name="connsiteX9" fmla="*/ 486141 w 1059641"/>
              <a:gd name="connsiteY9" fmla="*/ 279771 h 796454"/>
              <a:gd name="connsiteX10" fmla="*/ 581391 w 1059641"/>
              <a:gd name="connsiteY10" fmla="*/ 260721 h 796454"/>
              <a:gd name="connsiteX11" fmla="*/ 609966 w 1059641"/>
              <a:gd name="connsiteY11" fmla="*/ 213096 h 796454"/>
              <a:gd name="connsiteX12" fmla="*/ 609966 w 1059641"/>
              <a:gd name="connsiteY12" fmla="*/ 127371 h 796454"/>
              <a:gd name="connsiteX13" fmla="*/ 619491 w 1059641"/>
              <a:gd name="connsiteY13" fmla="*/ 89271 h 796454"/>
              <a:gd name="connsiteX14" fmla="*/ 695691 w 1059641"/>
              <a:gd name="connsiteY14" fmla="*/ 60696 h 796454"/>
              <a:gd name="connsiteX15" fmla="*/ 724266 w 1059641"/>
              <a:gd name="connsiteY15" fmla="*/ 3546 h 796454"/>
              <a:gd name="connsiteX16" fmla="*/ 752841 w 1059641"/>
              <a:gd name="connsiteY16" fmla="*/ 13071 h 796454"/>
              <a:gd name="connsiteX17" fmla="*/ 790941 w 1059641"/>
              <a:gd name="connsiteY17" fmla="*/ 70221 h 796454"/>
              <a:gd name="connsiteX18" fmla="*/ 838566 w 1059641"/>
              <a:gd name="connsiteY18" fmla="*/ 108321 h 796454"/>
              <a:gd name="connsiteX19" fmla="*/ 914766 w 1059641"/>
              <a:gd name="connsiteY19" fmla="*/ 117846 h 796454"/>
              <a:gd name="connsiteX20" fmla="*/ 990966 w 1059641"/>
              <a:gd name="connsiteY20" fmla="*/ 117846 h 796454"/>
              <a:gd name="connsiteX21" fmla="*/ 1029066 w 1059641"/>
              <a:gd name="connsiteY21" fmla="*/ 98796 h 796454"/>
              <a:gd name="connsiteX22" fmla="*/ 1057641 w 1059641"/>
              <a:gd name="connsiteY22" fmla="*/ 184521 h 796454"/>
              <a:gd name="connsiteX23" fmla="*/ 971916 w 1059641"/>
              <a:gd name="connsiteY23" fmla="*/ 184521 h 796454"/>
              <a:gd name="connsiteX24" fmla="*/ 905241 w 1059641"/>
              <a:gd name="connsiteY24" fmla="*/ 222621 h 796454"/>
              <a:gd name="connsiteX25" fmla="*/ 867141 w 1059641"/>
              <a:gd name="connsiteY25" fmla="*/ 279771 h 796454"/>
              <a:gd name="connsiteX26" fmla="*/ 895716 w 1059641"/>
              <a:gd name="connsiteY26" fmla="*/ 336921 h 796454"/>
              <a:gd name="connsiteX27" fmla="*/ 905241 w 1059641"/>
              <a:gd name="connsiteY27" fmla="*/ 336921 h 796454"/>
              <a:gd name="connsiteX28" fmla="*/ 971916 w 1059641"/>
              <a:gd name="connsiteY28" fmla="*/ 298821 h 796454"/>
              <a:gd name="connsiteX29" fmla="*/ 971916 w 1059641"/>
              <a:gd name="connsiteY29" fmla="*/ 336921 h 796454"/>
              <a:gd name="connsiteX30" fmla="*/ 971916 w 1059641"/>
              <a:gd name="connsiteY30" fmla="*/ 451221 h 796454"/>
              <a:gd name="connsiteX31" fmla="*/ 933816 w 1059641"/>
              <a:gd name="connsiteY31" fmla="*/ 479796 h 796454"/>
              <a:gd name="connsiteX32" fmla="*/ 838566 w 1059641"/>
              <a:gd name="connsiteY32" fmla="*/ 517896 h 796454"/>
              <a:gd name="connsiteX33" fmla="*/ 790941 w 1059641"/>
              <a:gd name="connsiteY33" fmla="*/ 575046 h 796454"/>
              <a:gd name="connsiteX34" fmla="*/ 733791 w 1059641"/>
              <a:gd name="connsiteY34" fmla="*/ 584571 h 796454"/>
              <a:gd name="connsiteX35" fmla="*/ 676641 w 1059641"/>
              <a:gd name="connsiteY35" fmla="*/ 632196 h 796454"/>
              <a:gd name="connsiteX36" fmla="*/ 629016 w 1059641"/>
              <a:gd name="connsiteY36" fmla="*/ 698871 h 796454"/>
              <a:gd name="connsiteX37" fmla="*/ 600441 w 1059641"/>
              <a:gd name="connsiteY37" fmla="*/ 794121 h 796454"/>
              <a:gd name="connsiteX38" fmla="*/ 495666 w 1059641"/>
              <a:gd name="connsiteY38" fmla="*/ 765546 h 796454"/>
              <a:gd name="connsiteX39" fmla="*/ 381366 w 1059641"/>
              <a:gd name="connsiteY39" fmla="*/ 746496 h 796454"/>
              <a:gd name="connsiteX40" fmla="*/ 324216 w 1059641"/>
              <a:gd name="connsiteY40" fmla="*/ 708396 h 796454"/>
              <a:gd name="connsiteX41" fmla="*/ 257541 w 1059641"/>
              <a:gd name="connsiteY41" fmla="*/ 651246 h 796454"/>
              <a:gd name="connsiteX42" fmla="*/ 228966 w 1059641"/>
              <a:gd name="connsiteY42" fmla="*/ 632196 h 796454"/>
              <a:gd name="connsiteX43" fmla="*/ 133716 w 1059641"/>
              <a:gd name="connsiteY43" fmla="*/ 603621 h 796454"/>
              <a:gd name="connsiteX44" fmla="*/ 86091 w 1059641"/>
              <a:gd name="connsiteY44" fmla="*/ 546471 h 796454"/>
              <a:gd name="connsiteX45" fmla="*/ 366 w 1059641"/>
              <a:gd name="connsiteY45" fmla="*/ 527421 h 79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59641" h="796454">
                <a:moveTo>
                  <a:pt x="366" y="527421"/>
                </a:moveTo>
                <a:cubicBezTo>
                  <a:pt x="-4396" y="508371"/>
                  <a:pt x="38466" y="452808"/>
                  <a:pt x="57516" y="432171"/>
                </a:cubicBezTo>
                <a:cubicBezTo>
                  <a:pt x="76566" y="411534"/>
                  <a:pt x="95616" y="419471"/>
                  <a:pt x="114666" y="403596"/>
                </a:cubicBezTo>
                <a:cubicBezTo>
                  <a:pt x="133716" y="387721"/>
                  <a:pt x="155941" y="362321"/>
                  <a:pt x="171816" y="336921"/>
                </a:cubicBezTo>
                <a:cubicBezTo>
                  <a:pt x="187691" y="311521"/>
                  <a:pt x="200391" y="273421"/>
                  <a:pt x="209916" y="251196"/>
                </a:cubicBezTo>
                <a:cubicBezTo>
                  <a:pt x="219441" y="228971"/>
                  <a:pt x="206741" y="205158"/>
                  <a:pt x="228966" y="203571"/>
                </a:cubicBezTo>
                <a:cubicBezTo>
                  <a:pt x="251191" y="201984"/>
                  <a:pt x="317866" y="230559"/>
                  <a:pt x="343266" y="241671"/>
                </a:cubicBezTo>
                <a:cubicBezTo>
                  <a:pt x="368666" y="252783"/>
                  <a:pt x="368666" y="255958"/>
                  <a:pt x="381366" y="270246"/>
                </a:cubicBezTo>
                <a:cubicBezTo>
                  <a:pt x="394066" y="284533"/>
                  <a:pt x="402004" y="325809"/>
                  <a:pt x="419466" y="327396"/>
                </a:cubicBezTo>
                <a:cubicBezTo>
                  <a:pt x="436928" y="328983"/>
                  <a:pt x="459154" y="290883"/>
                  <a:pt x="486141" y="279771"/>
                </a:cubicBezTo>
                <a:cubicBezTo>
                  <a:pt x="513128" y="268659"/>
                  <a:pt x="560754" y="271833"/>
                  <a:pt x="581391" y="260721"/>
                </a:cubicBezTo>
                <a:cubicBezTo>
                  <a:pt x="602028" y="249609"/>
                  <a:pt x="605204" y="235321"/>
                  <a:pt x="609966" y="213096"/>
                </a:cubicBezTo>
                <a:cubicBezTo>
                  <a:pt x="614729" y="190871"/>
                  <a:pt x="608379" y="148008"/>
                  <a:pt x="609966" y="127371"/>
                </a:cubicBezTo>
                <a:cubicBezTo>
                  <a:pt x="611553" y="106734"/>
                  <a:pt x="605204" y="100383"/>
                  <a:pt x="619491" y="89271"/>
                </a:cubicBezTo>
                <a:cubicBezTo>
                  <a:pt x="633779" y="78158"/>
                  <a:pt x="678229" y="74983"/>
                  <a:pt x="695691" y="60696"/>
                </a:cubicBezTo>
                <a:cubicBezTo>
                  <a:pt x="713153" y="46409"/>
                  <a:pt x="714741" y="11483"/>
                  <a:pt x="724266" y="3546"/>
                </a:cubicBezTo>
                <a:cubicBezTo>
                  <a:pt x="733791" y="-4391"/>
                  <a:pt x="741729" y="1959"/>
                  <a:pt x="752841" y="13071"/>
                </a:cubicBezTo>
                <a:cubicBezTo>
                  <a:pt x="763953" y="24183"/>
                  <a:pt x="776654" y="54346"/>
                  <a:pt x="790941" y="70221"/>
                </a:cubicBezTo>
                <a:cubicBezTo>
                  <a:pt x="805229" y="86096"/>
                  <a:pt x="817929" y="100383"/>
                  <a:pt x="838566" y="108321"/>
                </a:cubicBezTo>
                <a:cubicBezTo>
                  <a:pt x="859204" y="116258"/>
                  <a:pt x="889366" y="116258"/>
                  <a:pt x="914766" y="117846"/>
                </a:cubicBezTo>
                <a:cubicBezTo>
                  <a:pt x="940166" y="119433"/>
                  <a:pt x="971916" y="121021"/>
                  <a:pt x="990966" y="117846"/>
                </a:cubicBezTo>
                <a:cubicBezTo>
                  <a:pt x="1010016" y="114671"/>
                  <a:pt x="1017954" y="87684"/>
                  <a:pt x="1029066" y="98796"/>
                </a:cubicBezTo>
                <a:cubicBezTo>
                  <a:pt x="1040178" y="109908"/>
                  <a:pt x="1067166" y="170234"/>
                  <a:pt x="1057641" y="184521"/>
                </a:cubicBezTo>
                <a:cubicBezTo>
                  <a:pt x="1048116" y="198808"/>
                  <a:pt x="997316" y="178171"/>
                  <a:pt x="971916" y="184521"/>
                </a:cubicBezTo>
                <a:cubicBezTo>
                  <a:pt x="946516" y="190871"/>
                  <a:pt x="922703" y="206746"/>
                  <a:pt x="905241" y="222621"/>
                </a:cubicBezTo>
                <a:cubicBezTo>
                  <a:pt x="887779" y="238496"/>
                  <a:pt x="868728" y="260721"/>
                  <a:pt x="867141" y="279771"/>
                </a:cubicBezTo>
                <a:cubicBezTo>
                  <a:pt x="865554" y="298821"/>
                  <a:pt x="889366" y="327396"/>
                  <a:pt x="895716" y="336921"/>
                </a:cubicBezTo>
                <a:cubicBezTo>
                  <a:pt x="902066" y="346446"/>
                  <a:pt x="892541" y="343271"/>
                  <a:pt x="905241" y="336921"/>
                </a:cubicBezTo>
                <a:cubicBezTo>
                  <a:pt x="917941" y="330571"/>
                  <a:pt x="960804" y="298821"/>
                  <a:pt x="971916" y="298821"/>
                </a:cubicBezTo>
                <a:cubicBezTo>
                  <a:pt x="983028" y="298821"/>
                  <a:pt x="971916" y="336921"/>
                  <a:pt x="971916" y="336921"/>
                </a:cubicBezTo>
                <a:cubicBezTo>
                  <a:pt x="971916" y="362321"/>
                  <a:pt x="978266" y="427409"/>
                  <a:pt x="971916" y="451221"/>
                </a:cubicBezTo>
                <a:cubicBezTo>
                  <a:pt x="965566" y="475033"/>
                  <a:pt x="956041" y="468684"/>
                  <a:pt x="933816" y="479796"/>
                </a:cubicBezTo>
                <a:cubicBezTo>
                  <a:pt x="911591" y="490908"/>
                  <a:pt x="862379" y="502021"/>
                  <a:pt x="838566" y="517896"/>
                </a:cubicBezTo>
                <a:cubicBezTo>
                  <a:pt x="814754" y="533771"/>
                  <a:pt x="808403" y="563934"/>
                  <a:pt x="790941" y="575046"/>
                </a:cubicBezTo>
                <a:cubicBezTo>
                  <a:pt x="773479" y="586158"/>
                  <a:pt x="752841" y="575046"/>
                  <a:pt x="733791" y="584571"/>
                </a:cubicBezTo>
                <a:cubicBezTo>
                  <a:pt x="714741" y="594096"/>
                  <a:pt x="694103" y="613146"/>
                  <a:pt x="676641" y="632196"/>
                </a:cubicBezTo>
                <a:cubicBezTo>
                  <a:pt x="659179" y="651246"/>
                  <a:pt x="641716" y="671884"/>
                  <a:pt x="629016" y="698871"/>
                </a:cubicBezTo>
                <a:cubicBezTo>
                  <a:pt x="616316" y="725858"/>
                  <a:pt x="622666" y="783009"/>
                  <a:pt x="600441" y="794121"/>
                </a:cubicBezTo>
                <a:cubicBezTo>
                  <a:pt x="578216" y="805233"/>
                  <a:pt x="532178" y="773483"/>
                  <a:pt x="495666" y="765546"/>
                </a:cubicBezTo>
                <a:cubicBezTo>
                  <a:pt x="459154" y="757609"/>
                  <a:pt x="409941" y="756021"/>
                  <a:pt x="381366" y="746496"/>
                </a:cubicBezTo>
                <a:cubicBezTo>
                  <a:pt x="352791" y="736971"/>
                  <a:pt x="344854" y="724271"/>
                  <a:pt x="324216" y="708396"/>
                </a:cubicBezTo>
                <a:cubicBezTo>
                  <a:pt x="303579" y="692521"/>
                  <a:pt x="273416" y="663946"/>
                  <a:pt x="257541" y="651246"/>
                </a:cubicBezTo>
                <a:cubicBezTo>
                  <a:pt x="241666" y="638546"/>
                  <a:pt x="249604" y="640134"/>
                  <a:pt x="228966" y="632196"/>
                </a:cubicBezTo>
                <a:cubicBezTo>
                  <a:pt x="208329" y="624259"/>
                  <a:pt x="157528" y="617908"/>
                  <a:pt x="133716" y="603621"/>
                </a:cubicBezTo>
                <a:cubicBezTo>
                  <a:pt x="109904" y="589334"/>
                  <a:pt x="101966" y="559171"/>
                  <a:pt x="86091" y="546471"/>
                </a:cubicBezTo>
                <a:cubicBezTo>
                  <a:pt x="70216" y="533771"/>
                  <a:pt x="5128" y="546471"/>
                  <a:pt x="366" y="527421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378178" y="4659989"/>
            <a:ext cx="32229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2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454055" y="1527883"/>
            <a:ext cx="432048" cy="3549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32612" y="1527883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Карачаево -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Черкессия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454055" y="2514567"/>
            <a:ext cx="432048" cy="35492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3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32612" y="251456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Кабардино - Балкария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2631233" y="4805095"/>
            <a:ext cx="966254" cy="596032"/>
          </a:xfrm>
          <a:custGeom>
            <a:avLst/>
            <a:gdLst>
              <a:gd name="connsiteX0" fmla="*/ 7192 w 966254"/>
              <a:gd name="connsiteY0" fmla="*/ 433655 h 596032"/>
              <a:gd name="connsiteX1" fmla="*/ 7192 w 966254"/>
              <a:gd name="connsiteY1" fmla="*/ 357455 h 596032"/>
              <a:gd name="connsiteX2" fmla="*/ 54817 w 966254"/>
              <a:gd name="connsiteY2" fmla="*/ 281255 h 596032"/>
              <a:gd name="connsiteX3" fmla="*/ 111967 w 966254"/>
              <a:gd name="connsiteY3" fmla="*/ 224105 h 596032"/>
              <a:gd name="connsiteX4" fmla="*/ 207217 w 966254"/>
              <a:gd name="connsiteY4" fmla="*/ 186005 h 596032"/>
              <a:gd name="connsiteX5" fmla="*/ 254842 w 966254"/>
              <a:gd name="connsiteY5" fmla="*/ 147905 h 596032"/>
              <a:gd name="connsiteX6" fmla="*/ 292942 w 966254"/>
              <a:gd name="connsiteY6" fmla="*/ 109805 h 596032"/>
              <a:gd name="connsiteX7" fmla="*/ 378667 w 966254"/>
              <a:gd name="connsiteY7" fmla="*/ 62180 h 596032"/>
              <a:gd name="connsiteX8" fmla="*/ 454867 w 966254"/>
              <a:gd name="connsiteY8" fmla="*/ 24080 h 596032"/>
              <a:gd name="connsiteX9" fmla="*/ 578692 w 966254"/>
              <a:gd name="connsiteY9" fmla="*/ 5030 h 596032"/>
              <a:gd name="connsiteX10" fmla="*/ 607267 w 966254"/>
              <a:gd name="connsiteY10" fmla="*/ 5030 h 596032"/>
              <a:gd name="connsiteX11" fmla="*/ 635842 w 966254"/>
              <a:gd name="connsiteY11" fmla="*/ 62180 h 596032"/>
              <a:gd name="connsiteX12" fmla="*/ 731092 w 966254"/>
              <a:gd name="connsiteY12" fmla="*/ 43130 h 596032"/>
              <a:gd name="connsiteX13" fmla="*/ 807292 w 966254"/>
              <a:gd name="connsiteY13" fmla="*/ 62180 h 596032"/>
              <a:gd name="connsiteX14" fmla="*/ 864442 w 966254"/>
              <a:gd name="connsiteY14" fmla="*/ 71705 h 596032"/>
              <a:gd name="connsiteX15" fmla="*/ 912067 w 966254"/>
              <a:gd name="connsiteY15" fmla="*/ 147905 h 596032"/>
              <a:gd name="connsiteX16" fmla="*/ 959692 w 966254"/>
              <a:gd name="connsiteY16" fmla="*/ 252680 h 596032"/>
              <a:gd name="connsiteX17" fmla="*/ 959692 w 966254"/>
              <a:gd name="connsiteY17" fmla="*/ 328880 h 596032"/>
              <a:gd name="connsiteX18" fmla="*/ 902542 w 966254"/>
              <a:gd name="connsiteY18" fmla="*/ 395555 h 596032"/>
              <a:gd name="connsiteX19" fmla="*/ 864442 w 966254"/>
              <a:gd name="connsiteY19" fmla="*/ 433655 h 596032"/>
              <a:gd name="connsiteX20" fmla="*/ 778717 w 966254"/>
              <a:gd name="connsiteY20" fmla="*/ 386030 h 596032"/>
              <a:gd name="connsiteX21" fmla="*/ 740617 w 966254"/>
              <a:gd name="connsiteY21" fmla="*/ 443180 h 596032"/>
              <a:gd name="connsiteX22" fmla="*/ 664417 w 966254"/>
              <a:gd name="connsiteY22" fmla="*/ 547955 h 596032"/>
              <a:gd name="connsiteX23" fmla="*/ 597742 w 966254"/>
              <a:gd name="connsiteY23" fmla="*/ 576530 h 596032"/>
              <a:gd name="connsiteX24" fmla="*/ 569167 w 966254"/>
              <a:gd name="connsiteY24" fmla="*/ 595580 h 596032"/>
              <a:gd name="connsiteX25" fmla="*/ 521542 w 966254"/>
              <a:gd name="connsiteY25" fmla="*/ 557480 h 596032"/>
              <a:gd name="connsiteX26" fmla="*/ 464392 w 966254"/>
              <a:gd name="connsiteY26" fmla="*/ 528905 h 596032"/>
              <a:gd name="connsiteX27" fmla="*/ 388192 w 966254"/>
              <a:gd name="connsiteY27" fmla="*/ 481280 h 596032"/>
              <a:gd name="connsiteX28" fmla="*/ 331042 w 966254"/>
              <a:gd name="connsiteY28" fmla="*/ 433655 h 596032"/>
              <a:gd name="connsiteX29" fmla="*/ 264367 w 966254"/>
              <a:gd name="connsiteY29" fmla="*/ 424130 h 596032"/>
              <a:gd name="connsiteX30" fmla="*/ 216742 w 966254"/>
              <a:gd name="connsiteY30" fmla="*/ 443180 h 596032"/>
              <a:gd name="connsiteX31" fmla="*/ 140542 w 966254"/>
              <a:gd name="connsiteY31" fmla="*/ 405080 h 596032"/>
              <a:gd name="connsiteX32" fmla="*/ 73867 w 966254"/>
              <a:gd name="connsiteY32" fmla="*/ 395555 h 596032"/>
              <a:gd name="connsiteX33" fmla="*/ 7192 w 966254"/>
              <a:gd name="connsiteY33" fmla="*/ 433655 h 59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66254" h="596032">
                <a:moveTo>
                  <a:pt x="7192" y="433655"/>
                </a:moveTo>
                <a:cubicBezTo>
                  <a:pt x="-3920" y="427305"/>
                  <a:pt x="-745" y="382855"/>
                  <a:pt x="7192" y="357455"/>
                </a:cubicBezTo>
                <a:cubicBezTo>
                  <a:pt x="15129" y="332055"/>
                  <a:pt x="37355" y="303480"/>
                  <a:pt x="54817" y="281255"/>
                </a:cubicBezTo>
                <a:cubicBezTo>
                  <a:pt x="72279" y="259030"/>
                  <a:pt x="86567" y="239980"/>
                  <a:pt x="111967" y="224105"/>
                </a:cubicBezTo>
                <a:cubicBezTo>
                  <a:pt x="137367" y="208230"/>
                  <a:pt x="183405" y="198705"/>
                  <a:pt x="207217" y="186005"/>
                </a:cubicBezTo>
                <a:cubicBezTo>
                  <a:pt x="231030" y="173305"/>
                  <a:pt x="240555" y="160605"/>
                  <a:pt x="254842" y="147905"/>
                </a:cubicBezTo>
                <a:cubicBezTo>
                  <a:pt x="269130" y="135205"/>
                  <a:pt x="272305" y="124092"/>
                  <a:pt x="292942" y="109805"/>
                </a:cubicBezTo>
                <a:cubicBezTo>
                  <a:pt x="313579" y="95518"/>
                  <a:pt x="351680" y="76467"/>
                  <a:pt x="378667" y="62180"/>
                </a:cubicBezTo>
                <a:cubicBezTo>
                  <a:pt x="405655" y="47892"/>
                  <a:pt x="421530" y="33605"/>
                  <a:pt x="454867" y="24080"/>
                </a:cubicBezTo>
                <a:cubicBezTo>
                  <a:pt x="488205" y="14555"/>
                  <a:pt x="553292" y="8205"/>
                  <a:pt x="578692" y="5030"/>
                </a:cubicBezTo>
                <a:cubicBezTo>
                  <a:pt x="604092" y="1855"/>
                  <a:pt x="597742" y="-4495"/>
                  <a:pt x="607267" y="5030"/>
                </a:cubicBezTo>
                <a:cubicBezTo>
                  <a:pt x="616792" y="14555"/>
                  <a:pt x="615205" y="55830"/>
                  <a:pt x="635842" y="62180"/>
                </a:cubicBezTo>
                <a:cubicBezTo>
                  <a:pt x="656479" y="68530"/>
                  <a:pt x="702517" y="43130"/>
                  <a:pt x="731092" y="43130"/>
                </a:cubicBezTo>
                <a:cubicBezTo>
                  <a:pt x="759667" y="43130"/>
                  <a:pt x="785067" y="57417"/>
                  <a:pt x="807292" y="62180"/>
                </a:cubicBezTo>
                <a:cubicBezTo>
                  <a:pt x="829517" y="66942"/>
                  <a:pt x="846980" y="57418"/>
                  <a:pt x="864442" y="71705"/>
                </a:cubicBezTo>
                <a:cubicBezTo>
                  <a:pt x="881904" y="85992"/>
                  <a:pt x="896192" y="117743"/>
                  <a:pt x="912067" y="147905"/>
                </a:cubicBezTo>
                <a:cubicBezTo>
                  <a:pt x="927942" y="178067"/>
                  <a:pt x="951754" y="222517"/>
                  <a:pt x="959692" y="252680"/>
                </a:cubicBezTo>
                <a:cubicBezTo>
                  <a:pt x="967630" y="282843"/>
                  <a:pt x="969217" y="305067"/>
                  <a:pt x="959692" y="328880"/>
                </a:cubicBezTo>
                <a:cubicBezTo>
                  <a:pt x="950167" y="352692"/>
                  <a:pt x="918417" y="378093"/>
                  <a:pt x="902542" y="395555"/>
                </a:cubicBezTo>
                <a:cubicBezTo>
                  <a:pt x="886667" y="413017"/>
                  <a:pt x="885079" y="435242"/>
                  <a:pt x="864442" y="433655"/>
                </a:cubicBezTo>
                <a:cubicBezTo>
                  <a:pt x="843805" y="432068"/>
                  <a:pt x="799354" y="384443"/>
                  <a:pt x="778717" y="386030"/>
                </a:cubicBezTo>
                <a:cubicBezTo>
                  <a:pt x="758080" y="387617"/>
                  <a:pt x="759667" y="416193"/>
                  <a:pt x="740617" y="443180"/>
                </a:cubicBezTo>
                <a:cubicBezTo>
                  <a:pt x="721567" y="470167"/>
                  <a:pt x="688229" y="525730"/>
                  <a:pt x="664417" y="547955"/>
                </a:cubicBezTo>
                <a:cubicBezTo>
                  <a:pt x="640605" y="570180"/>
                  <a:pt x="613617" y="568593"/>
                  <a:pt x="597742" y="576530"/>
                </a:cubicBezTo>
                <a:cubicBezTo>
                  <a:pt x="581867" y="584467"/>
                  <a:pt x="581867" y="598755"/>
                  <a:pt x="569167" y="595580"/>
                </a:cubicBezTo>
                <a:cubicBezTo>
                  <a:pt x="556467" y="592405"/>
                  <a:pt x="539004" y="568592"/>
                  <a:pt x="521542" y="557480"/>
                </a:cubicBezTo>
                <a:cubicBezTo>
                  <a:pt x="504080" y="546368"/>
                  <a:pt x="486617" y="541605"/>
                  <a:pt x="464392" y="528905"/>
                </a:cubicBezTo>
                <a:cubicBezTo>
                  <a:pt x="442167" y="516205"/>
                  <a:pt x="410417" y="497155"/>
                  <a:pt x="388192" y="481280"/>
                </a:cubicBezTo>
                <a:cubicBezTo>
                  <a:pt x="365967" y="465405"/>
                  <a:pt x="351679" y="443180"/>
                  <a:pt x="331042" y="433655"/>
                </a:cubicBezTo>
                <a:cubicBezTo>
                  <a:pt x="310405" y="424130"/>
                  <a:pt x="283417" y="422543"/>
                  <a:pt x="264367" y="424130"/>
                </a:cubicBezTo>
                <a:cubicBezTo>
                  <a:pt x="245317" y="425717"/>
                  <a:pt x="237380" y="446355"/>
                  <a:pt x="216742" y="443180"/>
                </a:cubicBezTo>
                <a:cubicBezTo>
                  <a:pt x="196105" y="440005"/>
                  <a:pt x="164355" y="413017"/>
                  <a:pt x="140542" y="405080"/>
                </a:cubicBezTo>
                <a:cubicBezTo>
                  <a:pt x="116730" y="397142"/>
                  <a:pt x="96092" y="395555"/>
                  <a:pt x="73867" y="395555"/>
                </a:cubicBezTo>
                <a:cubicBezTo>
                  <a:pt x="51642" y="395555"/>
                  <a:pt x="18304" y="440005"/>
                  <a:pt x="7192" y="433655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3027878" y="4907272"/>
            <a:ext cx="32229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3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3219450" y="4781243"/>
            <a:ext cx="657792" cy="790983"/>
          </a:xfrm>
          <a:custGeom>
            <a:avLst/>
            <a:gdLst>
              <a:gd name="connsiteX0" fmla="*/ 0 w 657792"/>
              <a:gd name="connsiteY0" fmla="*/ 638482 h 790983"/>
              <a:gd name="connsiteX1" fmla="*/ 66675 w 657792"/>
              <a:gd name="connsiteY1" fmla="*/ 581332 h 790983"/>
              <a:gd name="connsiteX2" fmla="*/ 114300 w 657792"/>
              <a:gd name="connsiteY2" fmla="*/ 543232 h 790983"/>
              <a:gd name="connsiteX3" fmla="*/ 180975 w 657792"/>
              <a:gd name="connsiteY3" fmla="*/ 495607 h 790983"/>
              <a:gd name="connsiteX4" fmla="*/ 200025 w 657792"/>
              <a:gd name="connsiteY4" fmla="*/ 438457 h 790983"/>
              <a:gd name="connsiteX5" fmla="*/ 257175 w 657792"/>
              <a:gd name="connsiteY5" fmla="*/ 447982 h 790983"/>
              <a:gd name="connsiteX6" fmla="*/ 257175 w 657792"/>
              <a:gd name="connsiteY6" fmla="*/ 447982 h 790983"/>
              <a:gd name="connsiteX7" fmla="*/ 314325 w 657792"/>
              <a:gd name="connsiteY7" fmla="*/ 447982 h 790983"/>
              <a:gd name="connsiteX8" fmla="*/ 342900 w 657792"/>
              <a:gd name="connsiteY8" fmla="*/ 371782 h 790983"/>
              <a:gd name="connsiteX9" fmla="*/ 381000 w 657792"/>
              <a:gd name="connsiteY9" fmla="*/ 362257 h 790983"/>
              <a:gd name="connsiteX10" fmla="*/ 381000 w 657792"/>
              <a:gd name="connsiteY10" fmla="*/ 286057 h 790983"/>
              <a:gd name="connsiteX11" fmla="*/ 361950 w 657792"/>
              <a:gd name="connsiteY11" fmla="*/ 238432 h 790983"/>
              <a:gd name="connsiteX12" fmla="*/ 333375 w 657792"/>
              <a:gd name="connsiteY12" fmla="*/ 190807 h 790983"/>
              <a:gd name="connsiteX13" fmla="*/ 314325 w 657792"/>
              <a:gd name="connsiteY13" fmla="*/ 133657 h 790983"/>
              <a:gd name="connsiteX14" fmla="*/ 295275 w 657792"/>
              <a:gd name="connsiteY14" fmla="*/ 66982 h 790983"/>
              <a:gd name="connsiteX15" fmla="*/ 314325 w 657792"/>
              <a:gd name="connsiteY15" fmla="*/ 38407 h 790983"/>
              <a:gd name="connsiteX16" fmla="*/ 352425 w 657792"/>
              <a:gd name="connsiteY16" fmla="*/ 9832 h 790983"/>
              <a:gd name="connsiteX17" fmla="*/ 381000 w 657792"/>
              <a:gd name="connsiteY17" fmla="*/ 307 h 790983"/>
              <a:gd name="connsiteX18" fmla="*/ 447675 w 657792"/>
              <a:gd name="connsiteY18" fmla="*/ 19357 h 790983"/>
              <a:gd name="connsiteX19" fmla="*/ 495300 w 657792"/>
              <a:gd name="connsiteY19" fmla="*/ 28882 h 790983"/>
              <a:gd name="connsiteX20" fmla="*/ 533400 w 657792"/>
              <a:gd name="connsiteY20" fmla="*/ 76507 h 790983"/>
              <a:gd name="connsiteX21" fmla="*/ 542925 w 657792"/>
              <a:gd name="connsiteY21" fmla="*/ 143182 h 790983"/>
              <a:gd name="connsiteX22" fmla="*/ 523875 w 657792"/>
              <a:gd name="connsiteY22" fmla="*/ 190807 h 790983"/>
              <a:gd name="connsiteX23" fmla="*/ 485775 w 657792"/>
              <a:gd name="connsiteY23" fmla="*/ 190807 h 790983"/>
              <a:gd name="connsiteX24" fmla="*/ 438150 w 657792"/>
              <a:gd name="connsiteY24" fmla="*/ 228907 h 790983"/>
              <a:gd name="connsiteX25" fmla="*/ 457200 w 657792"/>
              <a:gd name="connsiteY25" fmla="*/ 305107 h 790983"/>
              <a:gd name="connsiteX26" fmla="*/ 495300 w 657792"/>
              <a:gd name="connsiteY26" fmla="*/ 324157 h 790983"/>
              <a:gd name="connsiteX27" fmla="*/ 476250 w 657792"/>
              <a:gd name="connsiteY27" fmla="*/ 419407 h 790983"/>
              <a:gd name="connsiteX28" fmla="*/ 523875 w 657792"/>
              <a:gd name="connsiteY28" fmla="*/ 419407 h 790983"/>
              <a:gd name="connsiteX29" fmla="*/ 571500 w 657792"/>
              <a:gd name="connsiteY29" fmla="*/ 428932 h 790983"/>
              <a:gd name="connsiteX30" fmla="*/ 590550 w 657792"/>
              <a:gd name="connsiteY30" fmla="*/ 457507 h 790983"/>
              <a:gd name="connsiteX31" fmla="*/ 647700 w 657792"/>
              <a:gd name="connsiteY31" fmla="*/ 514657 h 790983"/>
              <a:gd name="connsiteX32" fmla="*/ 647700 w 657792"/>
              <a:gd name="connsiteY32" fmla="*/ 533707 h 790983"/>
              <a:gd name="connsiteX33" fmla="*/ 647700 w 657792"/>
              <a:gd name="connsiteY33" fmla="*/ 590857 h 790983"/>
              <a:gd name="connsiteX34" fmla="*/ 657225 w 657792"/>
              <a:gd name="connsiteY34" fmla="*/ 619432 h 790983"/>
              <a:gd name="connsiteX35" fmla="*/ 628650 w 657792"/>
              <a:gd name="connsiteY35" fmla="*/ 676582 h 790983"/>
              <a:gd name="connsiteX36" fmla="*/ 561975 w 657792"/>
              <a:gd name="connsiteY36" fmla="*/ 667057 h 790983"/>
              <a:gd name="connsiteX37" fmla="*/ 514350 w 657792"/>
              <a:gd name="connsiteY37" fmla="*/ 628957 h 790983"/>
              <a:gd name="connsiteX38" fmla="*/ 504825 w 657792"/>
              <a:gd name="connsiteY38" fmla="*/ 714682 h 790983"/>
              <a:gd name="connsiteX39" fmla="*/ 447675 w 657792"/>
              <a:gd name="connsiteY39" fmla="*/ 714682 h 790983"/>
              <a:gd name="connsiteX40" fmla="*/ 361950 w 657792"/>
              <a:gd name="connsiteY40" fmla="*/ 724207 h 790983"/>
              <a:gd name="connsiteX41" fmla="*/ 295275 w 657792"/>
              <a:gd name="connsiteY41" fmla="*/ 743257 h 790983"/>
              <a:gd name="connsiteX42" fmla="*/ 219075 w 657792"/>
              <a:gd name="connsiteY42" fmla="*/ 771832 h 790983"/>
              <a:gd name="connsiteX43" fmla="*/ 190500 w 657792"/>
              <a:gd name="connsiteY43" fmla="*/ 771832 h 790983"/>
              <a:gd name="connsiteX44" fmla="*/ 152400 w 657792"/>
              <a:gd name="connsiteY44" fmla="*/ 790882 h 790983"/>
              <a:gd name="connsiteX45" fmla="*/ 114300 w 657792"/>
              <a:gd name="connsiteY45" fmla="*/ 762307 h 790983"/>
              <a:gd name="connsiteX46" fmla="*/ 95250 w 657792"/>
              <a:gd name="connsiteY46" fmla="*/ 705157 h 790983"/>
              <a:gd name="connsiteX47" fmla="*/ 66675 w 657792"/>
              <a:gd name="connsiteY47" fmla="*/ 676582 h 790983"/>
              <a:gd name="connsiteX48" fmla="*/ 0 w 657792"/>
              <a:gd name="connsiteY48" fmla="*/ 638482 h 790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57792" h="790983">
                <a:moveTo>
                  <a:pt x="0" y="638482"/>
                </a:moveTo>
                <a:cubicBezTo>
                  <a:pt x="0" y="622607"/>
                  <a:pt x="47625" y="597207"/>
                  <a:pt x="66675" y="581332"/>
                </a:cubicBezTo>
                <a:cubicBezTo>
                  <a:pt x="85725" y="565457"/>
                  <a:pt x="95250" y="557519"/>
                  <a:pt x="114300" y="543232"/>
                </a:cubicBezTo>
                <a:cubicBezTo>
                  <a:pt x="133350" y="528944"/>
                  <a:pt x="166688" y="513069"/>
                  <a:pt x="180975" y="495607"/>
                </a:cubicBezTo>
                <a:cubicBezTo>
                  <a:pt x="195262" y="478145"/>
                  <a:pt x="187325" y="446394"/>
                  <a:pt x="200025" y="438457"/>
                </a:cubicBezTo>
                <a:cubicBezTo>
                  <a:pt x="212725" y="430520"/>
                  <a:pt x="257175" y="447982"/>
                  <a:pt x="257175" y="447982"/>
                </a:cubicBezTo>
                <a:lnTo>
                  <a:pt x="257175" y="447982"/>
                </a:lnTo>
                <a:cubicBezTo>
                  <a:pt x="266700" y="447982"/>
                  <a:pt x="300038" y="460682"/>
                  <a:pt x="314325" y="447982"/>
                </a:cubicBezTo>
                <a:cubicBezTo>
                  <a:pt x="328613" y="435282"/>
                  <a:pt x="331788" y="386069"/>
                  <a:pt x="342900" y="371782"/>
                </a:cubicBezTo>
                <a:cubicBezTo>
                  <a:pt x="354013" y="357494"/>
                  <a:pt x="374650" y="376545"/>
                  <a:pt x="381000" y="362257"/>
                </a:cubicBezTo>
                <a:cubicBezTo>
                  <a:pt x="387350" y="347969"/>
                  <a:pt x="384175" y="306694"/>
                  <a:pt x="381000" y="286057"/>
                </a:cubicBezTo>
                <a:cubicBezTo>
                  <a:pt x="377825" y="265419"/>
                  <a:pt x="369887" y="254307"/>
                  <a:pt x="361950" y="238432"/>
                </a:cubicBezTo>
                <a:cubicBezTo>
                  <a:pt x="354013" y="222557"/>
                  <a:pt x="341312" y="208269"/>
                  <a:pt x="333375" y="190807"/>
                </a:cubicBezTo>
                <a:cubicBezTo>
                  <a:pt x="325438" y="173345"/>
                  <a:pt x="320675" y="154294"/>
                  <a:pt x="314325" y="133657"/>
                </a:cubicBezTo>
                <a:cubicBezTo>
                  <a:pt x="307975" y="113020"/>
                  <a:pt x="295275" y="82857"/>
                  <a:pt x="295275" y="66982"/>
                </a:cubicBezTo>
                <a:cubicBezTo>
                  <a:pt x="295275" y="51107"/>
                  <a:pt x="304800" y="47932"/>
                  <a:pt x="314325" y="38407"/>
                </a:cubicBezTo>
                <a:cubicBezTo>
                  <a:pt x="323850" y="28882"/>
                  <a:pt x="341313" y="16182"/>
                  <a:pt x="352425" y="9832"/>
                </a:cubicBezTo>
                <a:cubicBezTo>
                  <a:pt x="363537" y="3482"/>
                  <a:pt x="365125" y="-1281"/>
                  <a:pt x="381000" y="307"/>
                </a:cubicBezTo>
                <a:cubicBezTo>
                  <a:pt x="396875" y="1894"/>
                  <a:pt x="428625" y="14595"/>
                  <a:pt x="447675" y="19357"/>
                </a:cubicBezTo>
                <a:cubicBezTo>
                  <a:pt x="466725" y="24119"/>
                  <a:pt x="481013" y="19357"/>
                  <a:pt x="495300" y="28882"/>
                </a:cubicBezTo>
                <a:cubicBezTo>
                  <a:pt x="509587" y="38407"/>
                  <a:pt x="525463" y="57457"/>
                  <a:pt x="533400" y="76507"/>
                </a:cubicBezTo>
                <a:cubicBezTo>
                  <a:pt x="541337" y="95557"/>
                  <a:pt x="544512" y="124132"/>
                  <a:pt x="542925" y="143182"/>
                </a:cubicBezTo>
                <a:cubicBezTo>
                  <a:pt x="541338" y="162232"/>
                  <a:pt x="533400" y="182870"/>
                  <a:pt x="523875" y="190807"/>
                </a:cubicBezTo>
                <a:cubicBezTo>
                  <a:pt x="514350" y="198744"/>
                  <a:pt x="500063" y="184457"/>
                  <a:pt x="485775" y="190807"/>
                </a:cubicBezTo>
                <a:cubicBezTo>
                  <a:pt x="471487" y="197157"/>
                  <a:pt x="442912" y="209857"/>
                  <a:pt x="438150" y="228907"/>
                </a:cubicBezTo>
                <a:cubicBezTo>
                  <a:pt x="433388" y="247957"/>
                  <a:pt x="447675" y="289232"/>
                  <a:pt x="457200" y="305107"/>
                </a:cubicBezTo>
                <a:cubicBezTo>
                  <a:pt x="466725" y="320982"/>
                  <a:pt x="492125" y="305107"/>
                  <a:pt x="495300" y="324157"/>
                </a:cubicBezTo>
                <a:cubicBezTo>
                  <a:pt x="498475" y="343207"/>
                  <a:pt x="471488" y="403532"/>
                  <a:pt x="476250" y="419407"/>
                </a:cubicBezTo>
                <a:cubicBezTo>
                  <a:pt x="481012" y="435282"/>
                  <a:pt x="508000" y="417819"/>
                  <a:pt x="523875" y="419407"/>
                </a:cubicBezTo>
                <a:cubicBezTo>
                  <a:pt x="539750" y="420994"/>
                  <a:pt x="560388" y="422582"/>
                  <a:pt x="571500" y="428932"/>
                </a:cubicBezTo>
                <a:cubicBezTo>
                  <a:pt x="582612" y="435282"/>
                  <a:pt x="577850" y="443219"/>
                  <a:pt x="590550" y="457507"/>
                </a:cubicBezTo>
                <a:cubicBezTo>
                  <a:pt x="603250" y="471794"/>
                  <a:pt x="638175" y="501957"/>
                  <a:pt x="647700" y="514657"/>
                </a:cubicBezTo>
                <a:cubicBezTo>
                  <a:pt x="657225" y="527357"/>
                  <a:pt x="647700" y="533707"/>
                  <a:pt x="647700" y="533707"/>
                </a:cubicBezTo>
                <a:cubicBezTo>
                  <a:pt x="647700" y="546407"/>
                  <a:pt x="646113" y="576570"/>
                  <a:pt x="647700" y="590857"/>
                </a:cubicBezTo>
                <a:cubicBezTo>
                  <a:pt x="649287" y="605144"/>
                  <a:pt x="660400" y="605145"/>
                  <a:pt x="657225" y="619432"/>
                </a:cubicBezTo>
                <a:cubicBezTo>
                  <a:pt x="654050" y="633719"/>
                  <a:pt x="644525" y="668645"/>
                  <a:pt x="628650" y="676582"/>
                </a:cubicBezTo>
                <a:cubicBezTo>
                  <a:pt x="612775" y="684519"/>
                  <a:pt x="581025" y="674994"/>
                  <a:pt x="561975" y="667057"/>
                </a:cubicBezTo>
                <a:cubicBezTo>
                  <a:pt x="542925" y="659120"/>
                  <a:pt x="523875" y="621020"/>
                  <a:pt x="514350" y="628957"/>
                </a:cubicBezTo>
                <a:cubicBezTo>
                  <a:pt x="504825" y="636894"/>
                  <a:pt x="515938" y="700395"/>
                  <a:pt x="504825" y="714682"/>
                </a:cubicBezTo>
                <a:cubicBezTo>
                  <a:pt x="493713" y="728970"/>
                  <a:pt x="471488" y="713094"/>
                  <a:pt x="447675" y="714682"/>
                </a:cubicBezTo>
                <a:cubicBezTo>
                  <a:pt x="423862" y="716270"/>
                  <a:pt x="387350" y="719445"/>
                  <a:pt x="361950" y="724207"/>
                </a:cubicBezTo>
                <a:cubicBezTo>
                  <a:pt x="336550" y="728969"/>
                  <a:pt x="319088" y="735320"/>
                  <a:pt x="295275" y="743257"/>
                </a:cubicBezTo>
                <a:cubicBezTo>
                  <a:pt x="271463" y="751195"/>
                  <a:pt x="236538" y="767069"/>
                  <a:pt x="219075" y="771832"/>
                </a:cubicBezTo>
                <a:cubicBezTo>
                  <a:pt x="201612" y="776595"/>
                  <a:pt x="201613" y="768657"/>
                  <a:pt x="190500" y="771832"/>
                </a:cubicBezTo>
                <a:cubicBezTo>
                  <a:pt x="179387" y="775007"/>
                  <a:pt x="165100" y="792469"/>
                  <a:pt x="152400" y="790882"/>
                </a:cubicBezTo>
                <a:cubicBezTo>
                  <a:pt x="139700" y="789295"/>
                  <a:pt x="123825" y="776594"/>
                  <a:pt x="114300" y="762307"/>
                </a:cubicBezTo>
                <a:cubicBezTo>
                  <a:pt x="104775" y="748020"/>
                  <a:pt x="103187" y="719444"/>
                  <a:pt x="95250" y="705157"/>
                </a:cubicBezTo>
                <a:cubicBezTo>
                  <a:pt x="87313" y="690870"/>
                  <a:pt x="76200" y="690869"/>
                  <a:pt x="66675" y="676582"/>
                </a:cubicBezTo>
                <a:cubicBezTo>
                  <a:pt x="57150" y="662295"/>
                  <a:pt x="0" y="654357"/>
                  <a:pt x="0" y="638482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418187" y="3484560"/>
            <a:ext cx="432048" cy="35492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4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96744" y="348456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Северная Осетия – Алания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28788" y="5186380"/>
            <a:ext cx="32229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4</a:t>
            </a:r>
          </a:p>
        </p:txBody>
      </p:sp>
      <p:sp>
        <p:nvSpPr>
          <p:cNvPr id="40" name="Полилиния 39"/>
          <p:cNvSpPr/>
          <p:nvPr/>
        </p:nvSpPr>
        <p:spPr>
          <a:xfrm>
            <a:off x="3654054" y="4950884"/>
            <a:ext cx="451301" cy="597208"/>
          </a:xfrm>
          <a:custGeom>
            <a:avLst/>
            <a:gdLst>
              <a:gd name="connsiteX0" fmla="*/ 98796 w 451301"/>
              <a:gd name="connsiteY0" fmla="*/ 592666 h 597208"/>
              <a:gd name="connsiteX1" fmla="*/ 98796 w 451301"/>
              <a:gd name="connsiteY1" fmla="*/ 506941 h 597208"/>
              <a:gd name="connsiteX2" fmla="*/ 184521 w 451301"/>
              <a:gd name="connsiteY2" fmla="*/ 506941 h 597208"/>
              <a:gd name="connsiteX3" fmla="*/ 232146 w 451301"/>
              <a:gd name="connsiteY3" fmla="*/ 421216 h 597208"/>
              <a:gd name="connsiteX4" fmla="*/ 203571 w 451301"/>
              <a:gd name="connsiteY4" fmla="*/ 306916 h 597208"/>
              <a:gd name="connsiteX5" fmla="*/ 165471 w 451301"/>
              <a:gd name="connsiteY5" fmla="*/ 240241 h 597208"/>
              <a:gd name="connsiteX6" fmla="*/ 117846 w 451301"/>
              <a:gd name="connsiteY6" fmla="*/ 240241 h 597208"/>
              <a:gd name="connsiteX7" fmla="*/ 70221 w 451301"/>
              <a:gd name="connsiteY7" fmla="*/ 230716 h 597208"/>
              <a:gd name="connsiteX8" fmla="*/ 70221 w 451301"/>
              <a:gd name="connsiteY8" fmla="*/ 192616 h 597208"/>
              <a:gd name="connsiteX9" fmla="*/ 70221 w 451301"/>
              <a:gd name="connsiteY9" fmla="*/ 154516 h 597208"/>
              <a:gd name="connsiteX10" fmla="*/ 13071 w 451301"/>
              <a:gd name="connsiteY10" fmla="*/ 106891 h 597208"/>
              <a:gd name="connsiteX11" fmla="*/ 3546 w 451301"/>
              <a:gd name="connsiteY11" fmla="*/ 40216 h 597208"/>
              <a:gd name="connsiteX12" fmla="*/ 60696 w 451301"/>
              <a:gd name="connsiteY12" fmla="*/ 30691 h 597208"/>
              <a:gd name="connsiteX13" fmla="*/ 117846 w 451301"/>
              <a:gd name="connsiteY13" fmla="*/ 11641 h 597208"/>
              <a:gd name="connsiteX14" fmla="*/ 155946 w 451301"/>
              <a:gd name="connsiteY14" fmla="*/ 2116 h 597208"/>
              <a:gd name="connsiteX15" fmla="*/ 184521 w 451301"/>
              <a:gd name="connsiteY15" fmla="*/ 2116 h 597208"/>
              <a:gd name="connsiteX16" fmla="*/ 241671 w 451301"/>
              <a:gd name="connsiteY16" fmla="*/ 2116 h 597208"/>
              <a:gd name="connsiteX17" fmla="*/ 327396 w 451301"/>
              <a:gd name="connsiteY17" fmla="*/ 30691 h 597208"/>
              <a:gd name="connsiteX18" fmla="*/ 355971 w 451301"/>
              <a:gd name="connsiteY18" fmla="*/ 106891 h 597208"/>
              <a:gd name="connsiteX19" fmla="*/ 403596 w 451301"/>
              <a:gd name="connsiteY19" fmla="*/ 173566 h 597208"/>
              <a:gd name="connsiteX20" fmla="*/ 422646 w 451301"/>
              <a:gd name="connsiteY20" fmla="*/ 211666 h 597208"/>
              <a:gd name="connsiteX21" fmla="*/ 451221 w 451301"/>
              <a:gd name="connsiteY21" fmla="*/ 249766 h 597208"/>
              <a:gd name="connsiteX22" fmla="*/ 413121 w 451301"/>
              <a:gd name="connsiteY22" fmla="*/ 287866 h 597208"/>
              <a:gd name="connsiteX23" fmla="*/ 422646 w 451301"/>
              <a:gd name="connsiteY23" fmla="*/ 354541 h 597208"/>
              <a:gd name="connsiteX24" fmla="*/ 394071 w 451301"/>
              <a:gd name="connsiteY24" fmla="*/ 440266 h 597208"/>
              <a:gd name="connsiteX25" fmla="*/ 346446 w 451301"/>
              <a:gd name="connsiteY25" fmla="*/ 497416 h 597208"/>
              <a:gd name="connsiteX26" fmla="*/ 308346 w 451301"/>
              <a:gd name="connsiteY26" fmla="*/ 583141 h 597208"/>
              <a:gd name="connsiteX27" fmla="*/ 260721 w 451301"/>
              <a:gd name="connsiteY27" fmla="*/ 564091 h 597208"/>
              <a:gd name="connsiteX28" fmla="*/ 203571 w 451301"/>
              <a:gd name="connsiteY28" fmla="*/ 564091 h 597208"/>
              <a:gd name="connsiteX29" fmla="*/ 155946 w 451301"/>
              <a:gd name="connsiteY29" fmla="*/ 583141 h 597208"/>
              <a:gd name="connsiteX30" fmla="*/ 98796 w 451301"/>
              <a:gd name="connsiteY30" fmla="*/ 592666 h 597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1301" h="597208">
                <a:moveTo>
                  <a:pt x="98796" y="592666"/>
                </a:moveTo>
                <a:cubicBezTo>
                  <a:pt x="89271" y="579966"/>
                  <a:pt x="84509" y="521228"/>
                  <a:pt x="98796" y="506941"/>
                </a:cubicBezTo>
                <a:cubicBezTo>
                  <a:pt x="113083" y="492654"/>
                  <a:pt x="162296" y="521229"/>
                  <a:pt x="184521" y="506941"/>
                </a:cubicBezTo>
                <a:cubicBezTo>
                  <a:pt x="206746" y="492653"/>
                  <a:pt x="228971" y="454553"/>
                  <a:pt x="232146" y="421216"/>
                </a:cubicBezTo>
                <a:cubicBezTo>
                  <a:pt x="235321" y="387879"/>
                  <a:pt x="214683" y="337078"/>
                  <a:pt x="203571" y="306916"/>
                </a:cubicBezTo>
                <a:cubicBezTo>
                  <a:pt x="192459" y="276754"/>
                  <a:pt x="179759" y="251353"/>
                  <a:pt x="165471" y="240241"/>
                </a:cubicBezTo>
                <a:cubicBezTo>
                  <a:pt x="151184" y="229128"/>
                  <a:pt x="133721" y="241828"/>
                  <a:pt x="117846" y="240241"/>
                </a:cubicBezTo>
                <a:cubicBezTo>
                  <a:pt x="101971" y="238653"/>
                  <a:pt x="78158" y="238653"/>
                  <a:pt x="70221" y="230716"/>
                </a:cubicBezTo>
                <a:lnTo>
                  <a:pt x="70221" y="192616"/>
                </a:lnTo>
                <a:cubicBezTo>
                  <a:pt x="70221" y="179916"/>
                  <a:pt x="79746" y="168803"/>
                  <a:pt x="70221" y="154516"/>
                </a:cubicBezTo>
                <a:cubicBezTo>
                  <a:pt x="60696" y="140229"/>
                  <a:pt x="24183" y="125941"/>
                  <a:pt x="13071" y="106891"/>
                </a:cubicBezTo>
                <a:cubicBezTo>
                  <a:pt x="1959" y="87841"/>
                  <a:pt x="-4391" y="52916"/>
                  <a:pt x="3546" y="40216"/>
                </a:cubicBezTo>
                <a:cubicBezTo>
                  <a:pt x="11483" y="27516"/>
                  <a:pt x="41646" y="35453"/>
                  <a:pt x="60696" y="30691"/>
                </a:cubicBezTo>
                <a:cubicBezTo>
                  <a:pt x="79746" y="25929"/>
                  <a:pt x="101971" y="16403"/>
                  <a:pt x="117846" y="11641"/>
                </a:cubicBezTo>
                <a:cubicBezTo>
                  <a:pt x="133721" y="6879"/>
                  <a:pt x="144834" y="3703"/>
                  <a:pt x="155946" y="2116"/>
                </a:cubicBezTo>
                <a:cubicBezTo>
                  <a:pt x="167058" y="529"/>
                  <a:pt x="184521" y="2116"/>
                  <a:pt x="184521" y="2116"/>
                </a:cubicBezTo>
                <a:cubicBezTo>
                  <a:pt x="198808" y="2116"/>
                  <a:pt x="217859" y="-2646"/>
                  <a:pt x="241671" y="2116"/>
                </a:cubicBezTo>
                <a:cubicBezTo>
                  <a:pt x="265483" y="6878"/>
                  <a:pt x="308346" y="13229"/>
                  <a:pt x="327396" y="30691"/>
                </a:cubicBezTo>
                <a:cubicBezTo>
                  <a:pt x="346446" y="48153"/>
                  <a:pt x="343271" y="83078"/>
                  <a:pt x="355971" y="106891"/>
                </a:cubicBezTo>
                <a:cubicBezTo>
                  <a:pt x="368671" y="130703"/>
                  <a:pt x="392484" y="156104"/>
                  <a:pt x="403596" y="173566"/>
                </a:cubicBezTo>
                <a:cubicBezTo>
                  <a:pt x="414708" y="191028"/>
                  <a:pt x="414709" y="198966"/>
                  <a:pt x="422646" y="211666"/>
                </a:cubicBezTo>
                <a:cubicBezTo>
                  <a:pt x="430583" y="224366"/>
                  <a:pt x="452808" y="237066"/>
                  <a:pt x="451221" y="249766"/>
                </a:cubicBezTo>
                <a:cubicBezTo>
                  <a:pt x="449634" y="262466"/>
                  <a:pt x="417884" y="270403"/>
                  <a:pt x="413121" y="287866"/>
                </a:cubicBezTo>
                <a:cubicBezTo>
                  <a:pt x="408358" y="305329"/>
                  <a:pt x="425821" y="329141"/>
                  <a:pt x="422646" y="354541"/>
                </a:cubicBezTo>
                <a:cubicBezTo>
                  <a:pt x="419471" y="379941"/>
                  <a:pt x="406771" y="416453"/>
                  <a:pt x="394071" y="440266"/>
                </a:cubicBezTo>
                <a:cubicBezTo>
                  <a:pt x="381371" y="464078"/>
                  <a:pt x="360733" y="473604"/>
                  <a:pt x="346446" y="497416"/>
                </a:cubicBezTo>
                <a:cubicBezTo>
                  <a:pt x="332159" y="521228"/>
                  <a:pt x="322634" y="572028"/>
                  <a:pt x="308346" y="583141"/>
                </a:cubicBezTo>
                <a:cubicBezTo>
                  <a:pt x="294059" y="594254"/>
                  <a:pt x="278184" y="567266"/>
                  <a:pt x="260721" y="564091"/>
                </a:cubicBezTo>
                <a:cubicBezTo>
                  <a:pt x="243259" y="560916"/>
                  <a:pt x="221034" y="560916"/>
                  <a:pt x="203571" y="564091"/>
                </a:cubicBezTo>
                <a:cubicBezTo>
                  <a:pt x="186109" y="567266"/>
                  <a:pt x="168646" y="578378"/>
                  <a:pt x="155946" y="583141"/>
                </a:cubicBezTo>
                <a:cubicBezTo>
                  <a:pt x="143246" y="587904"/>
                  <a:pt x="108321" y="605366"/>
                  <a:pt x="98796" y="59266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423198" y="4392387"/>
            <a:ext cx="432048" cy="35492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01755" y="4392387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Ингушетия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51079" y="4950883"/>
            <a:ext cx="35427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5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5" name="Полилиния 44"/>
          <p:cNvSpPr/>
          <p:nvPr/>
        </p:nvSpPr>
        <p:spPr>
          <a:xfrm>
            <a:off x="3800067" y="4771984"/>
            <a:ext cx="1010219" cy="906288"/>
          </a:xfrm>
          <a:custGeom>
            <a:avLst/>
            <a:gdLst>
              <a:gd name="connsiteX0" fmla="*/ 200433 w 1010219"/>
              <a:gd name="connsiteY0" fmla="*/ 752516 h 906288"/>
              <a:gd name="connsiteX1" fmla="*/ 219483 w 1010219"/>
              <a:gd name="connsiteY1" fmla="*/ 704891 h 906288"/>
              <a:gd name="connsiteX2" fmla="*/ 248058 w 1010219"/>
              <a:gd name="connsiteY2" fmla="*/ 638216 h 906288"/>
              <a:gd name="connsiteX3" fmla="*/ 276633 w 1010219"/>
              <a:gd name="connsiteY3" fmla="*/ 590591 h 906288"/>
              <a:gd name="connsiteX4" fmla="*/ 276633 w 1010219"/>
              <a:gd name="connsiteY4" fmla="*/ 523916 h 906288"/>
              <a:gd name="connsiteX5" fmla="*/ 286158 w 1010219"/>
              <a:gd name="connsiteY5" fmla="*/ 457241 h 906288"/>
              <a:gd name="connsiteX6" fmla="*/ 333783 w 1010219"/>
              <a:gd name="connsiteY6" fmla="*/ 428666 h 906288"/>
              <a:gd name="connsiteX7" fmla="*/ 295683 w 1010219"/>
              <a:gd name="connsiteY7" fmla="*/ 371516 h 906288"/>
              <a:gd name="connsiteX8" fmla="*/ 267108 w 1010219"/>
              <a:gd name="connsiteY8" fmla="*/ 295316 h 906288"/>
              <a:gd name="connsiteX9" fmla="*/ 219483 w 1010219"/>
              <a:gd name="connsiteY9" fmla="*/ 228641 h 906288"/>
              <a:gd name="connsiteX10" fmla="*/ 152808 w 1010219"/>
              <a:gd name="connsiteY10" fmla="*/ 200066 h 906288"/>
              <a:gd name="connsiteX11" fmla="*/ 95658 w 1010219"/>
              <a:gd name="connsiteY11" fmla="*/ 181016 h 906288"/>
              <a:gd name="connsiteX12" fmla="*/ 28983 w 1010219"/>
              <a:gd name="connsiteY12" fmla="*/ 181016 h 906288"/>
              <a:gd name="connsiteX13" fmla="*/ 408 w 1010219"/>
              <a:gd name="connsiteY13" fmla="*/ 142916 h 906288"/>
              <a:gd name="connsiteX14" fmla="*/ 48033 w 1010219"/>
              <a:gd name="connsiteY14" fmla="*/ 114341 h 906288"/>
              <a:gd name="connsiteX15" fmla="*/ 95658 w 1010219"/>
              <a:gd name="connsiteY15" fmla="*/ 104816 h 906288"/>
              <a:gd name="connsiteX16" fmla="*/ 190908 w 1010219"/>
              <a:gd name="connsiteY16" fmla="*/ 123866 h 906288"/>
              <a:gd name="connsiteX17" fmla="*/ 238533 w 1010219"/>
              <a:gd name="connsiteY17" fmla="*/ 104816 h 906288"/>
              <a:gd name="connsiteX18" fmla="*/ 314733 w 1010219"/>
              <a:gd name="connsiteY18" fmla="*/ 57191 h 906288"/>
              <a:gd name="connsiteX19" fmla="*/ 381408 w 1010219"/>
              <a:gd name="connsiteY19" fmla="*/ 66716 h 906288"/>
              <a:gd name="connsiteX20" fmla="*/ 438558 w 1010219"/>
              <a:gd name="connsiteY20" fmla="*/ 85766 h 906288"/>
              <a:gd name="connsiteX21" fmla="*/ 505233 w 1010219"/>
              <a:gd name="connsiteY21" fmla="*/ 57191 h 906288"/>
              <a:gd name="connsiteX22" fmla="*/ 543333 w 1010219"/>
              <a:gd name="connsiteY22" fmla="*/ 41 h 906288"/>
              <a:gd name="connsiteX23" fmla="*/ 629058 w 1010219"/>
              <a:gd name="connsiteY23" fmla="*/ 66716 h 906288"/>
              <a:gd name="connsiteX24" fmla="*/ 705258 w 1010219"/>
              <a:gd name="connsiteY24" fmla="*/ 57191 h 906288"/>
              <a:gd name="connsiteX25" fmla="*/ 771933 w 1010219"/>
              <a:gd name="connsiteY25" fmla="*/ 95291 h 906288"/>
              <a:gd name="connsiteX26" fmla="*/ 838608 w 1010219"/>
              <a:gd name="connsiteY26" fmla="*/ 85766 h 906288"/>
              <a:gd name="connsiteX27" fmla="*/ 914808 w 1010219"/>
              <a:gd name="connsiteY27" fmla="*/ 9566 h 906288"/>
              <a:gd name="connsiteX28" fmla="*/ 952908 w 1010219"/>
              <a:gd name="connsiteY28" fmla="*/ 76241 h 906288"/>
              <a:gd name="connsiteX29" fmla="*/ 1010058 w 1010219"/>
              <a:gd name="connsiteY29" fmla="*/ 123866 h 906288"/>
              <a:gd name="connsiteX30" fmla="*/ 933858 w 1010219"/>
              <a:gd name="connsiteY30" fmla="*/ 200066 h 906288"/>
              <a:gd name="connsiteX31" fmla="*/ 895758 w 1010219"/>
              <a:gd name="connsiteY31" fmla="*/ 276266 h 906288"/>
              <a:gd name="connsiteX32" fmla="*/ 848133 w 1010219"/>
              <a:gd name="connsiteY32" fmla="*/ 361991 h 906288"/>
              <a:gd name="connsiteX33" fmla="*/ 810033 w 1010219"/>
              <a:gd name="connsiteY33" fmla="*/ 466766 h 906288"/>
              <a:gd name="connsiteX34" fmla="*/ 819558 w 1010219"/>
              <a:gd name="connsiteY34" fmla="*/ 533441 h 906288"/>
              <a:gd name="connsiteX35" fmla="*/ 819558 w 1010219"/>
              <a:gd name="connsiteY35" fmla="*/ 619166 h 906288"/>
              <a:gd name="connsiteX36" fmla="*/ 790983 w 1010219"/>
              <a:gd name="connsiteY36" fmla="*/ 685841 h 906288"/>
              <a:gd name="connsiteX37" fmla="*/ 724308 w 1010219"/>
              <a:gd name="connsiteY37" fmla="*/ 657266 h 906288"/>
              <a:gd name="connsiteX38" fmla="*/ 638583 w 1010219"/>
              <a:gd name="connsiteY38" fmla="*/ 685841 h 906288"/>
              <a:gd name="connsiteX39" fmla="*/ 619533 w 1010219"/>
              <a:gd name="connsiteY39" fmla="*/ 704891 h 906288"/>
              <a:gd name="connsiteX40" fmla="*/ 638583 w 1010219"/>
              <a:gd name="connsiteY40" fmla="*/ 771566 h 906288"/>
              <a:gd name="connsiteX41" fmla="*/ 495708 w 1010219"/>
              <a:gd name="connsiteY41" fmla="*/ 809666 h 906288"/>
              <a:gd name="connsiteX42" fmla="*/ 429033 w 1010219"/>
              <a:gd name="connsiteY42" fmla="*/ 885866 h 906288"/>
              <a:gd name="connsiteX43" fmla="*/ 409983 w 1010219"/>
              <a:gd name="connsiteY43" fmla="*/ 904916 h 906288"/>
              <a:gd name="connsiteX44" fmla="*/ 314733 w 1010219"/>
              <a:gd name="connsiteY44" fmla="*/ 857291 h 906288"/>
              <a:gd name="connsiteX45" fmla="*/ 276633 w 1010219"/>
              <a:gd name="connsiteY45" fmla="*/ 828716 h 906288"/>
              <a:gd name="connsiteX46" fmla="*/ 257583 w 1010219"/>
              <a:gd name="connsiteY46" fmla="*/ 800141 h 906288"/>
              <a:gd name="connsiteX47" fmla="*/ 200433 w 1010219"/>
              <a:gd name="connsiteY47" fmla="*/ 752516 h 90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10219" h="906288">
                <a:moveTo>
                  <a:pt x="200433" y="752516"/>
                </a:moveTo>
                <a:cubicBezTo>
                  <a:pt x="194083" y="736641"/>
                  <a:pt x="211546" y="723941"/>
                  <a:pt x="219483" y="704891"/>
                </a:cubicBezTo>
                <a:cubicBezTo>
                  <a:pt x="227420" y="685841"/>
                  <a:pt x="238533" y="657266"/>
                  <a:pt x="248058" y="638216"/>
                </a:cubicBezTo>
                <a:cubicBezTo>
                  <a:pt x="257583" y="619166"/>
                  <a:pt x="271871" y="609641"/>
                  <a:pt x="276633" y="590591"/>
                </a:cubicBezTo>
                <a:cubicBezTo>
                  <a:pt x="281395" y="571541"/>
                  <a:pt x="275046" y="546141"/>
                  <a:pt x="276633" y="523916"/>
                </a:cubicBezTo>
                <a:cubicBezTo>
                  <a:pt x="278220" y="501691"/>
                  <a:pt x="276633" y="473116"/>
                  <a:pt x="286158" y="457241"/>
                </a:cubicBezTo>
                <a:cubicBezTo>
                  <a:pt x="295683" y="441366"/>
                  <a:pt x="332196" y="442953"/>
                  <a:pt x="333783" y="428666"/>
                </a:cubicBezTo>
                <a:cubicBezTo>
                  <a:pt x="335370" y="414379"/>
                  <a:pt x="306795" y="393741"/>
                  <a:pt x="295683" y="371516"/>
                </a:cubicBezTo>
                <a:cubicBezTo>
                  <a:pt x="284571" y="349291"/>
                  <a:pt x="279808" y="319128"/>
                  <a:pt x="267108" y="295316"/>
                </a:cubicBezTo>
                <a:cubicBezTo>
                  <a:pt x="254408" y="271503"/>
                  <a:pt x="238533" y="244516"/>
                  <a:pt x="219483" y="228641"/>
                </a:cubicBezTo>
                <a:cubicBezTo>
                  <a:pt x="200433" y="212766"/>
                  <a:pt x="173445" y="208003"/>
                  <a:pt x="152808" y="200066"/>
                </a:cubicBezTo>
                <a:cubicBezTo>
                  <a:pt x="132170" y="192128"/>
                  <a:pt x="116295" y="184191"/>
                  <a:pt x="95658" y="181016"/>
                </a:cubicBezTo>
                <a:cubicBezTo>
                  <a:pt x="75020" y="177841"/>
                  <a:pt x="44858" y="187366"/>
                  <a:pt x="28983" y="181016"/>
                </a:cubicBezTo>
                <a:cubicBezTo>
                  <a:pt x="13108" y="174666"/>
                  <a:pt x="-2767" y="154029"/>
                  <a:pt x="408" y="142916"/>
                </a:cubicBezTo>
                <a:cubicBezTo>
                  <a:pt x="3583" y="131803"/>
                  <a:pt x="32158" y="120691"/>
                  <a:pt x="48033" y="114341"/>
                </a:cubicBezTo>
                <a:cubicBezTo>
                  <a:pt x="63908" y="107991"/>
                  <a:pt x="71845" y="103228"/>
                  <a:pt x="95658" y="104816"/>
                </a:cubicBezTo>
                <a:cubicBezTo>
                  <a:pt x="119471" y="106404"/>
                  <a:pt x="167096" y="123866"/>
                  <a:pt x="190908" y="123866"/>
                </a:cubicBezTo>
                <a:cubicBezTo>
                  <a:pt x="214720" y="123866"/>
                  <a:pt x="217896" y="115928"/>
                  <a:pt x="238533" y="104816"/>
                </a:cubicBezTo>
                <a:cubicBezTo>
                  <a:pt x="259170" y="93704"/>
                  <a:pt x="290921" y="63541"/>
                  <a:pt x="314733" y="57191"/>
                </a:cubicBezTo>
                <a:cubicBezTo>
                  <a:pt x="338545" y="50841"/>
                  <a:pt x="360771" y="61954"/>
                  <a:pt x="381408" y="66716"/>
                </a:cubicBezTo>
                <a:cubicBezTo>
                  <a:pt x="402045" y="71478"/>
                  <a:pt x="417921" y="87353"/>
                  <a:pt x="438558" y="85766"/>
                </a:cubicBezTo>
                <a:cubicBezTo>
                  <a:pt x="459195" y="84179"/>
                  <a:pt x="487771" y="71478"/>
                  <a:pt x="505233" y="57191"/>
                </a:cubicBezTo>
                <a:cubicBezTo>
                  <a:pt x="522695" y="42904"/>
                  <a:pt x="522696" y="-1546"/>
                  <a:pt x="543333" y="41"/>
                </a:cubicBezTo>
                <a:cubicBezTo>
                  <a:pt x="563970" y="1628"/>
                  <a:pt x="602071" y="57191"/>
                  <a:pt x="629058" y="66716"/>
                </a:cubicBezTo>
                <a:cubicBezTo>
                  <a:pt x="656045" y="76241"/>
                  <a:pt x="681446" y="52429"/>
                  <a:pt x="705258" y="57191"/>
                </a:cubicBezTo>
                <a:cubicBezTo>
                  <a:pt x="729070" y="61953"/>
                  <a:pt x="749708" y="90528"/>
                  <a:pt x="771933" y="95291"/>
                </a:cubicBezTo>
                <a:cubicBezTo>
                  <a:pt x="794158" y="100053"/>
                  <a:pt x="814796" y="100053"/>
                  <a:pt x="838608" y="85766"/>
                </a:cubicBezTo>
                <a:cubicBezTo>
                  <a:pt x="862420" y="71479"/>
                  <a:pt x="895758" y="11153"/>
                  <a:pt x="914808" y="9566"/>
                </a:cubicBezTo>
                <a:cubicBezTo>
                  <a:pt x="933858" y="7979"/>
                  <a:pt x="937033" y="57191"/>
                  <a:pt x="952908" y="76241"/>
                </a:cubicBezTo>
                <a:cubicBezTo>
                  <a:pt x="968783" y="95291"/>
                  <a:pt x="1013233" y="103228"/>
                  <a:pt x="1010058" y="123866"/>
                </a:cubicBezTo>
                <a:cubicBezTo>
                  <a:pt x="1006883" y="144503"/>
                  <a:pt x="952908" y="174666"/>
                  <a:pt x="933858" y="200066"/>
                </a:cubicBezTo>
                <a:cubicBezTo>
                  <a:pt x="914808" y="225466"/>
                  <a:pt x="910046" y="249278"/>
                  <a:pt x="895758" y="276266"/>
                </a:cubicBezTo>
                <a:cubicBezTo>
                  <a:pt x="881471" y="303253"/>
                  <a:pt x="862421" y="330241"/>
                  <a:pt x="848133" y="361991"/>
                </a:cubicBezTo>
                <a:cubicBezTo>
                  <a:pt x="833846" y="393741"/>
                  <a:pt x="814795" y="438191"/>
                  <a:pt x="810033" y="466766"/>
                </a:cubicBezTo>
                <a:cubicBezTo>
                  <a:pt x="805271" y="495341"/>
                  <a:pt x="817971" y="508041"/>
                  <a:pt x="819558" y="533441"/>
                </a:cubicBezTo>
                <a:cubicBezTo>
                  <a:pt x="821146" y="558841"/>
                  <a:pt x="824320" y="593766"/>
                  <a:pt x="819558" y="619166"/>
                </a:cubicBezTo>
                <a:cubicBezTo>
                  <a:pt x="814796" y="644566"/>
                  <a:pt x="806858" y="679491"/>
                  <a:pt x="790983" y="685841"/>
                </a:cubicBezTo>
                <a:cubicBezTo>
                  <a:pt x="775108" y="692191"/>
                  <a:pt x="749708" y="657266"/>
                  <a:pt x="724308" y="657266"/>
                </a:cubicBezTo>
                <a:cubicBezTo>
                  <a:pt x="698908" y="657266"/>
                  <a:pt x="656045" y="677904"/>
                  <a:pt x="638583" y="685841"/>
                </a:cubicBezTo>
                <a:cubicBezTo>
                  <a:pt x="621121" y="693778"/>
                  <a:pt x="619533" y="690604"/>
                  <a:pt x="619533" y="704891"/>
                </a:cubicBezTo>
                <a:cubicBezTo>
                  <a:pt x="619533" y="719178"/>
                  <a:pt x="659220" y="754104"/>
                  <a:pt x="638583" y="771566"/>
                </a:cubicBezTo>
                <a:cubicBezTo>
                  <a:pt x="617946" y="789028"/>
                  <a:pt x="530633" y="790616"/>
                  <a:pt x="495708" y="809666"/>
                </a:cubicBezTo>
                <a:cubicBezTo>
                  <a:pt x="460783" y="828716"/>
                  <a:pt x="443321" y="869991"/>
                  <a:pt x="429033" y="885866"/>
                </a:cubicBezTo>
                <a:cubicBezTo>
                  <a:pt x="414746" y="901741"/>
                  <a:pt x="429033" y="909678"/>
                  <a:pt x="409983" y="904916"/>
                </a:cubicBezTo>
                <a:cubicBezTo>
                  <a:pt x="390933" y="900154"/>
                  <a:pt x="336958" y="869991"/>
                  <a:pt x="314733" y="857291"/>
                </a:cubicBezTo>
                <a:cubicBezTo>
                  <a:pt x="292508" y="844591"/>
                  <a:pt x="286158" y="838241"/>
                  <a:pt x="276633" y="828716"/>
                </a:cubicBezTo>
                <a:cubicBezTo>
                  <a:pt x="267108" y="819191"/>
                  <a:pt x="275045" y="811253"/>
                  <a:pt x="257583" y="800141"/>
                </a:cubicBezTo>
                <a:cubicBezTo>
                  <a:pt x="240121" y="789029"/>
                  <a:pt x="206783" y="768391"/>
                  <a:pt x="200433" y="75251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6430019" y="5087880"/>
            <a:ext cx="432048" cy="3549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6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908576" y="5087880"/>
            <a:ext cx="2235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Чеченская республика – Ичкерия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86894" y="5073471"/>
            <a:ext cx="50423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6</a:t>
            </a:r>
          </a:p>
        </p:txBody>
      </p:sp>
      <p:sp>
        <p:nvSpPr>
          <p:cNvPr id="51" name="TextBox 50"/>
          <p:cNvSpPr txBox="1"/>
          <p:nvPr/>
        </p:nvSpPr>
        <p:spPr>
          <a:xfrm rot="4870924">
            <a:off x="4173554" y="5186379"/>
            <a:ext cx="1512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Дагестан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5076057" y="5495211"/>
            <a:ext cx="84760" cy="78032"/>
          </a:xfrm>
          <a:prstGeom prst="ellipse">
            <a:avLst/>
          </a:prstGeom>
          <a:solidFill>
            <a:schemeClr val="tx2">
              <a:lumMod val="10000"/>
            </a:schemeClr>
          </a:solidFill>
          <a:ln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9" name="Полилиния 48"/>
          <p:cNvSpPr/>
          <p:nvPr/>
        </p:nvSpPr>
        <p:spPr>
          <a:xfrm>
            <a:off x="4105354" y="4226341"/>
            <a:ext cx="1219873" cy="2099196"/>
          </a:xfrm>
          <a:custGeom>
            <a:avLst/>
            <a:gdLst>
              <a:gd name="connsiteX0" fmla="*/ 66847 w 1219873"/>
              <a:gd name="connsiteY0" fmla="*/ 1469057 h 2099196"/>
              <a:gd name="connsiteX1" fmla="*/ 171622 w 1219873"/>
              <a:gd name="connsiteY1" fmla="*/ 1373807 h 2099196"/>
              <a:gd name="connsiteX2" fmla="*/ 285922 w 1219873"/>
              <a:gd name="connsiteY2" fmla="*/ 1354757 h 2099196"/>
              <a:gd name="connsiteX3" fmla="*/ 333547 w 1219873"/>
              <a:gd name="connsiteY3" fmla="*/ 1278557 h 2099196"/>
              <a:gd name="connsiteX4" fmla="*/ 314497 w 1219873"/>
              <a:gd name="connsiteY4" fmla="*/ 1230932 h 2099196"/>
              <a:gd name="connsiteX5" fmla="*/ 362122 w 1219873"/>
              <a:gd name="connsiteY5" fmla="*/ 1211882 h 2099196"/>
              <a:gd name="connsiteX6" fmla="*/ 428797 w 1219873"/>
              <a:gd name="connsiteY6" fmla="*/ 1221407 h 2099196"/>
              <a:gd name="connsiteX7" fmla="*/ 504997 w 1219873"/>
              <a:gd name="connsiteY7" fmla="*/ 1173782 h 2099196"/>
              <a:gd name="connsiteX8" fmla="*/ 457372 w 1219873"/>
              <a:gd name="connsiteY8" fmla="*/ 1059482 h 2099196"/>
              <a:gd name="connsiteX9" fmla="*/ 485947 w 1219873"/>
              <a:gd name="connsiteY9" fmla="*/ 954707 h 2099196"/>
              <a:gd name="connsiteX10" fmla="*/ 552622 w 1219873"/>
              <a:gd name="connsiteY10" fmla="*/ 859457 h 2099196"/>
              <a:gd name="connsiteX11" fmla="*/ 628822 w 1219873"/>
              <a:gd name="connsiteY11" fmla="*/ 726107 h 2099196"/>
              <a:gd name="connsiteX12" fmla="*/ 666922 w 1219873"/>
              <a:gd name="connsiteY12" fmla="*/ 649907 h 2099196"/>
              <a:gd name="connsiteX13" fmla="*/ 581197 w 1219873"/>
              <a:gd name="connsiteY13" fmla="*/ 583232 h 2099196"/>
              <a:gd name="connsiteX14" fmla="*/ 533572 w 1219873"/>
              <a:gd name="connsiteY14" fmla="*/ 592757 h 2099196"/>
              <a:gd name="connsiteX15" fmla="*/ 476422 w 1219873"/>
              <a:gd name="connsiteY15" fmla="*/ 621332 h 2099196"/>
              <a:gd name="connsiteX16" fmla="*/ 438322 w 1219873"/>
              <a:gd name="connsiteY16" fmla="*/ 630857 h 2099196"/>
              <a:gd name="connsiteX17" fmla="*/ 362122 w 1219873"/>
              <a:gd name="connsiteY17" fmla="*/ 602282 h 2099196"/>
              <a:gd name="connsiteX18" fmla="*/ 314497 w 1219873"/>
              <a:gd name="connsiteY18" fmla="*/ 602282 h 2099196"/>
              <a:gd name="connsiteX19" fmla="*/ 219247 w 1219873"/>
              <a:gd name="connsiteY19" fmla="*/ 554657 h 2099196"/>
              <a:gd name="connsiteX20" fmla="*/ 200197 w 1219873"/>
              <a:gd name="connsiteY20" fmla="*/ 459407 h 2099196"/>
              <a:gd name="connsiteX21" fmla="*/ 95422 w 1219873"/>
              <a:gd name="connsiteY21" fmla="*/ 430832 h 2099196"/>
              <a:gd name="connsiteX22" fmla="*/ 152572 w 1219873"/>
              <a:gd name="connsiteY22" fmla="*/ 392732 h 2099196"/>
              <a:gd name="connsiteX23" fmla="*/ 257347 w 1219873"/>
              <a:gd name="connsiteY23" fmla="*/ 326057 h 2099196"/>
              <a:gd name="connsiteX24" fmla="*/ 181147 w 1219873"/>
              <a:gd name="connsiteY24" fmla="*/ 297482 h 2099196"/>
              <a:gd name="connsiteX25" fmla="*/ 162097 w 1219873"/>
              <a:gd name="connsiteY25" fmla="*/ 249857 h 2099196"/>
              <a:gd name="connsiteX26" fmla="*/ 219247 w 1219873"/>
              <a:gd name="connsiteY26" fmla="*/ 211757 h 2099196"/>
              <a:gd name="connsiteX27" fmla="*/ 285922 w 1219873"/>
              <a:gd name="connsiteY27" fmla="*/ 192707 h 2099196"/>
              <a:gd name="connsiteX28" fmla="*/ 371647 w 1219873"/>
              <a:gd name="connsiteY28" fmla="*/ 116507 h 2099196"/>
              <a:gd name="connsiteX29" fmla="*/ 447847 w 1219873"/>
              <a:gd name="connsiteY29" fmla="*/ 2207 h 2099196"/>
              <a:gd name="connsiteX30" fmla="*/ 590722 w 1219873"/>
              <a:gd name="connsiteY30" fmla="*/ 40307 h 2099196"/>
              <a:gd name="connsiteX31" fmla="*/ 685972 w 1219873"/>
              <a:gd name="connsiteY31" fmla="*/ 30782 h 2099196"/>
              <a:gd name="connsiteX32" fmla="*/ 847897 w 1219873"/>
              <a:gd name="connsiteY32" fmla="*/ 40307 h 2099196"/>
              <a:gd name="connsiteX33" fmla="*/ 943147 w 1219873"/>
              <a:gd name="connsiteY33" fmla="*/ 59357 h 2099196"/>
              <a:gd name="connsiteX34" fmla="*/ 990772 w 1219873"/>
              <a:gd name="connsiteY34" fmla="*/ 97457 h 2099196"/>
              <a:gd name="connsiteX35" fmla="*/ 971722 w 1219873"/>
              <a:gd name="connsiteY35" fmla="*/ 145082 h 2099196"/>
              <a:gd name="connsiteX36" fmla="*/ 933622 w 1219873"/>
              <a:gd name="connsiteY36" fmla="*/ 173657 h 2099196"/>
              <a:gd name="connsiteX37" fmla="*/ 895522 w 1219873"/>
              <a:gd name="connsiteY37" fmla="*/ 221282 h 2099196"/>
              <a:gd name="connsiteX38" fmla="*/ 857422 w 1219873"/>
              <a:gd name="connsiteY38" fmla="*/ 278432 h 2099196"/>
              <a:gd name="connsiteX39" fmla="*/ 952672 w 1219873"/>
              <a:gd name="connsiteY39" fmla="*/ 345107 h 2099196"/>
              <a:gd name="connsiteX40" fmla="*/ 943147 w 1219873"/>
              <a:gd name="connsiteY40" fmla="*/ 440357 h 2099196"/>
              <a:gd name="connsiteX41" fmla="*/ 971722 w 1219873"/>
              <a:gd name="connsiteY41" fmla="*/ 468932 h 2099196"/>
              <a:gd name="connsiteX42" fmla="*/ 1009822 w 1219873"/>
              <a:gd name="connsiteY42" fmla="*/ 554657 h 2099196"/>
              <a:gd name="connsiteX43" fmla="*/ 1038397 w 1219873"/>
              <a:gd name="connsiteY43" fmla="*/ 668957 h 2099196"/>
              <a:gd name="connsiteX44" fmla="*/ 1133647 w 1219873"/>
              <a:gd name="connsiteY44" fmla="*/ 668957 h 2099196"/>
              <a:gd name="connsiteX45" fmla="*/ 1066972 w 1219873"/>
              <a:gd name="connsiteY45" fmla="*/ 754682 h 2099196"/>
              <a:gd name="connsiteX46" fmla="*/ 1009822 w 1219873"/>
              <a:gd name="connsiteY46" fmla="*/ 868982 h 2099196"/>
              <a:gd name="connsiteX47" fmla="*/ 990772 w 1219873"/>
              <a:gd name="connsiteY47" fmla="*/ 926132 h 2099196"/>
              <a:gd name="connsiteX48" fmla="*/ 990772 w 1219873"/>
              <a:gd name="connsiteY48" fmla="*/ 964232 h 2099196"/>
              <a:gd name="connsiteX49" fmla="*/ 924097 w 1219873"/>
              <a:gd name="connsiteY49" fmla="*/ 1059482 h 2099196"/>
              <a:gd name="connsiteX50" fmla="*/ 952672 w 1219873"/>
              <a:gd name="connsiteY50" fmla="*/ 1154732 h 2099196"/>
              <a:gd name="connsiteX51" fmla="*/ 981247 w 1219873"/>
              <a:gd name="connsiteY51" fmla="*/ 1221407 h 2099196"/>
              <a:gd name="connsiteX52" fmla="*/ 971722 w 1219873"/>
              <a:gd name="connsiteY52" fmla="*/ 1364282 h 2099196"/>
              <a:gd name="connsiteX53" fmla="*/ 1019347 w 1219873"/>
              <a:gd name="connsiteY53" fmla="*/ 1411907 h 2099196"/>
              <a:gd name="connsiteX54" fmla="*/ 1086022 w 1219873"/>
              <a:gd name="connsiteY54" fmla="*/ 1526207 h 2099196"/>
              <a:gd name="connsiteX55" fmla="*/ 1143172 w 1219873"/>
              <a:gd name="connsiteY55" fmla="*/ 1707182 h 2099196"/>
              <a:gd name="connsiteX56" fmla="*/ 1219372 w 1219873"/>
              <a:gd name="connsiteY56" fmla="*/ 1773857 h 2099196"/>
              <a:gd name="connsiteX57" fmla="*/ 1171747 w 1219873"/>
              <a:gd name="connsiteY57" fmla="*/ 1840532 h 2099196"/>
              <a:gd name="connsiteX58" fmla="*/ 1086022 w 1219873"/>
              <a:gd name="connsiteY58" fmla="*/ 1916732 h 2099196"/>
              <a:gd name="connsiteX59" fmla="*/ 971722 w 1219873"/>
              <a:gd name="connsiteY59" fmla="*/ 1973882 h 2099196"/>
              <a:gd name="connsiteX60" fmla="*/ 838372 w 1219873"/>
              <a:gd name="connsiteY60" fmla="*/ 2059607 h 2099196"/>
              <a:gd name="connsiteX61" fmla="*/ 724072 w 1219873"/>
              <a:gd name="connsiteY61" fmla="*/ 2097707 h 2099196"/>
              <a:gd name="connsiteX62" fmla="*/ 590722 w 1219873"/>
              <a:gd name="connsiteY62" fmla="*/ 2011982 h 2099196"/>
              <a:gd name="connsiteX63" fmla="*/ 524047 w 1219873"/>
              <a:gd name="connsiteY63" fmla="*/ 1888157 h 2099196"/>
              <a:gd name="connsiteX64" fmla="*/ 428797 w 1219873"/>
              <a:gd name="connsiteY64" fmla="*/ 1802432 h 2099196"/>
              <a:gd name="connsiteX65" fmla="*/ 324022 w 1219873"/>
              <a:gd name="connsiteY65" fmla="*/ 1773857 h 2099196"/>
              <a:gd name="connsiteX66" fmla="*/ 181147 w 1219873"/>
              <a:gd name="connsiteY66" fmla="*/ 1697657 h 2099196"/>
              <a:gd name="connsiteX67" fmla="*/ 76372 w 1219873"/>
              <a:gd name="connsiteY67" fmla="*/ 1630982 h 2099196"/>
              <a:gd name="connsiteX68" fmla="*/ 172 w 1219873"/>
              <a:gd name="connsiteY68" fmla="*/ 1545257 h 2099196"/>
              <a:gd name="connsiteX69" fmla="*/ 66847 w 1219873"/>
              <a:gd name="connsiteY69" fmla="*/ 1469057 h 209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219873" h="2099196">
                <a:moveTo>
                  <a:pt x="66847" y="1469057"/>
                </a:moveTo>
                <a:cubicBezTo>
                  <a:pt x="95422" y="1440482"/>
                  <a:pt x="135110" y="1392857"/>
                  <a:pt x="171622" y="1373807"/>
                </a:cubicBezTo>
                <a:cubicBezTo>
                  <a:pt x="208134" y="1354757"/>
                  <a:pt x="258935" y="1370632"/>
                  <a:pt x="285922" y="1354757"/>
                </a:cubicBezTo>
                <a:cubicBezTo>
                  <a:pt x="312910" y="1338882"/>
                  <a:pt x="328785" y="1299194"/>
                  <a:pt x="333547" y="1278557"/>
                </a:cubicBezTo>
                <a:cubicBezTo>
                  <a:pt x="338309" y="1257920"/>
                  <a:pt x="309735" y="1242044"/>
                  <a:pt x="314497" y="1230932"/>
                </a:cubicBezTo>
                <a:cubicBezTo>
                  <a:pt x="319259" y="1219820"/>
                  <a:pt x="343072" y="1213469"/>
                  <a:pt x="362122" y="1211882"/>
                </a:cubicBezTo>
                <a:cubicBezTo>
                  <a:pt x="381172" y="1210295"/>
                  <a:pt x="404985" y="1227757"/>
                  <a:pt x="428797" y="1221407"/>
                </a:cubicBezTo>
                <a:cubicBezTo>
                  <a:pt x="452609" y="1215057"/>
                  <a:pt x="500235" y="1200769"/>
                  <a:pt x="504997" y="1173782"/>
                </a:cubicBezTo>
                <a:cubicBezTo>
                  <a:pt x="509759" y="1146795"/>
                  <a:pt x="460547" y="1095994"/>
                  <a:pt x="457372" y="1059482"/>
                </a:cubicBezTo>
                <a:cubicBezTo>
                  <a:pt x="454197" y="1022970"/>
                  <a:pt x="470072" y="988044"/>
                  <a:pt x="485947" y="954707"/>
                </a:cubicBezTo>
                <a:cubicBezTo>
                  <a:pt x="501822" y="921370"/>
                  <a:pt x="528810" y="897557"/>
                  <a:pt x="552622" y="859457"/>
                </a:cubicBezTo>
                <a:cubicBezTo>
                  <a:pt x="576434" y="821357"/>
                  <a:pt x="609772" y="761032"/>
                  <a:pt x="628822" y="726107"/>
                </a:cubicBezTo>
                <a:cubicBezTo>
                  <a:pt x="647872" y="691182"/>
                  <a:pt x="674860" y="673719"/>
                  <a:pt x="666922" y="649907"/>
                </a:cubicBezTo>
                <a:cubicBezTo>
                  <a:pt x="658985" y="626094"/>
                  <a:pt x="603422" y="592757"/>
                  <a:pt x="581197" y="583232"/>
                </a:cubicBezTo>
                <a:cubicBezTo>
                  <a:pt x="558972" y="573707"/>
                  <a:pt x="551034" y="586407"/>
                  <a:pt x="533572" y="592757"/>
                </a:cubicBezTo>
                <a:cubicBezTo>
                  <a:pt x="516110" y="599107"/>
                  <a:pt x="492297" y="614982"/>
                  <a:pt x="476422" y="621332"/>
                </a:cubicBezTo>
                <a:cubicBezTo>
                  <a:pt x="460547" y="627682"/>
                  <a:pt x="457372" y="634032"/>
                  <a:pt x="438322" y="630857"/>
                </a:cubicBezTo>
                <a:cubicBezTo>
                  <a:pt x="419272" y="627682"/>
                  <a:pt x="382759" y="607044"/>
                  <a:pt x="362122" y="602282"/>
                </a:cubicBezTo>
                <a:cubicBezTo>
                  <a:pt x="341485" y="597520"/>
                  <a:pt x="338310" y="610219"/>
                  <a:pt x="314497" y="602282"/>
                </a:cubicBezTo>
                <a:cubicBezTo>
                  <a:pt x="290685" y="594344"/>
                  <a:pt x="238297" y="578469"/>
                  <a:pt x="219247" y="554657"/>
                </a:cubicBezTo>
                <a:cubicBezTo>
                  <a:pt x="200197" y="530845"/>
                  <a:pt x="220834" y="480044"/>
                  <a:pt x="200197" y="459407"/>
                </a:cubicBezTo>
                <a:cubicBezTo>
                  <a:pt x="179560" y="438770"/>
                  <a:pt x="103360" y="441944"/>
                  <a:pt x="95422" y="430832"/>
                </a:cubicBezTo>
                <a:cubicBezTo>
                  <a:pt x="87485" y="419719"/>
                  <a:pt x="125584" y="410195"/>
                  <a:pt x="152572" y="392732"/>
                </a:cubicBezTo>
                <a:cubicBezTo>
                  <a:pt x="179560" y="375269"/>
                  <a:pt x="252585" y="341932"/>
                  <a:pt x="257347" y="326057"/>
                </a:cubicBezTo>
                <a:cubicBezTo>
                  <a:pt x="262109" y="310182"/>
                  <a:pt x="197022" y="310182"/>
                  <a:pt x="181147" y="297482"/>
                </a:cubicBezTo>
                <a:cubicBezTo>
                  <a:pt x="165272" y="284782"/>
                  <a:pt x="155747" y="264145"/>
                  <a:pt x="162097" y="249857"/>
                </a:cubicBezTo>
                <a:cubicBezTo>
                  <a:pt x="168447" y="235569"/>
                  <a:pt x="198610" y="221282"/>
                  <a:pt x="219247" y="211757"/>
                </a:cubicBezTo>
                <a:cubicBezTo>
                  <a:pt x="239884" y="202232"/>
                  <a:pt x="260522" y="208582"/>
                  <a:pt x="285922" y="192707"/>
                </a:cubicBezTo>
                <a:cubicBezTo>
                  <a:pt x="311322" y="176832"/>
                  <a:pt x="344660" y="148257"/>
                  <a:pt x="371647" y="116507"/>
                </a:cubicBezTo>
                <a:cubicBezTo>
                  <a:pt x="398634" y="84757"/>
                  <a:pt x="411335" y="14907"/>
                  <a:pt x="447847" y="2207"/>
                </a:cubicBezTo>
                <a:cubicBezTo>
                  <a:pt x="484360" y="-10493"/>
                  <a:pt x="551035" y="35544"/>
                  <a:pt x="590722" y="40307"/>
                </a:cubicBezTo>
                <a:cubicBezTo>
                  <a:pt x="630410" y="45069"/>
                  <a:pt x="643110" y="30782"/>
                  <a:pt x="685972" y="30782"/>
                </a:cubicBezTo>
                <a:cubicBezTo>
                  <a:pt x="728834" y="30782"/>
                  <a:pt x="805035" y="35544"/>
                  <a:pt x="847897" y="40307"/>
                </a:cubicBezTo>
                <a:cubicBezTo>
                  <a:pt x="890760" y="45069"/>
                  <a:pt x="919335" y="49832"/>
                  <a:pt x="943147" y="59357"/>
                </a:cubicBezTo>
                <a:cubicBezTo>
                  <a:pt x="966960" y="68882"/>
                  <a:pt x="986009" y="83169"/>
                  <a:pt x="990772" y="97457"/>
                </a:cubicBezTo>
                <a:cubicBezTo>
                  <a:pt x="995535" y="111745"/>
                  <a:pt x="981247" y="132382"/>
                  <a:pt x="971722" y="145082"/>
                </a:cubicBezTo>
                <a:cubicBezTo>
                  <a:pt x="962197" y="157782"/>
                  <a:pt x="946322" y="160957"/>
                  <a:pt x="933622" y="173657"/>
                </a:cubicBezTo>
                <a:cubicBezTo>
                  <a:pt x="920922" y="186357"/>
                  <a:pt x="908222" y="203819"/>
                  <a:pt x="895522" y="221282"/>
                </a:cubicBezTo>
                <a:cubicBezTo>
                  <a:pt x="882822" y="238744"/>
                  <a:pt x="847897" y="257795"/>
                  <a:pt x="857422" y="278432"/>
                </a:cubicBezTo>
                <a:cubicBezTo>
                  <a:pt x="866947" y="299069"/>
                  <a:pt x="938385" y="318119"/>
                  <a:pt x="952672" y="345107"/>
                </a:cubicBezTo>
                <a:cubicBezTo>
                  <a:pt x="966960" y="372094"/>
                  <a:pt x="939972" y="419719"/>
                  <a:pt x="943147" y="440357"/>
                </a:cubicBezTo>
                <a:cubicBezTo>
                  <a:pt x="946322" y="460994"/>
                  <a:pt x="960610" y="449882"/>
                  <a:pt x="971722" y="468932"/>
                </a:cubicBezTo>
                <a:cubicBezTo>
                  <a:pt x="982834" y="487982"/>
                  <a:pt x="998710" y="521320"/>
                  <a:pt x="1009822" y="554657"/>
                </a:cubicBezTo>
                <a:cubicBezTo>
                  <a:pt x="1020934" y="587994"/>
                  <a:pt x="1017760" y="649907"/>
                  <a:pt x="1038397" y="668957"/>
                </a:cubicBezTo>
                <a:cubicBezTo>
                  <a:pt x="1059034" y="688007"/>
                  <a:pt x="1128884" y="654669"/>
                  <a:pt x="1133647" y="668957"/>
                </a:cubicBezTo>
                <a:cubicBezTo>
                  <a:pt x="1138410" y="683245"/>
                  <a:pt x="1087610" y="721344"/>
                  <a:pt x="1066972" y="754682"/>
                </a:cubicBezTo>
                <a:cubicBezTo>
                  <a:pt x="1046335" y="788019"/>
                  <a:pt x="1022522" y="840407"/>
                  <a:pt x="1009822" y="868982"/>
                </a:cubicBezTo>
                <a:cubicBezTo>
                  <a:pt x="997122" y="897557"/>
                  <a:pt x="993947" y="910257"/>
                  <a:pt x="990772" y="926132"/>
                </a:cubicBezTo>
                <a:cubicBezTo>
                  <a:pt x="987597" y="942007"/>
                  <a:pt x="1001884" y="942007"/>
                  <a:pt x="990772" y="964232"/>
                </a:cubicBezTo>
                <a:cubicBezTo>
                  <a:pt x="979660" y="986457"/>
                  <a:pt x="930447" y="1027732"/>
                  <a:pt x="924097" y="1059482"/>
                </a:cubicBezTo>
                <a:cubicBezTo>
                  <a:pt x="917747" y="1091232"/>
                  <a:pt x="943147" y="1127745"/>
                  <a:pt x="952672" y="1154732"/>
                </a:cubicBezTo>
                <a:cubicBezTo>
                  <a:pt x="962197" y="1181719"/>
                  <a:pt x="978072" y="1186482"/>
                  <a:pt x="981247" y="1221407"/>
                </a:cubicBezTo>
                <a:cubicBezTo>
                  <a:pt x="984422" y="1256332"/>
                  <a:pt x="965372" y="1332532"/>
                  <a:pt x="971722" y="1364282"/>
                </a:cubicBezTo>
                <a:cubicBezTo>
                  <a:pt x="978072" y="1396032"/>
                  <a:pt x="1000297" y="1384920"/>
                  <a:pt x="1019347" y="1411907"/>
                </a:cubicBezTo>
                <a:cubicBezTo>
                  <a:pt x="1038397" y="1438894"/>
                  <a:pt x="1065385" y="1476995"/>
                  <a:pt x="1086022" y="1526207"/>
                </a:cubicBezTo>
                <a:cubicBezTo>
                  <a:pt x="1106659" y="1575419"/>
                  <a:pt x="1120947" y="1665907"/>
                  <a:pt x="1143172" y="1707182"/>
                </a:cubicBezTo>
                <a:cubicBezTo>
                  <a:pt x="1165397" y="1748457"/>
                  <a:pt x="1214610" y="1751632"/>
                  <a:pt x="1219372" y="1773857"/>
                </a:cubicBezTo>
                <a:cubicBezTo>
                  <a:pt x="1224135" y="1796082"/>
                  <a:pt x="1193972" y="1816720"/>
                  <a:pt x="1171747" y="1840532"/>
                </a:cubicBezTo>
                <a:cubicBezTo>
                  <a:pt x="1149522" y="1864344"/>
                  <a:pt x="1119359" y="1894507"/>
                  <a:pt x="1086022" y="1916732"/>
                </a:cubicBezTo>
                <a:cubicBezTo>
                  <a:pt x="1052685" y="1938957"/>
                  <a:pt x="1012997" y="1950070"/>
                  <a:pt x="971722" y="1973882"/>
                </a:cubicBezTo>
                <a:cubicBezTo>
                  <a:pt x="930447" y="1997694"/>
                  <a:pt x="879647" y="2038970"/>
                  <a:pt x="838372" y="2059607"/>
                </a:cubicBezTo>
                <a:cubicBezTo>
                  <a:pt x="797097" y="2080245"/>
                  <a:pt x="765347" y="2105644"/>
                  <a:pt x="724072" y="2097707"/>
                </a:cubicBezTo>
                <a:cubicBezTo>
                  <a:pt x="682797" y="2089770"/>
                  <a:pt x="624060" y="2046907"/>
                  <a:pt x="590722" y="2011982"/>
                </a:cubicBezTo>
                <a:cubicBezTo>
                  <a:pt x="557385" y="1977057"/>
                  <a:pt x="551035" y="1923082"/>
                  <a:pt x="524047" y="1888157"/>
                </a:cubicBezTo>
                <a:cubicBezTo>
                  <a:pt x="497060" y="1853232"/>
                  <a:pt x="462135" y="1821482"/>
                  <a:pt x="428797" y="1802432"/>
                </a:cubicBezTo>
                <a:cubicBezTo>
                  <a:pt x="395460" y="1783382"/>
                  <a:pt x="365297" y="1791320"/>
                  <a:pt x="324022" y="1773857"/>
                </a:cubicBezTo>
                <a:cubicBezTo>
                  <a:pt x="282747" y="1756395"/>
                  <a:pt x="222422" y="1721469"/>
                  <a:pt x="181147" y="1697657"/>
                </a:cubicBezTo>
                <a:cubicBezTo>
                  <a:pt x="139872" y="1673845"/>
                  <a:pt x="106535" y="1656382"/>
                  <a:pt x="76372" y="1630982"/>
                </a:cubicBezTo>
                <a:cubicBezTo>
                  <a:pt x="46209" y="1605582"/>
                  <a:pt x="3347" y="1565895"/>
                  <a:pt x="172" y="1545257"/>
                </a:cubicBezTo>
                <a:cubicBezTo>
                  <a:pt x="-3003" y="1524620"/>
                  <a:pt x="38272" y="1497632"/>
                  <a:pt x="66847" y="1469057"/>
                </a:cubicBezTo>
                <a:close/>
              </a:path>
            </a:pathLst>
          </a:custGeom>
          <a:solidFill>
            <a:schemeClr val="tx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1736590" y="923703"/>
            <a:ext cx="2656576" cy="2602308"/>
          </a:xfrm>
          <a:custGeom>
            <a:avLst/>
            <a:gdLst>
              <a:gd name="connsiteX0" fmla="*/ 6485 w 2656576"/>
              <a:gd name="connsiteY0" fmla="*/ 1695672 h 2602308"/>
              <a:gd name="connsiteX1" fmla="*/ 35060 w 2656576"/>
              <a:gd name="connsiteY1" fmla="*/ 1600422 h 2602308"/>
              <a:gd name="connsiteX2" fmla="*/ 130310 w 2656576"/>
              <a:gd name="connsiteY2" fmla="*/ 1533747 h 2602308"/>
              <a:gd name="connsiteX3" fmla="*/ 196985 w 2656576"/>
              <a:gd name="connsiteY3" fmla="*/ 1467072 h 2602308"/>
              <a:gd name="connsiteX4" fmla="*/ 320810 w 2656576"/>
              <a:gd name="connsiteY4" fmla="*/ 1390872 h 2602308"/>
              <a:gd name="connsiteX5" fmla="*/ 397010 w 2656576"/>
              <a:gd name="connsiteY5" fmla="*/ 1362297 h 2602308"/>
              <a:gd name="connsiteX6" fmla="*/ 606560 w 2656576"/>
              <a:gd name="connsiteY6" fmla="*/ 1390872 h 2602308"/>
              <a:gd name="connsiteX7" fmla="*/ 863735 w 2656576"/>
              <a:gd name="connsiteY7" fmla="*/ 1409922 h 2602308"/>
              <a:gd name="connsiteX8" fmla="*/ 863735 w 2656576"/>
              <a:gd name="connsiteY8" fmla="*/ 1267047 h 2602308"/>
              <a:gd name="connsiteX9" fmla="*/ 968510 w 2656576"/>
              <a:gd name="connsiteY9" fmla="*/ 1162272 h 2602308"/>
              <a:gd name="connsiteX10" fmla="*/ 1035185 w 2656576"/>
              <a:gd name="connsiteY10" fmla="*/ 1047972 h 2602308"/>
              <a:gd name="connsiteX11" fmla="*/ 1035185 w 2656576"/>
              <a:gd name="connsiteY11" fmla="*/ 914622 h 2602308"/>
              <a:gd name="connsiteX12" fmla="*/ 1044710 w 2656576"/>
              <a:gd name="connsiteY12" fmla="*/ 838422 h 2602308"/>
              <a:gd name="connsiteX13" fmla="*/ 1111385 w 2656576"/>
              <a:gd name="connsiteY13" fmla="*/ 743172 h 2602308"/>
              <a:gd name="connsiteX14" fmla="*/ 1130435 w 2656576"/>
              <a:gd name="connsiteY14" fmla="*/ 647922 h 2602308"/>
              <a:gd name="connsiteX15" fmla="*/ 1111385 w 2656576"/>
              <a:gd name="connsiteY15" fmla="*/ 590772 h 2602308"/>
              <a:gd name="connsiteX16" fmla="*/ 1244735 w 2656576"/>
              <a:gd name="connsiteY16" fmla="*/ 533622 h 2602308"/>
              <a:gd name="connsiteX17" fmla="*/ 1349510 w 2656576"/>
              <a:gd name="connsiteY17" fmla="*/ 438372 h 2602308"/>
              <a:gd name="connsiteX18" fmla="*/ 1368560 w 2656576"/>
              <a:gd name="connsiteY18" fmla="*/ 285972 h 2602308"/>
              <a:gd name="connsiteX19" fmla="*/ 1387610 w 2656576"/>
              <a:gd name="connsiteY19" fmla="*/ 238347 h 2602308"/>
              <a:gd name="connsiteX20" fmla="*/ 1597160 w 2656576"/>
              <a:gd name="connsiteY20" fmla="*/ 266922 h 2602308"/>
              <a:gd name="connsiteX21" fmla="*/ 1759085 w 2656576"/>
              <a:gd name="connsiteY21" fmla="*/ 219297 h 2602308"/>
              <a:gd name="connsiteX22" fmla="*/ 1892435 w 2656576"/>
              <a:gd name="connsiteY22" fmla="*/ 104997 h 2602308"/>
              <a:gd name="connsiteX23" fmla="*/ 2063885 w 2656576"/>
              <a:gd name="connsiteY23" fmla="*/ 222 h 2602308"/>
              <a:gd name="connsiteX24" fmla="*/ 2130560 w 2656576"/>
              <a:gd name="connsiteY24" fmla="*/ 133572 h 2602308"/>
              <a:gd name="connsiteX25" fmla="*/ 2187710 w 2656576"/>
              <a:gd name="connsiteY25" fmla="*/ 219297 h 2602308"/>
              <a:gd name="connsiteX26" fmla="*/ 2225810 w 2656576"/>
              <a:gd name="connsiteY26" fmla="*/ 276447 h 2602308"/>
              <a:gd name="connsiteX27" fmla="*/ 2187710 w 2656576"/>
              <a:gd name="connsiteY27" fmla="*/ 390747 h 2602308"/>
              <a:gd name="connsiteX28" fmla="*/ 2149610 w 2656576"/>
              <a:gd name="connsiteY28" fmla="*/ 524097 h 2602308"/>
              <a:gd name="connsiteX29" fmla="*/ 2216285 w 2656576"/>
              <a:gd name="connsiteY29" fmla="*/ 657447 h 2602308"/>
              <a:gd name="connsiteX30" fmla="*/ 2273435 w 2656576"/>
              <a:gd name="connsiteY30" fmla="*/ 733647 h 2602308"/>
              <a:gd name="connsiteX31" fmla="*/ 2302010 w 2656576"/>
              <a:gd name="connsiteY31" fmla="*/ 819372 h 2602308"/>
              <a:gd name="connsiteX32" fmla="*/ 2263910 w 2656576"/>
              <a:gd name="connsiteY32" fmla="*/ 914622 h 2602308"/>
              <a:gd name="connsiteX33" fmla="*/ 2225810 w 2656576"/>
              <a:gd name="connsiteY33" fmla="*/ 971772 h 2602308"/>
              <a:gd name="connsiteX34" fmla="*/ 2073410 w 2656576"/>
              <a:gd name="connsiteY34" fmla="*/ 990822 h 2602308"/>
              <a:gd name="connsiteX35" fmla="*/ 1949585 w 2656576"/>
              <a:gd name="connsiteY35" fmla="*/ 1076547 h 2602308"/>
              <a:gd name="connsiteX36" fmla="*/ 1882910 w 2656576"/>
              <a:gd name="connsiteY36" fmla="*/ 1200372 h 2602308"/>
              <a:gd name="connsiteX37" fmla="*/ 1844810 w 2656576"/>
              <a:gd name="connsiteY37" fmla="*/ 1286097 h 2602308"/>
              <a:gd name="connsiteX38" fmla="*/ 1901960 w 2656576"/>
              <a:gd name="connsiteY38" fmla="*/ 1352772 h 2602308"/>
              <a:gd name="connsiteX39" fmla="*/ 2006735 w 2656576"/>
              <a:gd name="connsiteY39" fmla="*/ 1419447 h 2602308"/>
              <a:gd name="connsiteX40" fmla="*/ 2073410 w 2656576"/>
              <a:gd name="connsiteY40" fmla="*/ 1590897 h 2602308"/>
              <a:gd name="connsiteX41" fmla="*/ 2206760 w 2656576"/>
              <a:gd name="connsiteY41" fmla="*/ 1714722 h 2602308"/>
              <a:gd name="connsiteX42" fmla="*/ 2330585 w 2656576"/>
              <a:gd name="connsiteY42" fmla="*/ 1743297 h 2602308"/>
              <a:gd name="connsiteX43" fmla="*/ 2416310 w 2656576"/>
              <a:gd name="connsiteY43" fmla="*/ 1809972 h 2602308"/>
              <a:gd name="connsiteX44" fmla="*/ 2425835 w 2656576"/>
              <a:gd name="connsiteY44" fmla="*/ 1857597 h 2602308"/>
              <a:gd name="connsiteX45" fmla="*/ 2644910 w 2656576"/>
              <a:gd name="connsiteY45" fmla="*/ 1800447 h 2602308"/>
              <a:gd name="connsiteX46" fmla="*/ 2597285 w 2656576"/>
              <a:gd name="connsiteY46" fmla="*/ 1990947 h 2602308"/>
              <a:gd name="connsiteX47" fmla="*/ 2349635 w 2656576"/>
              <a:gd name="connsiteY47" fmla="*/ 2200497 h 2602308"/>
              <a:gd name="connsiteX48" fmla="*/ 2292485 w 2656576"/>
              <a:gd name="connsiteY48" fmla="*/ 2295747 h 2602308"/>
              <a:gd name="connsiteX49" fmla="*/ 2311535 w 2656576"/>
              <a:gd name="connsiteY49" fmla="*/ 2400522 h 2602308"/>
              <a:gd name="connsiteX50" fmla="*/ 2254385 w 2656576"/>
              <a:gd name="connsiteY50" fmla="*/ 2400522 h 2602308"/>
              <a:gd name="connsiteX51" fmla="*/ 2101985 w 2656576"/>
              <a:gd name="connsiteY51" fmla="*/ 2486247 h 2602308"/>
              <a:gd name="connsiteX52" fmla="*/ 1959110 w 2656576"/>
              <a:gd name="connsiteY52" fmla="*/ 2400522 h 2602308"/>
              <a:gd name="connsiteX53" fmla="*/ 1863860 w 2656576"/>
              <a:gd name="connsiteY53" fmla="*/ 2324322 h 2602308"/>
              <a:gd name="connsiteX54" fmla="*/ 1778135 w 2656576"/>
              <a:gd name="connsiteY54" fmla="*/ 2267172 h 2602308"/>
              <a:gd name="connsiteX55" fmla="*/ 1749560 w 2656576"/>
              <a:gd name="connsiteY55" fmla="*/ 2219547 h 2602308"/>
              <a:gd name="connsiteX56" fmla="*/ 1635260 w 2656576"/>
              <a:gd name="connsiteY56" fmla="*/ 2219547 h 2602308"/>
              <a:gd name="connsiteX57" fmla="*/ 1501910 w 2656576"/>
              <a:gd name="connsiteY57" fmla="*/ 2181447 h 2602308"/>
              <a:gd name="connsiteX58" fmla="*/ 1492385 w 2656576"/>
              <a:gd name="connsiteY58" fmla="*/ 2295747 h 2602308"/>
              <a:gd name="connsiteX59" fmla="*/ 1444760 w 2656576"/>
              <a:gd name="connsiteY59" fmla="*/ 2362422 h 2602308"/>
              <a:gd name="connsiteX60" fmla="*/ 1263785 w 2656576"/>
              <a:gd name="connsiteY60" fmla="*/ 2457672 h 2602308"/>
              <a:gd name="connsiteX61" fmla="*/ 1216160 w 2656576"/>
              <a:gd name="connsiteY61" fmla="*/ 2571972 h 2602308"/>
              <a:gd name="connsiteX62" fmla="*/ 1025660 w 2656576"/>
              <a:gd name="connsiteY62" fmla="*/ 2600547 h 2602308"/>
              <a:gd name="connsiteX63" fmla="*/ 968510 w 2656576"/>
              <a:gd name="connsiteY63" fmla="*/ 2533872 h 2602308"/>
              <a:gd name="connsiteX64" fmla="*/ 968510 w 2656576"/>
              <a:gd name="connsiteY64" fmla="*/ 2410047 h 2602308"/>
              <a:gd name="connsiteX65" fmla="*/ 806585 w 2656576"/>
              <a:gd name="connsiteY65" fmla="*/ 2381472 h 2602308"/>
              <a:gd name="connsiteX66" fmla="*/ 682760 w 2656576"/>
              <a:gd name="connsiteY66" fmla="*/ 2362422 h 2602308"/>
              <a:gd name="connsiteX67" fmla="*/ 663710 w 2656576"/>
              <a:gd name="connsiteY67" fmla="*/ 2286222 h 2602308"/>
              <a:gd name="connsiteX68" fmla="*/ 625610 w 2656576"/>
              <a:gd name="connsiteY68" fmla="*/ 2171922 h 2602308"/>
              <a:gd name="connsiteX69" fmla="*/ 692285 w 2656576"/>
              <a:gd name="connsiteY69" fmla="*/ 2114772 h 2602308"/>
              <a:gd name="connsiteX70" fmla="*/ 501785 w 2656576"/>
              <a:gd name="connsiteY70" fmla="*/ 2029047 h 2602308"/>
              <a:gd name="connsiteX71" fmla="*/ 339860 w 2656576"/>
              <a:gd name="connsiteY71" fmla="*/ 2019522 h 2602308"/>
              <a:gd name="connsiteX72" fmla="*/ 273185 w 2656576"/>
              <a:gd name="connsiteY72" fmla="*/ 2076672 h 2602308"/>
              <a:gd name="connsiteX73" fmla="*/ 168410 w 2656576"/>
              <a:gd name="connsiteY73" fmla="*/ 2095722 h 2602308"/>
              <a:gd name="connsiteX74" fmla="*/ 111260 w 2656576"/>
              <a:gd name="connsiteY74" fmla="*/ 2095722 h 2602308"/>
              <a:gd name="connsiteX75" fmla="*/ 139835 w 2656576"/>
              <a:gd name="connsiteY75" fmla="*/ 2019522 h 2602308"/>
              <a:gd name="connsiteX76" fmla="*/ 82685 w 2656576"/>
              <a:gd name="connsiteY76" fmla="*/ 1962372 h 2602308"/>
              <a:gd name="connsiteX77" fmla="*/ 273185 w 2656576"/>
              <a:gd name="connsiteY77" fmla="*/ 1876647 h 2602308"/>
              <a:gd name="connsiteX78" fmla="*/ 416060 w 2656576"/>
              <a:gd name="connsiteY78" fmla="*/ 1876647 h 2602308"/>
              <a:gd name="connsiteX79" fmla="*/ 397010 w 2656576"/>
              <a:gd name="connsiteY79" fmla="*/ 1686147 h 2602308"/>
              <a:gd name="connsiteX80" fmla="*/ 273185 w 2656576"/>
              <a:gd name="connsiteY80" fmla="*/ 1695672 h 2602308"/>
              <a:gd name="connsiteX81" fmla="*/ 149360 w 2656576"/>
              <a:gd name="connsiteY81" fmla="*/ 1743297 h 2602308"/>
              <a:gd name="connsiteX82" fmla="*/ 6485 w 2656576"/>
              <a:gd name="connsiteY82" fmla="*/ 1695672 h 260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656576" h="2602308">
                <a:moveTo>
                  <a:pt x="6485" y="1695672"/>
                </a:moveTo>
                <a:cubicBezTo>
                  <a:pt x="-12565" y="1671860"/>
                  <a:pt x="14422" y="1627410"/>
                  <a:pt x="35060" y="1600422"/>
                </a:cubicBezTo>
                <a:cubicBezTo>
                  <a:pt x="55698" y="1573434"/>
                  <a:pt x="103323" y="1555972"/>
                  <a:pt x="130310" y="1533747"/>
                </a:cubicBezTo>
                <a:cubicBezTo>
                  <a:pt x="157297" y="1511522"/>
                  <a:pt x="165235" y="1490884"/>
                  <a:pt x="196985" y="1467072"/>
                </a:cubicBezTo>
                <a:cubicBezTo>
                  <a:pt x="228735" y="1443260"/>
                  <a:pt x="287473" y="1408334"/>
                  <a:pt x="320810" y="1390872"/>
                </a:cubicBezTo>
                <a:cubicBezTo>
                  <a:pt x="354147" y="1373410"/>
                  <a:pt x="349385" y="1362297"/>
                  <a:pt x="397010" y="1362297"/>
                </a:cubicBezTo>
                <a:cubicBezTo>
                  <a:pt x="444635" y="1362297"/>
                  <a:pt x="528773" y="1382934"/>
                  <a:pt x="606560" y="1390872"/>
                </a:cubicBezTo>
                <a:cubicBezTo>
                  <a:pt x="684348" y="1398809"/>
                  <a:pt x="820873" y="1430559"/>
                  <a:pt x="863735" y="1409922"/>
                </a:cubicBezTo>
                <a:cubicBezTo>
                  <a:pt x="906597" y="1389285"/>
                  <a:pt x="846273" y="1308322"/>
                  <a:pt x="863735" y="1267047"/>
                </a:cubicBezTo>
                <a:cubicBezTo>
                  <a:pt x="881198" y="1225772"/>
                  <a:pt x="939935" y="1198784"/>
                  <a:pt x="968510" y="1162272"/>
                </a:cubicBezTo>
                <a:cubicBezTo>
                  <a:pt x="997085" y="1125760"/>
                  <a:pt x="1024073" y="1089247"/>
                  <a:pt x="1035185" y="1047972"/>
                </a:cubicBezTo>
                <a:cubicBezTo>
                  <a:pt x="1046297" y="1006697"/>
                  <a:pt x="1033597" y="949547"/>
                  <a:pt x="1035185" y="914622"/>
                </a:cubicBezTo>
                <a:cubicBezTo>
                  <a:pt x="1036773" y="879697"/>
                  <a:pt x="1032010" y="866997"/>
                  <a:pt x="1044710" y="838422"/>
                </a:cubicBezTo>
                <a:cubicBezTo>
                  <a:pt x="1057410" y="809847"/>
                  <a:pt x="1097098" y="774922"/>
                  <a:pt x="1111385" y="743172"/>
                </a:cubicBezTo>
                <a:cubicBezTo>
                  <a:pt x="1125673" y="711422"/>
                  <a:pt x="1130435" y="673322"/>
                  <a:pt x="1130435" y="647922"/>
                </a:cubicBezTo>
                <a:cubicBezTo>
                  <a:pt x="1130435" y="622522"/>
                  <a:pt x="1092335" y="609822"/>
                  <a:pt x="1111385" y="590772"/>
                </a:cubicBezTo>
                <a:cubicBezTo>
                  <a:pt x="1130435" y="571722"/>
                  <a:pt x="1205048" y="559022"/>
                  <a:pt x="1244735" y="533622"/>
                </a:cubicBezTo>
                <a:cubicBezTo>
                  <a:pt x="1284423" y="508222"/>
                  <a:pt x="1328873" y="479647"/>
                  <a:pt x="1349510" y="438372"/>
                </a:cubicBezTo>
                <a:cubicBezTo>
                  <a:pt x="1370148" y="397097"/>
                  <a:pt x="1362210" y="319309"/>
                  <a:pt x="1368560" y="285972"/>
                </a:cubicBezTo>
                <a:cubicBezTo>
                  <a:pt x="1374910" y="252634"/>
                  <a:pt x="1349510" y="241522"/>
                  <a:pt x="1387610" y="238347"/>
                </a:cubicBezTo>
                <a:cubicBezTo>
                  <a:pt x="1425710" y="235172"/>
                  <a:pt x="1535247" y="270097"/>
                  <a:pt x="1597160" y="266922"/>
                </a:cubicBezTo>
                <a:cubicBezTo>
                  <a:pt x="1659073" y="263747"/>
                  <a:pt x="1709873" y="246284"/>
                  <a:pt x="1759085" y="219297"/>
                </a:cubicBezTo>
                <a:cubicBezTo>
                  <a:pt x="1808297" y="192310"/>
                  <a:pt x="1841635" y="141509"/>
                  <a:pt x="1892435" y="104997"/>
                </a:cubicBezTo>
                <a:cubicBezTo>
                  <a:pt x="1943235" y="68485"/>
                  <a:pt x="2024198" y="-4541"/>
                  <a:pt x="2063885" y="222"/>
                </a:cubicBezTo>
                <a:cubicBezTo>
                  <a:pt x="2103573" y="4984"/>
                  <a:pt x="2109923" y="97059"/>
                  <a:pt x="2130560" y="133572"/>
                </a:cubicBezTo>
                <a:cubicBezTo>
                  <a:pt x="2151198" y="170084"/>
                  <a:pt x="2187710" y="219297"/>
                  <a:pt x="2187710" y="219297"/>
                </a:cubicBezTo>
                <a:cubicBezTo>
                  <a:pt x="2203585" y="243109"/>
                  <a:pt x="2225810" y="247872"/>
                  <a:pt x="2225810" y="276447"/>
                </a:cubicBezTo>
                <a:cubicBezTo>
                  <a:pt x="2225810" y="305022"/>
                  <a:pt x="2200410" y="349472"/>
                  <a:pt x="2187710" y="390747"/>
                </a:cubicBezTo>
                <a:cubicBezTo>
                  <a:pt x="2175010" y="432022"/>
                  <a:pt x="2144848" y="479647"/>
                  <a:pt x="2149610" y="524097"/>
                </a:cubicBezTo>
                <a:cubicBezTo>
                  <a:pt x="2154373" y="568547"/>
                  <a:pt x="2195647" y="622522"/>
                  <a:pt x="2216285" y="657447"/>
                </a:cubicBezTo>
                <a:cubicBezTo>
                  <a:pt x="2236923" y="692372"/>
                  <a:pt x="2259148" y="706659"/>
                  <a:pt x="2273435" y="733647"/>
                </a:cubicBezTo>
                <a:cubicBezTo>
                  <a:pt x="2287723" y="760634"/>
                  <a:pt x="2303597" y="789210"/>
                  <a:pt x="2302010" y="819372"/>
                </a:cubicBezTo>
                <a:cubicBezTo>
                  <a:pt x="2300423" y="849534"/>
                  <a:pt x="2276610" y="889222"/>
                  <a:pt x="2263910" y="914622"/>
                </a:cubicBezTo>
                <a:cubicBezTo>
                  <a:pt x="2251210" y="940022"/>
                  <a:pt x="2257560" y="959072"/>
                  <a:pt x="2225810" y="971772"/>
                </a:cubicBezTo>
                <a:cubicBezTo>
                  <a:pt x="2194060" y="984472"/>
                  <a:pt x="2119447" y="973360"/>
                  <a:pt x="2073410" y="990822"/>
                </a:cubicBezTo>
                <a:cubicBezTo>
                  <a:pt x="2027373" y="1008284"/>
                  <a:pt x="1981335" y="1041622"/>
                  <a:pt x="1949585" y="1076547"/>
                </a:cubicBezTo>
                <a:cubicBezTo>
                  <a:pt x="1917835" y="1111472"/>
                  <a:pt x="1900373" y="1165447"/>
                  <a:pt x="1882910" y="1200372"/>
                </a:cubicBezTo>
                <a:cubicBezTo>
                  <a:pt x="1865448" y="1235297"/>
                  <a:pt x="1841635" y="1260697"/>
                  <a:pt x="1844810" y="1286097"/>
                </a:cubicBezTo>
                <a:cubicBezTo>
                  <a:pt x="1847985" y="1311497"/>
                  <a:pt x="1874973" y="1330547"/>
                  <a:pt x="1901960" y="1352772"/>
                </a:cubicBezTo>
                <a:cubicBezTo>
                  <a:pt x="1928947" y="1374997"/>
                  <a:pt x="1978160" y="1379759"/>
                  <a:pt x="2006735" y="1419447"/>
                </a:cubicBezTo>
                <a:cubicBezTo>
                  <a:pt x="2035310" y="1459134"/>
                  <a:pt x="2040072" y="1541684"/>
                  <a:pt x="2073410" y="1590897"/>
                </a:cubicBezTo>
                <a:cubicBezTo>
                  <a:pt x="2106748" y="1640110"/>
                  <a:pt x="2163898" y="1689322"/>
                  <a:pt x="2206760" y="1714722"/>
                </a:cubicBezTo>
                <a:cubicBezTo>
                  <a:pt x="2249622" y="1740122"/>
                  <a:pt x="2295660" y="1727422"/>
                  <a:pt x="2330585" y="1743297"/>
                </a:cubicBezTo>
                <a:cubicBezTo>
                  <a:pt x="2365510" y="1759172"/>
                  <a:pt x="2400435" y="1790922"/>
                  <a:pt x="2416310" y="1809972"/>
                </a:cubicBezTo>
                <a:cubicBezTo>
                  <a:pt x="2432185" y="1829022"/>
                  <a:pt x="2387735" y="1859185"/>
                  <a:pt x="2425835" y="1857597"/>
                </a:cubicBezTo>
                <a:cubicBezTo>
                  <a:pt x="2463935" y="1856009"/>
                  <a:pt x="2616335" y="1778222"/>
                  <a:pt x="2644910" y="1800447"/>
                </a:cubicBezTo>
                <a:cubicBezTo>
                  <a:pt x="2673485" y="1822672"/>
                  <a:pt x="2646498" y="1924272"/>
                  <a:pt x="2597285" y="1990947"/>
                </a:cubicBezTo>
                <a:cubicBezTo>
                  <a:pt x="2548073" y="2057622"/>
                  <a:pt x="2400435" y="2149697"/>
                  <a:pt x="2349635" y="2200497"/>
                </a:cubicBezTo>
                <a:cubicBezTo>
                  <a:pt x="2298835" y="2251297"/>
                  <a:pt x="2298835" y="2262410"/>
                  <a:pt x="2292485" y="2295747"/>
                </a:cubicBezTo>
                <a:cubicBezTo>
                  <a:pt x="2286135" y="2329085"/>
                  <a:pt x="2317885" y="2383060"/>
                  <a:pt x="2311535" y="2400522"/>
                </a:cubicBezTo>
                <a:cubicBezTo>
                  <a:pt x="2305185" y="2417984"/>
                  <a:pt x="2289310" y="2386235"/>
                  <a:pt x="2254385" y="2400522"/>
                </a:cubicBezTo>
                <a:cubicBezTo>
                  <a:pt x="2219460" y="2414810"/>
                  <a:pt x="2151197" y="2486247"/>
                  <a:pt x="2101985" y="2486247"/>
                </a:cubicBezTo>
                <a:cubicBezTo>
                  <a:pt x="2052773" y="2486247"/>
                  <a:pt x="1998798" y="2427510"/>
                  <a:pt x="1959110" y="2400522"/>
                </a:cubicBezTo>
                <a:cubicBezTo>
                  <a:pt x="1919423" y="2373535"/>
                  <a:pt x="1894022" y="2346547"/>
                  <a:pt x="1863860" y="2324322"/>
                </a:cubicBezTo>
                <a:cubicBezTo>
                  <a:pt x="1833698" y="2302097"/>
                  <a:pt x="1797185" y="2284634"/>
                  <a:pt x="1778135" y="2267172"/>
                </a:cubicBezTo>
                <a:cubicBezTo>
                  <a:pt x="1759085" y="2249710"/>
                  <a:pt x="1773373" y="2227485"/>
                  <a:pt x="1749560" y="2219547"/>
                </a:cubicBezTo>
                <a:cubicBezTo>
                  <a:pt x="1725748" y="2211610"/>
                  <a:pt x="1676535" y="2225897"/>
                  <a:pt x="1635260" y="2219547"/>
                </a:cubicBezTo>
                <a:cubicBezTo>
                  <a:pt x="1593985" y="2213197"/>
                  <a:pt x="1525723" y="2168747"/>
                  <a:pt x="1501910" y="2181447"/>
                </a:cubicBezTo>
                <a:cubicBezTo>
                  <a:pt x="1478098" y="2194147"/>
                  <a:pt x="1501910" y="2265585"/>
                  <a:pt x="1492385" y="2295747"/>
                </a:cubicBezTo>
                <a:cubicBezTo>
                  <a:pt x="1482860" y="2325909"/>
                  <a:pt x="1482860" y="2335435"/>
                  <a:pt x="1444760" y="2362422"/>
                </a:cubicBezTo>
                <a:cubicBezTo>
                  <a:pt x="1406660" y="2389409"/>
                  <a:pt x="1301885" y="2422747"/>
                  <a:pt x="1263785" y="2457672"/>
                </a:cubicBezTo>
                <a:cubicBezTo>
                  <a:pt x="1225685" y="2492597"/>
                  <a:pt x="1255848" y="2548160"/>
                  <a:pt x="1216160" y="2571972"/>
                </a:cubicBezTo>
                <a:cubicBezTo>
                  <a:pt x="1176473" y="2595785"/>
                  <a:pt x="1066935" y="2606897"/>
                  <a:pt x="1025660" y="2600547"/>
                </a:cubicBezTo>
                <a:cubicBezTo>
                  <a:pt x="984385" y="2594197"/>
                  <a:pt x="978035" y="2565622"/>
                  <a:pt x="968510" y="2533872"/>
                </a:cubicBezTo>
                <a:cubicBezTo>
                  <a:pt x="958985" y="2502122"/>
                  <a:pt x="995498" y="2435447"/>
                  <a:pt x="968510" y="2410047"/>
                </a:cubicBezTo>
                <a:cubicBezTo>
                  <a:pt x="941523" y="2384647"/>
                  <a:pt x="854210" y="2389409"/>
                  <a:pt x="806585" y="2381472"/>
                </a:cubicBezTo>
                <a:cubicBezTo>
                  <a:pt x="758960" y="2373535"/>
                  <a:pt x="706573" y="2378297"/>
                  <a:pt x="682760" y="2362422"/>
                </a:cubicBezTo>
                <a:cubicBezTo>
                  <a:pt x="658948" y="2346547"/>
                  <a:pt x="673235" y="2317972"/>
                  <a:pt x="663710" y="2286222"/>
                </a:cubicBezTo>
                <a:cubicBezTo>
                  <a:pt x="654185" y="2254472"/>
                  <a:pt x="620848" y="2200497"/>
                  <a:pt x="625610" y="2171922"/>
                </a:cubicBezTo>
                <a:cubicBezTo>
                  <a:pt x="630372" y="2143347"/>
                  <a:pt x="712922" y="2138584"/>
                  <a:pt x="692285" y="2114772"/>
                </a:cubicBezTo>
                <a:cubicBezTo>
                  <a:pt x="671648" y="2090960"/>
                  <a:pt x="560522" y="2044922"/>
                  <a:pt x="501785" y="2029047"/>
                </a:cubicBezTo>
                <a:cubicBezTo>
                  <a:pt x="443048" y="2013172"/>
                  <a:pt x="377960" y="2011585"/>
                  <a:pt x="339860" y="2019522"/>
                </a:cubicBezTo>
                <a:cubicBezTo>
                  <a:pt x="301760" y="2027459"/>
                  <a:pt x="301760" y="2063972"/>
                  <a:pt x="273185" y="2076672"/>
                </a:cubicBezTo>
                <a:cubicBezTo>
                  <a:pt x="244610" y="2089372"/>
                  <a:pt x="195398" y="2092547"/>
                  <a:pt x="168410" y="2095722"/>
                </a:cubicBezTo>
                <a:cubicBezTo>
                  <a:pt x="141422" y="2098897"/>
                  <a:pt x="116023" y="2108422"/>
                  <a:pt x="111260" y="2095722"/>
                </a:cubicBezTo>
                <a:cubicBezTo>
                  <a:pt x="106497" y="2083022"/>
                  <a:pt x="144598" y="2041747"/>
                  <a:pt x="139835" y="2019522"/>
                </a:cubicBezTo>
                <a:cubicBezTo>
                  <a:pt x="135073" y="1997297"/>
                  <a:pt x="60460" y="1986184"/>
                  <a:pt x="82685" y="1962372"/>
                </a:cubicBezTo>
                <a:cubicBezTo>
                  <a:pt x="104910" y="1938560"/>
                  <a:pt x="217623" y="1890935"/>
                  <a:pt x="273185" y="1876647"/>
                </a:cubicBezTo>
                <a:cubicBezTo>
                  <a:pt x="328748" y="1862360"/>
                  <a:pt x="395423" y="1908397"/>
                  <a:pt x="416060" y="1876647"/>
                </a:cubicBezTo>
                <a:cubicBezTo>
                  <a:pt x="436697" y="1844897"/>
                  <a:pt x="420822" y="1716309"/>
                  <a:pt x="397010" y="1686147"/>
                </a:cubicBezTo>
                <a:cubicBezTo>
                  <a:pt x="373198" y="1655985"/>
                  <a:pt x="314460" y="1686147"/>
                  <a:pt x="273185" y="1695672"/>
                </a:cubicBezTo>
                <a:cubicBezTo>
                  <a:pt x="231910" y="1705197"/>
                  <a:pt x="195397" y="1735360"/>
                  <a:pt x="149360" y="1743297"/>
                </a:cubicBezTo>
                <a:cubicBezTo>
                  <a:pt x="103323" y="1751234"/>
                  <a:pt x="25535" y="1719484"/>
                  <a:pt x="6485" y="169567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437884" y="2883542"/>
            <a:ext cx="2314877" cy="2175833"/>
          </a:xfrm>
          <a:custGeom>
            <a:avLst/>
            <a:gdLst>
              <a:gd name="connsiteX0" fmla="*/ 1181366 w 2314877"/>
              <a:gd name="connsiteY0" fmla="*/ 2174233 h 2175833"/>
              <a:gd name="connsiteX1" fmla="*/ 1067066 w 2314877"/>
              <a:gd name="connsiteY1" fmla="*/ 2031358 h 2175833"/>
              <a:gd name="connsiteX2" fmla="*/ 914666 w 2314877"/>
              <a:gd name="connsiteY2" fmla="*/ 1793233 h 2175833"/>
              <a:gd name="connsiteX3" fmla="*/ 790841 w 2314877"/>
              <a:gd name="connsiteY3" fmla="*/ 1650358 h 2175833"/>
              <a:gd name="connsiteX4" fmla="*/ 619391 w 2314877"/>
              <a:gd name="connsiteY4" fmla="*/ 1555108 h 2175833"/>
              <a:gd name="connsiteX5" fmla="*/ 495566 w 2314877"/>
              <a:gd name="connsiteY5" fmla="*/ 1412233 h 2175833"/>
              <a:gd name="connsiteX6" fmla="*/ 333641 w 2314877"/>
              <a:gd name="connsiteY6" fmla="*/ 1336033 h 2175833"/>
              <a:gd name="connsiteX7" fmla="*/ 238391 w 2314877"/>
              <a:gd name="connsiteY7" fmla="*/ 1164583 h 2175833"/>
              <a:gd name="connsiteX8" fmla="*/ 85991 w 2314877"/>
              <a:gd name="connsiteY8" fmla="*/ 1050283 h 2175833"/>
              <a:gd name="connsiteX9" fmla="*/ 9791 w 2314877"/>
              <a:gd name="connsiteY9" fmla="*/ 964558 h 2175833"/>
              <a:gd name="connsiteX10" fmla="*/ 305066 w 2314877"/>
              <a:gd name="connsiteY10" fmla="*/ 897883 h 2175833"/>
              <a:gd name="connsiteX11" fmla="*/ 390791 w 2314877"/>
              <a:gd name="connsiteY11" fmla="*/ 878833 h 2175833"/>
              <a:gd name="connsiteX12" fmla="*/ 533666 w 2314877"/>
              <a:gd name="connsiteY12" fmla="*/ 802633 h 2175833"/>
              <a:gd name="connsiteX13" fmla="*/ 647966 w 2314877"/>
              <a:gd name="connsiteY13" fmla="*/ 688333 h 2175833"/>
              <a:gd name="connsiteX14" fmla="*/ 809891 w 2314877"/>
              <a:gd name="connsiteY14" fmla="*/ 526408 h 2175833"/>
              <a:gd name="connsiteX15" fmla="*/ 1057541 w 2314877"/>
              <a:gd name="connsiteY15" fmla="*/ 507358 h 2175833"/>
              <a:gd name="connsiteX16" fmla="*/ 1038491 w 2314877"/>
              <a:gd name="connsiteY16" fmla="*/ 383533 h 2175833"/>
              <a:gd name="connsiteX17" fmla="*/ 905141 w 2314877"/>
              <a:gd name="connsiteY17" fmla="*/ 250183 h 2175833"/>
              <a:gd name="connsiteX18" fmla="*/ 867041 w 2314877"/>
              <a:gd name="connsiteY18" fmla="*/ 97783 h 2175833"/>
              <a:gd name="connsiteX19" fmla="*/ 1095641 w 2314877"/>
              <a:gd name="connsiteY19" fmla="*/ 88258 h 2175833"/>
              <a:gd name="connsiteX20" fmla="*/ 1238516 w 2314877"/>
              <a:gd name="connsiteY20" fmla="*/ 88258 h 2175833"/>
              <a:gd name="connsiteX21" fmla="*/ 1276616 w 2314877"/>
              <a:gd name="connsiteY21" fmla="*/ 2533 h 2175833"/>
              <a:gd name="connsiteX22" fmla="*/ 1352816 w 2314877"/>
              <a:gd name="connsiteY22" fmla="*/ 31108 h 2175833"/>
              <a:gd name="connsiteX23" fmla="*/ 1381391 w 2314877"/>
              <a:gd name="connsiteY23" fmla="*/ 116833 h 2175833"/>
              <a:gd name="connsiteX24" fmla="*/ 1448066 w 2314877"/>
              <a:gd name="connsiteY24" fmla="*/ 212083 h 2175833"/>
              <a:gd name="connsiteX25" fmla="*/ 1543316 w 2314877"/>
              <a:gd name="connsiteY25" fmla="*/ 164458 h 2175833"/>
              <a:gd name="connsiteX26" fmla="*/ 1705241 w 2314877"/>
              <a:gd name="connsiteY26" fmla="*/ 88258 h 2175833"/>
              <a:gd name="connsiteX27" fmla="*/ 1924316 w 2314877"/>
              <a:gd name="connsiteY27" fmla="*/ 135883 h 2175833"/>
              <a:gd name="connsiteX28" fmla="*/ 1933841 w 2314877"/>
              <a:gd name="connsiteY28" fmla="*/ 278758 h 2175833"/>
              <a:gd name="connsiteX29" fmla="*/ 1952891 w 2314877"/>
              <a:gd name="connsiteY29" fmla="*/ 393058 h 2175833"/>
              <a:gd name="connsiteX30" fmla="*/ 2152916 w 2314877"/>
              <a:gd name="connsiteY30" fmla="*/ 450208 h 2175833"/>
              <a:gd name="connsiteX31" fmla="*/ 2238641 w 2314877"/>
              <a:gd name="connsiteY31" fmla="*/ 507358 h 2175833"/>
              <a:gd name="connsiteX32" fmla="*/ 2314841 w 2314877"/>
              <a:gd name="connsiteY32" fmla="*/ 669283 h 2175833"/>
              <a:gd name="connsiteX33" fmla="*/ 2229116 w 2314877"/>
              <a:gd name="connsiteY33" fmla="*/ 793108 h 2175833"/>
              <a:gd name="connsiteX34" fmla="*/ 2076716 w 2314877"/>
              <a:gd name="connsiteY34" fmla="*/ 821683 h 2175833"/>
              <a:gd name="connsiteX35" fmla="*/ 2048141 w 2314877"/>
              <a:gd name="connsiteY35" fmla="*/ 964558 h 2175833"/>
              <a:gd name="connsiteX36" fmla="*/ 2086241 w 2314877"/>
              <a:gd name="connsiteY36" fmla="*/ 1088383 h 2175833"/>
              <a:gd name="connsiteX37" fmla="*/ 2181491 w 2314877"/>
              <a:gd name="connsiteY37" fmla="*/ 1174108 h 2175833"/>
              <a:gd name="connsiteX38" fmla="*/ 2286266 w 2314877"/>
              <a:gd name="connsiteY38" fmla="*/ 1288408 h 2175833"/>
              <a:gd name="connsiteX39" fmla="*/ 2162441 w 2314877"/>
              <a:gd name="connsiteY39" fmla="*/ 1421758 h 2175833"/>
              <a:gd name="connsiteX40" fmla="*/ 2152916 w 2314877"/>
              <a:gd name="connsiteY40" fmla="*/ 1555108 h 2175833"/>
              <a:gd name="connsiteX41" fmla="*/ 2181491 w 2314877"/>
              <a:gd name="connsiteY41" fmla="*/ 1621783 h 2175833"/>
              <a:gd name="connsiteX42" fmla="*/ 2124341 w 2314877"/>
              <a:gd name="connsiteY42" fmla="*/ 1793233 h 2175833"/>
              <a:gd name="connsiteX43" fmla="*/ 1962416 w 2314877"/>
              <a:gd name="connsiteY43" fmla="*/ 1859908 h 2175833"/>
              <a:gd name="connsiteX44" fmla="*/ 1762391 w 2314877"/>
              <a:gd name="connsiteY44" fmla="*/ 1774183 h 2175833"/>
              <a:gd name="connsiteX45" fmla="*/ 1743341 w 2314877"/>
              <a:gd name="connsiteY45" fmla="*/ 1859908 h 2175833"/>
              <a:gd name="connsiteX46" fmla="*/ 1648091 w 2314877"/>
              <a:gd name="connsiteY46" fmla="*/ 1974208 h 2175833"/>
              <a:gd name="connsiteX47" fmla="*/ 1571891 w 2314877"/>
              <a:gd name="connsiteY47" fmla="*/ 2088508 h 2175833"/>
              <a:gd name="connsiteX48" fmla="*/ 1381391 w 2314877"/>
              <a:gd name="connsiteY48" fmla="*/ 2088508 h 2175833"/>
              <a:gd name="connsiteX49" fmla="*/ 1219466 w 2314877"/>
              <a:gd name="connsiteY49" fmla="*/ 2107558 h 2175833"/>
              <a:gd name="connsiteX50" fmla="*/ 1181366 w 2314877"/>
              <a:gd name="connsiteY50" fmla="*/ 2174233 h 2175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314877" h="2175833">
                <a:moveTo>
                  <a:pt x="1181366" y="2174233"/>
                </a:moveTo>
                <a:cubicBezTo>
                  <a:pt x="1155966" y="2161533"/>
                  <a:pt x="1111516" y="2094858"/>
                  <a:pt x="1067066" y="2031358"/>
                </a:cubicBezTo>
                <a:cubicBezTo>
                  <a:pt x="1022616" y="1967858"/>
                  <a:pt x="960703" y="1856733"/>
                  <a:pt x="914666" y="1793233"/>
                </a:cubicBezTo>
                <a:cubicBezTo>
                  <a:pt x="868629" y="1729733"/>
                  <a:pt x="840053" y="1690045"/>
                  <a:pt x="790841" y="1650358"/>
                </a:cubicBezTo>
                <a:cubicBezTo>
                  <a:pt x="741628" y="1610670"/>
                  <a:pt x="668603" y="1594795"/>
                  <a:pt x="619391" y="1555108"/>
                </a:cubicBezTo>
                <a:cubicBezTo>
                  <a:pt x="570178" y="1515420"/>
                  <a:pt x="543191" y="1448745"/>
                  <a:pt x="495566" y="1412233"/>
                </a:cubicBezTo>
                <a:cubicBezTo>
                  <a:pt x="447941" y="1375720"/>
                  <a:pt x="376503" y="1377308"/>
                  <a:pt x="333641" y="1336033"/>
                </a:cubicBezTo>
                <a:cubicBezTo>
                  <a:pt x="290779" y="1294758"/>
                  <a:pt x="279666" y="1212208"/>
                  <a:pt x="238391" y="1164583"/>
                </a:cubicBezTo>
                <a:cubicBezTo>
                  <a:pt x="197116" y="1116958"/>
                  <a:pt x="124091" y="1083620"/>
                  <a:pt x="85991" y="1050283"/>
                </a:cubicBezTo>
                <a:cubicBezTo>
                  <a:pt x="47891" y="1016946"/>
                  <a:pt x="-26721" y="989958"/>
                  <a:pt x="9791" y="964558"/>
                </a:cubicBezTo>
                <a:cubicBezTo>
                  <a:pt x="46303" y="939158"/>
                  <a:pt x="305066" y="897883"/>
                  <a:pt x="305066" y="897883"/>
                </a:cubicBezTo>
                <a:cubicBezTo>
                  <a:pt x="368566" y="883595"/>
                  <a:pt x="352691" y="894708"/>
                  <a:pt x="390791" y="878833"/>
                </a:cubicBezTo>
                <a:cubicBezTo>
                  <a:pt x="428891" y="862958"/>
                  <a:pt x="490804" y="834383"/>
                  <a:pt x="533666" y="802633"/>
                </a:cubicBezTo>
                <a:cubicBezTo>
                  <a:pt x="576528" y="770883"/>
                  <a:pt x="647966" y="688333"/>
                  <a:pt x="647966" y="688333"/>
                </a:cubicBezTo>
                <a:cubicBezTo>
                  <a:pt x="694003" y="642296"/>
                  <a:pt x="741629" y="556570"/>
                  <a:pt x="809891" y="526408"/>
                </a:cubicBezTo>
                <a:cubicBezTo>
                  <a:pt x="878153" y="496246"/>
                  <a:pt x="1019441" y="531170"/>
                  <a:pt x="1057541" y="507358"/>
                </a:cubicBezTo>
                <a:cubicBezTo>
                  <a:pt x="1095641" y="483546"/>
                  <a:pt x="1063891" y="426395"/>
                  <a:pt x="1038491" y="383533"/>
                </a:cubicBezTo>
                <a:cubicBezTo>
                  <a:pt x="1013091" y="340671"/>
                  <a:pt x="933716" y="297808"/>
                  <a:pt x="905141" y="250183"/>
                </a:cubicBezTo>
                <a:cubicBezTo>
                  <a:pt x="876566" y="202558"/>
                  <a:pt x="835291" y="124770"/>
                  <a:pt x="867041" y="97783"/>
                </a:cubicBezTo>
                <a:cubicBezTo>
                  <a:pt x="898791" y="70796"/>
                  <a:pt x="1033729" y="89845"/>
                  <a:pt x="1095641" y="88258"/>
                </a:cubicBezTo>
                <a:cubicBezTo>
                  <a:pt x="1157553" y="86671"/>
                  <a:pt x="1208354" y="102545"/>
                  <a:pt x="1238516" y="88258"/>
                </a:cubicBezTo>
                <a:cubicBezTo>
                  <a:pt x="1268678" y="73971"/>
                  <a:pt x="1257566" y="12058"/>
                  <a:pt x="1276616" y="2533"/>
                </a:cubicBezTo>
                <a:cubicBezTo>
                  <a:pt x="1295666" y="-6992"/>
                  <a:pt x="1335354" y="12058"/>
                  <a:pt x="1352816" y="31108"/>
                </a:cubicBezTo>
                <a:cubicBezTo>
                  <a:pt x="1370278" y="50158"/>
                  <a:pt x="1365516" y="86671"/>
                  <a:pt x="1381391" y="116833"/>
                </a:cubicBezTo>
                <a:cubicBezTo>
                  <a:pt x="1397266" y="146995"/>
                  <a:pt x="1421079" y="204146"/>
                  <a:pt x="1448066" y="212083"/>
                </a:cubicBezTo>
                <a:cubicBezTo>
                  <a:pt x="1475053" y="220020"/>
                  <a:pt x="1500454" y="185095"/>
                  <a:pt x="1543316" y="164458"/>
                </a:cubicBezTo>
                <a:cubicBezTo>
                  <a:pt x="1586178" y="143821"/>
                  <a:pt x="1641741" y="93020"/>
                  <a:pt x="1705241" y="88258"/>
                </a:cubicBezTo>
                <a:cubicBezTo>
                  <a:pt x="1768741" y="83496"/>
                  <a:pt x="1886216" y="104133"/>
                  <a:pt x="1924316" y="135883"/>
                </a:cubicBezTo>
                <a:cubicBezTo>
                  <a:pt x="1962416" y="167633"/>
                  <a:pt x="1929079" y="235895"/>
                  <a:pt x="1933841" y="278758"/>
                </a:cubicBezTo>
                <a:cubicBezTo>
                  <a:pt x="1938604" y="321620"/>
                  <a:pt x="1916379" y="364483"/>
                  <a:pt x="1952891" y="393058"/>
                </a:cubicBezTo>
                <a:cubicBezTo>
                  <a:pt x="1989403" y="421633"/>
                  <a:pt x="2105291" y="431158"/>
                  <a:pt x="2152916" y="450208"/>
                </a:cubicBezTo>
                <a:cubicBezTo>
                  <a:pt x="2200541" y="469258"/>
                  <a:pt x="2211653" y="470845"/>
                  <a:pt x="2238641" y="507358"/>
                </a:cubicBezTo>
                <a:cubicBezTo>
                  <a:pt x="2265629" y="543871"/>
                  <a:pt x="2316428" y="621658"/>
                  <a:pt x="2314841" y="669283"/>
                </a:cubicBezTo>
                <a:cubicBezTo>
                  <a:pt x="2313254" y="716908"/>
                  <a:pt x="2268804" y="767708"/>
                  <a:pt x="2229116" y="793108"/>
                </a:cubicBezTo>
                <a:cubicBezTo>
                  <a:pt x="2189429" y="818508"/>
                  <a:pt x="2106878" y="793108"/>
                  <a:pt x="2076716" y="821683"/>
                </a:cubicBezTo>
                <a:cubicBezTo>
                  <a:pt x="2046554" y="850258"/>
                  <a:pt x="2046554" y="920108"/>
                  <a:pt x="2048141" y="964558"/>
                </a:cubicBezTo>
                <a:cubicBezTo>
                  <a:pt x="2049729" y="1009008"/>
                  <a:pt x="2064016" y="1053458"/>
                  <a:pt x="2086241" y="1088383"/>
                </a:cubicBezTo>
                <a:cubicBezTo>
                  <a:pt x="2108466" y="1123308"/>
                  <a:pt x="2148154" y="1140771"/>
                  <a:pt x="2181491" y="1174108"/>
                </a:cubicBezTo>
                <a:cubicBezTo>
                  <a:pt x="2214828" y="1207445"/>
                  <a:pt x="2289441" y="1247133"/>
                  <a:pt x="2286266" y="1288408"/>
                </a:cubicBezTo>
                <a:cubicBezTo>
                  <a:pt x="2283091" y="1329683"/>
                  <a:pt x="2184666" y="1377308"/>
                  <a:pt x="2162441" y="1421758"/>
                </a:cubicBezTo>
                <a:cubicBezTo>
                  <a:pt x="2140216" y="1466208"/>
                  <a:pt x="2149741" y="1521771"/>
                  <a:pt x="2152916" y="1555108"/>
                </a:cubicBezTo>
                <a:cubicBezTo>
                  <a:pt x="2156091" y="1588445"/>
                  <a:pt x="2186254" y="1582095"/>
                  <a:pt x="2181491" y="1621783"/>
                </a:cubicBezTo>
                <a:cubicBezTo>
                  <a:pt x="2176729" y="1661470"/>
                  <a:pt x="2160853" y="1753546"/>
                  <a:pt x="2124341" y="1793233"/>
                </a:cubicBezTo>
                <a:cubicBezTo>
                  <a:pt x="2087829" y="1832920"/>
                  <a:pt x="2022741" y="1863083"/>
                  <a:pt x="1962416" y="1859908"/>
                </a:cubicBezTo>
                <a:cubicBezTo>
                  <a:pt x="1902091" y="1856733"/>
                  <a:pt x="1798903" y="1774183"/>
                  <a:pt x="1762391" y="1774183"/>
                </a:cubicBezTo>
                <a:cubicBezTo>
                  <a:pt x="1725879" y="1774183"/>
                  <a:pt x="1762391" y="1826570"/>
                  <a:pt x="1743341" y="1859908"/>
                </a:cubicBezTo>
                <a:cubicBezTo>
                  <a:pt x="1724291" y="1893245"/>
                  <a:pt x="1676666" y="1936108"/>
                  <a:pt x="1648091" y="1974208"/>
                </a:cubicBezTo>
                <a:cubicBezTo>
                  <a:pt x="1619516" y="2012308"/>
                  <a:pt x="1616341" y="2069458"/>
                  <a:pt x="1571891" y="2088508"/>
                </a:cubicBezTo>
                <a:cubicBezTo>
                  <a:pt x="1527441" y="2107558"/>
                  <a:pt x="1440129" y="2085333"/>
                  <a:pt x="1381391" y="2088508"/>
                </a:cubicBezTo>
                <a:cubicBezTo>
                  <a:pt x="1322654" y="2091683"/>
                  <a:pt x="1257566" y="2094858"/>
                  <a:pt x="1219466" y="2107558"/>
                </a:cubicBezTo>
                <a:cubicBezTo>
                  <a:pt x="1181366" y="2120258"/>
                  <a:pt x="1206766" y="2186933"/>
                  <a:pt x="1181366" y="217423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492495" y="3475990"/>
            <a:ext cx="2067620" cy="1422193"/>
          </a:xfrm>
          <a:custGeom>
            <a:avLst/>
            <a:gdLst>
              <a:gd name="connsiteX0" fmla="*/ 298330 w 2067620"/>
              <a:gd name="connsiteY0" fmla="*/ 67310 h 1422193"/>
              <a:gd name="connsiteX1" fmla="*/ 460255 w 2067620"/>
              <a:gd name="connsiteY1" fmla="*/ 48260 h 1422193"/>
              <a:gd name="connsiteX2" fmla="*/ 593605 w 2067620"/>
              <a:gd name="connsiteY2" fmla="*/ 76835 h 1422193"/>
              <a:gd name="connsiteX3" fmla="*/ 679330 w 2067620"/>
              <a:gd name="connsiteY3" fmla="*/ 38735 h 1422193"/>
              <a:gd name="connsiteX4" fmla="*/ 774580 w 2067620"/>
              <a:gd name="connsiteY4" fmla="*/ 95885 h 1422193"/>
              <a:gd name="connsiteX5" fmla="*/ 1003180 w 2067620"/>
              <a:gd name="connsiteY5" fmla="*/ 635 h 1422193"/>
              <a:gd name="connsiteX6" fmla="*/ 1165105 w 2067620"/>
              <a:gd name="connsiteY6" fmla="*/ 57785 h 1422193"/>
              <a:gd name="connsiteX7" fmla="*/ 1422280 w 2067620"/>
              <a:gd name="connsiteY7" fmla="*/ 124460 h 1422193"/>
              <a:gd name="connsiteX8" fmla="*/ 1517530 w 2067620"/>
              <a:gd name="connsiteY8" fmla="*/ 200660 h 1422193"/>
              <a:gd name="connsiteX9" fmla="*/ 1603255 w 2067620"/>
              <a:gd name="connsiteY9" fmla="*/ 343535 h 1422193"/>
              <a:gd name="connsiteX10" fmla="*/ 1822330 w 2067620"/>
              <a:gd name="connsiteY10" fmla="*/ 495935 h 1422193"/>
              <a:gd name="connsiteX11" fmla="*/ 2041405 w 2067620"/>
              <a:gd name="connsiteY11" fmla="*/ 610235 h 1422193"/>
              <a:gd name="connsiteX12" fmla="*/ 2060455 w 2067620"/>
              <a:gd name="connsiteY12" fmla="*/ 743585 h 1422193"/>
              <a:gd name="connsiteX13" fmla="*/ 2012830 w 2067620"/>
              <a:gd name="connsiteY13" fmla="*/ 867410 h 1422193"/>
              <a:gd name="connsiteX14" fmla="*/ 1841380 w 2067620"/>
              <a:gd name="connsiteY14" fmla="*/ 991235 h 1422193"/>
              <a:gd name="connsiteX15" fmla="*/ 1812805 w 2067620"/>
              <a:gd name="connsiteY15" fmla="*/ 1048385 h 1422193"/>
              <a:gd name="connsiteX16" fmla="*/ 1831855 w 2067620"/>
              <a:gd name="connsiteY16" fmla="*/ 1115060 h 1422193"/>
              <a:gd name="connsiteX17" fmla="*/ 1727080 w 2067620"/>
              <a:gd name="connsiteY17" fmla="*/ 1181735 h 1422193"/>
              <a:gd name="connsiteX18" fmla="*/ 1831855 w 2067620"/>
              <a:gd name="connsiteY18" fmla="*/ 1248410 h 1422193"/>
              <a:gd name="connsiteX19" fmla="*/ 1746130 w 2067620"/>
              <a:gd name="connsiteY19" fmla="*/ 1372235 h 1422193"/>
              <a:gd name="connsiteX20" fmla="*/ 1555630 w 2067620"/>
              <a:gd name="connsiteY20" fmla="*/ 1391285 h 1422193"/>
              <a:gd name="connsiteX21" fmla="*/ 1327030 w 2067620"/>
              <a:gd name="connsiteY21" fmla="*/ 1419860 h 1422193"/>
              <a:gd name="connsiteX22" fmla="*/ 1250830 w 2067620"/>
              <a:gd name="connsiteY22" fmla="*/ 1324610 h 1422193"/>
              <a:gd name="connsiteX23" fmla="*/ 1050805 w 2067620"/>
              <a:gd name="connsiteY23" fmla="*/ 1286510 h 1422193"/>
              <a:gd name="connsiteX24" fmla="*/ 984130 w 2067620"/>
              <a:gd name="connsiteY24" fmla="*/ 1372235 h 1422193"/>
              <a:gd name="connsiteX25" fmla="*/ 850780 w 2067620"/>
              <a:gd name="connsiteY25" fmla="*/ 1381760 h 1422193"/>
              <a:gd name="connsiteX26" fmla="*/ 717430 w 2067620"/>
              <a:gd name="connsiteY26" fmla="*/ 1324610 h 1422193"/>
              <a:gd name="connsiteX27" fmla="*/ 574555 w 2067620"/>
              <a:gd name="connsiteY27" fmla="*/ 1381760 h 1422193"/>
              <a:gd name="connsiteX28" fmla="*/ 479305 w 2067620"/>
              <a:gd name="connsiteY28" fmla="*/ 1267460 h 1422193"/>
              <a:gd name="connsiteX29" fmla="*/ 412630 w 2067620"/>
              <a:gd name="connsiteY29" fmla="*/ 1210310 h 1422193"/>
              <a:gd name="connsiteX30" fmla="*/ 574555 w 2067620"/>
              <a:gd name="connsiteY30" fmla="*/ 1115060 h 1422193"/>
              <a:gd name="connsiteX31" fmla="*/ 412630 w 2067620"/>
              <a:gd name="connsiteY31" fmla="*/ 1076960 h 1422193"/>
              <a:gd name="connsiteX32" fmla="*/ 355480 w 2067620"/>
              <a:gd name="connsiteY32" fmla="*/ 981710 h 1422193"/>
              <a:gd name="connsiteX33" fmla="*/ 222130 w 2067620"/>
              <a:gd name="connsiteY33" fmla="*/ 953135 h 1422193"/>
              <a:gd name="connsiteX34" fmla="*/ 155455 w 2067620"/>
              <a:gd name="connsiteY34" fmla="*/ 1010285 h 1422193"/>
              <a:gd name="connsiteX35" fmla="*/ 126880 w 2067620"/>
              <a:gd name="connsiteY35" fmla="*/ 905510 h 1422193"/>
              <a:gd name="connsiteX36" fmla="*/ 203080 w 2067620"/>
              <a:gd name="connsiteY36" fmla="*/ 781685 h 1422193"/>
              <a:gd name="connsiteX37" fmla="*/ 231655 w 2067620"/>
              <a:gd name="connsiteY37" fmla="*/ 686435 h 1422193"/>
              <a:gd name="connsiteX38" fmla="*/ 117355 w 2067620"/>
              <a:gd name="connsiteY38" fmla="*/ 553085 h 1422193"/>
              <a:gd name="connsiteX39" fmla="*/ 22105 w 2067620"/>
              <a:gd name="connsiteY39" fmla="*/ 438785 h 1422193"/>
              <a:gd name="connsiteX40" fmla="*/ 3055 w 2067620"/>
              <a:gd name="connsiteY40" fmla="*/ 286385 h 1422193"/>
              <a:gd name="connsiteX41" fmla="*/ 69730 w 2067620"/>
              <a:gd name="connsiteY41" fmla="*/ 200660 h 1422193"/>
              <a:gd name="connsiteX42" fmla="*/ 241180 w 2067620"/>
              <a:gd name="connsiteY42" fmla="*/ 191135 h 1422193"/>
              <a:gd name="connsiteX43" fmla="*/ 298330 w 2067620"/>
              <a:gd name="connsiteY43" fmla="*/ 67310 h 1422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67620" h="1422193">
                <a:moveTo>
                  <a:pt x="298330" y="67310"/>
                </a:moveTo>
                <a:cubicBezTo>
                  <a:pt x="334842" y="43498"/>
                  <a:pt x="411043" y="46673"/>
                  <a:pt x="460255" y="48260"/>
                </a:cubicBezTo>
                <a:cubicBezTo>
                  <a:pt x="509467" y="49847"/>
                  <a:pt x="557093" y="78422"/>
                  <a:pt x="593605" y="76835"/>
                </a:cubicBezTo>
                <a:cubicBezTo>
                  <a:pt x="630117" y="75248"/>
                  <a:pt x="649167" y="35560"/>
                  <a:pt x="679330" y="38735"/>
                </a:cubicBezTo>
                <a:cubicBezTo>
                  <a:pt x="709493" y="41910"/>
                  <a:pt x="720605" y="102235"/>
                  <a:pt x="774580" y="95885"/>
                </a:cubicBezTo>
                <a:cubicBezTo>
                  <a:pt x="828555" y="89535"/>
                  <a:pt x="938093" y="6985"/>
                  <a:pt x="1003180" y="635"/>
                </a:cubicBezTo>
                <a:cubicBezTo>
                  <a:pt x="1068267" y="-5715"/>
                  <a:pt x="1095255" y="37148"/>
                  <a:pt x="1165105" y="57785"/>
                </a:cubicBezTo>
                <a:cubicBezTo>
                  <a:pt x="1234955" y="78422"/>
                  <a:pt x="1363543" y="100648"/>
                  <a:pt x="1422280" y="124460"/>
                </a:cubicBezTo>
                <a:cubicBezTo>
                  <a:pt x="1481017" y="148272"/>
                  <a:pt x="1487367" y="164147"/>
                  <a:pt x="1517530" y="200660"/>
                </a:cubicBezTo>
                <a:cubicBezTo>
                  <a:pt x="1547693" y="237173"/>
                  <a:pt x="1552455" y="294323"/>
                  <a:pt x="1603255" y="343535"/>
                </a:cubicBezTo>
                <a:cubicBezTo>
                  <a:pt x="1654055" y="392748"/>
                  <a:pt x="1749305" y="451485"/>
                  <a:pt x="1822330" y="495935"/>
                </a:cubicBezTo>
                <a:cubicBezTo>
                  <a:pt x="1895355" y="540385"/>
                  <a:pt x="2001718" y="568960"/>
                  <a:pt x="2041405" y="610235"/>
                </a:cubicBezTo>
                <a:cubicBezTo>
                  <a:pt x="2081092" y="651510"/>
                  <a:pt x="2065218" y="700723"/>
                  <a:pt x="2060455" y="743585"/>
                </a:cubicBezTo>
                <a:cubicBezTo>
                  <a:pt x="2055693" y="786448"/>
                  <a:pt x="2049342" y="826135"/>
                  <a:pt x="2012830" y="867410"/>
                </a:cubicBezTo>
                <a:cubicBezTo>
                  <a:pt x="1976318" y="908685"/>
                  <a:pt x="1874717" y="961073"/>
                  <a:pt x="1841380" y="991235"/>
                </a:cubicBezTo>
                <a:cubicBezTo>
                  <a:pt x="1808043" y="1021397"/>
                  <a:pt x="1814392" y="1027748"/>
                  <a:pt x="1812805" y="1048385"/>
                </a:cubicBezTo>
                <a:cubicBezTo>
                  <a:pt x="1811218" y="1069022"/>
                  <a:pt x="1846143" y="1092835"/>
                  <a:pt x="1831855" y="1115060"/>
                </a:cubicBezTo>
                <a:cubicBezTo>
                  <a:pt x="1817567" y="1137285"/>
                  <a:pt x="1727080" y="1159510"/>
                  <a:pt x="1727080" y="1181735"/>
                </a:cubicBezTo>
                <a:cubicBezTo>
                  <a:pt x="1727080" y="1203960"/>
                  <a:pt x="1828680" y="1216660"/>
                  <a:pt x="1831855" y="1248410"/>
                </a:cubicBezTo>
                <a:cubicBezTo>
                  <a:pt x="1835030" y="1280160"/>
                  <a:pt x="1792168" y="1348423"/>
                  <a:pt x="1746130" y="1372235"/>
                </a:cubicBezTo>
                <a:cubicBezTo>
                  <a:pt x="1700093" y="1396048"/>
                  <a:pt x="1625480" y="1383348"/>
                  <a:pt x="1555630" y="1391285"/>
                </a:cubicBezTo>
                <a:cubicBezTo>
                  <a:pt x="1485780" y="1399222"/>
                  <a:pt x="1377830" y="1430973"/>
                  <a:pt x="1327030" y="1419860"/>
                </a:cubicBezTo>
                <a:cubicBezTo>
                  <a:pt x="1276230" y="1408748"/>
                  <a:pt x="1296867" y="1346835"/>
                  <a:pt x="1250830" y="1324610"/>
                </a:cubicBezTo>
                <a:cubicBezTo>
                  <a:pt x="1204793" y="1302385"/>
                  <a:pt x="1095255" y="1278573"/>
                  <a:pt x="1050805" y="1286510"/>
                </a:cubicBezTo>
                <a:cubicBezTo>
                  <a:pt x="1006355" y="1294447"/>
                  <a:pt x="1017467" y="1356360"/>
                  <a:pt x="984130" y="1372235"/>
                </a:cubicBezTo>
                <a:cubicBezTo>
                  <a:pt x="950793" y="1388110"/>
                  <a:pt x="895230" y="1389697"/>
                  <a:pt x="850780" y="1381760"/>
                </a:cubicBezTo>
                <a:cubicBezTo>
                  <a:pt x="806330" y="1373823"/>
                  <a:pt x="763467" y="1324610"/>
                  <a:pt x="717430" y="1324610"/>
                </a:cubicBezTo>
                <a:cubicBezTo>
                  <a:pt x="671393" y="1324610"/>
                  <a:pt x="614243" y="1391285"/>
                  <a:pt x="574555" y="1381760"/>
                </a:cubicBezTo>
                <a:cubicBezTo>
                  <a:pt x="534868" y="1372235"/>
                  <a:pt x="506293" y="1296035"/>
                  <a:pt x="479305" y="1267460"/>
                </a:cubicBezTo>
                <a:cubicBezTo>
                  <a:pt x="452318" y="1238885"/>
                  <a:pt x="396755" y="1235710"/>
                  <a:pt x="412630" y="1210310"/>
                </a:cubicBezTo>
                <a:cubicBezTo>
                  <a:pt x="428505" y="1184910"/>
                  <a:pt x="574555" y="1137285"/>
                  <a:pt x="574555" y="1115060"/>
                </a:cubicBezTo>
                <a:cubicBezTo>
                  <a:pt x="574555" y="1092835"/>
                  <a:pt x="449142" y="1099185"/>
                  <a:pt x="412630" y="1076960"/>
                </a:cubicBezTo>
                <a:cubicBezTo>
                  <a:pt x="376118" y="1054735"/>
                  <a:pt x="387230" y="1002347"/>
                  <a:pt x="355480" y="981710"/>
                </a:cubicBezTo>
                <a:cubicBezTo>
                  <a:pt x="323730" y="961073"/>
                  <a:pt x="255467" y="948373"/>
                  <a:pt x="222130" y="953135"/>
                </a:cubicBezTo>
                <a:cubicBezTo>
                  <a:pt x="188793" y="957897"/>
                  <a:pt x="171330" y="1018222"/>
                  <a:pt x="155455" y="1010285"/>
                </a:cubicBezTo>
                <a:cubicBezTo>
                  <a:pt x="139580" y="1002348"/>
                  <a:pt x="118943" y="943610"/>
                  <a:pt x="126880" y="905510"/>
                </a:cubicBezTo>
                <a:cubicBezTo>
                  <a:pt x="134817" y="867410"/>
                  <a:pt x="185618" y="818197"/>
                  <a:pt x="203080" y="781685"/>
                </a:cubicBezTo>
                <a:cubicBezTo>
                  <a:pt x="220542" y="745173"/>
                  <a:pt x="245942" y="724535"/>
                  <a:pt x="231655" y="686435"/>
                </a:cubicBezTo>
                <a:cubicBezTo>
                  <a:pt x="217368" y="648335"/>
                  <a:pt x="152280" y="594360"/>
                  <a:pt x="117355" y="553085"/>
                </a:cubicBezTo>
                <a:cubicBezTo>
                  <a:pt x="82430" y="511810"/>
                  <a:pt x="41155" y="483235"/>
                  <a:pt x="22105" y="438785"/>
                </a:cubicBezTo>
                <a:cubicBezTo>
                  <a:pt x="3055" y="394335"/>
                  <a:pt x="-4882" y="326072"/>
                  <a:pt x="3055" y="286385"/>
                </a:cubicBezTo>
                <a:cubicBezTo>
                  <a:pt x="10992" y="246698"/>
                  <a:pt x="30043" y="216535"/>
                  <a:pt x="69730" y="200660"/>
                </a:cubicBezTo>
                <a:cubicBezTo>
                  <a:pt x="109417" y="184785"/>
                  <a:pt x="206255" y="213360"/>
                  <a:pt x="241180" y="191135"/>
                </a:cubicBezTo>
                <a:cubicBezTo>
                  <a:pt x="276105" y="168910"/>
                  <a:pt x="261818" y="91122"/>
                  <a:pt x="298330" y="673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Нашивка 54">
            <a:hlinkClick r:id="" action="ppaction://hlinkshowjump?jump=nextslide"/>
          </p:cNvPr>
          <p:cNvSpPr/>
          <p:nvPr/>
        </p:nvSpPr>
        <p:spPr bwMode="auto">
          <a:xfrm>
            <a:off x="355296" y="707806"/>
            <a:ext cx="504056" cy="305793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Стрелка вправо 10">
            <a:hlinkClick r:id="rId4" action="ppaction://hlinksldjump"/>
          </p:cNvPr>
          <p:cNvSpPr/>
          <p:nvPr/>
        </p:nvSpPr>
        <p:spPr>
          <a:xfrm>
            <a:off x="314840" y="5945974"/>
            <a:ext cx="1037463" cy="517340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Ответ</a:t>
            </a:r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640884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2" grpId="0"/>
      <p:bldP spid="38" grpId="0"/>
      <p:bldP spid="42" grpId="0"/>
      <p:bldP spid="47" grpId="0"/>
      <p:bldP spid="49" grpId="0" animBg="1"/>
      <p:bldP spid="33" grpId="0" animBg="1"/>
      <p:bldP spid="44" grpId="0" animBg="1"/>
      <p:bldP spid="5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5536" y="66328"/>
            <a:ext cx="864096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u="sng" dirty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/>
                <a:cs typeface="Times New Roman"/>
              </a:rPr>
              <a:t>Задание </a:t>
            </a:r>
            <a:r>
              <a:rPr lang="ru-RU" b="1" u="sng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/>
                <a:cs typeface="Times New Roman"/>
              </a:rPr>
              <a:t>4.</a:t>
            </a:r>
            <a:r>
              <a:rPr lang="ru-RU" b="1" dirty="0" smtClean="0">
                <a:solidFill>
                  <a:srgbClr val="EEECE1">
                    <a:lumMod val="10000"/>
                  </a:srgbClr>
                </a:solidFill>
                <a:latin typeface="Calibri" pitchFamily="34" charset="0"/>
                <a:ea typeface="Times New Roman"/>
                <a:cs typeface="Times New Roman"/>
              </a:rPr>
              <a:t> Определите с помощью атласа административные центры – столицы субъектов Европейского Юга. Впишите их в опорный лист</a:t>
            </a:r>
            <a:endParaRPr lang="ru-RU" dirty="0">
              <a:solidFill>
                <a:srgbClr val="EEECE1">
                  <a:lumMod val="10000"/>
                </a:srgbClr>
              </a:solidFill>
              <a:latin typeface="Calibri" pitchFamily="34" charset="0"/>
              <a:ea typeface="Calibri"/>
              <a:cs typeface="Times New Roman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57811"/>
              </p:ext>
            </p:extLst>
          </p:nvPr>
        </p:nvGraphicFramePr>
        <p:xfrm>
          <a:off x="539552" y="980728"/>
          <a:ext cx="8208912" cy="4536500"/>
        </p:xfrm>
        <a:graphic>
          <a:graphicData uri="http://schemas.openxmlformats.org/drawingml/2006/table">
            <a:tbl>
              <a:tblPr firstRow="1" firstCol="1" bandRow="1"/>
              <a:tblGrid>
                <a:gridCol w="5379631"/>
                <a:gridCol w="2829281"/>
              </a:tblGrid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Адыгея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Дагестан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Ингушетия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Чечня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Кабардино-Балкария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Карачаево-Черкессия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Северная Осетия-Алания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Ростовская область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Краснодарский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Ставропольский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Выгнутая вниз стрелка 2">
            <a:hlinkClick r:id="rId2" action="ppaction://hlinksldjump"/>
          </p:cNvPr>
          <p:cNvSpPr/>
          <p:nvPr/>
        </p:nvSpPr>
        <p:spPr>
          <a:xfrm>
            <a:off x="539552" y="5589240"/>
            <a:ext cx="792088" cy="432048"/>
          </a:xfrm>
          <a:prstGeom prst="curvedUpArrow">
            <a:avLst>
              <a:gd name="adj1" fmla="val 41234"/>
              <a:gd name="adj2" fmla="val 80477"/>
              <a:gd name="adj3" fmla="val 68978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18062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527113"/>
              </p:ext>
            </p:extLst>
          </p:nvPr>
        </p:nvGraphicFramePr>
        <p:xfrm>
          <a:off x="147478" y="188636"/>
          <a:ext cx="8889018" cy="6552736"/>
        </p:xfrm>
        <a:graphic>
          <a:graphicData uri="http://schemas.openxmlformats.org/drawingml/2006/table">
            <a:tbl>
              <a:tblPr firstRow="1" firstCol="1" bandRow="1"/>
              <a:tblGrid>
                <a:gridCol w="5936690"/>
                <a:gridCol w="2952328"/>
              </a:tblGrid>
              <a:tr h="618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Субъект Европейского Юга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Столица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Адыгея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Майкоп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Дагестан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Махачкала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Ингушетия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Магас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Чечня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Грозный 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Кабардино-Балкария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Нальчик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</a:t>
                      </a:r>
                      <a:r>
                        <a:rPr lang="ru-RU" sz="2000" b="1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Карачаево-Черкесия</a:t>
                      </a:r>
                      <a:endParaRPr lang="ru-RU" sz="2000" b="1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Черкесск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республика Северная Осетия-Алания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Владикавказ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Ростовская область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Ростов-на-Дону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Краснодарский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Краснодар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3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Ставропольский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Rod" pitchFamily="49" charset="-79"/>
                        </a:rPr>
                        <a:t>Ставрополь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Rod" pitchFamily="49" charset="-79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" name="Picture 2" descr="C:\Users\Ирина\Desktop\краснодарский край\800px-Flag_of_Krasnodar_Kr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8377" y="5617376"/>
            <a:ext cx="755446" cy="503315"/>
          </a:xfrm>
          <a:prstGeom prst="rect">
            <a:avLst/>
          </a:prstGeom>
          <a:noFill/>
        </p:spPr>
      </p:pic>
      <p:pic>
        <p:nvPicPr>
          <p:cNvPr id="6" name="Picture 3" descr="C:\Users\Ирина\Desktop\краснодарский край\Coat_of_Arms_of_Krasnodar_kra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1129" y="5411253"/>
            <a:ext cx="576064" cy="709438"/>
          </a:xfrm>
          <a:prstGeom prst="rect">
            <a:avLst/>
          </a:prstGeom>
          <a:noFill/>
        </p:spPr>
      </p:pic>
      <p:pic>
        <p:nvPicPr>
          <p:cNvPr id="9" name="Picture 2" descr="C:\Users\Ирина\Desktop\Ставропольский край\800px-Flag_of_Stavropol_Kra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6252403"/>
            <a:ext cx="792088" cy="496045"/>
          </a:xfrm>
          <a:prstGeom prst="rect">
            <a:avLst/>
          </a:prstGeom>
          <a:noFill/>
        </p:spPr>
      </p:pic>
      <p:pic>
        <p:nvPicPr>
          <p:cNvPr id="10" name="Picture 3" descr="C:\Users\Ирина\Desktop\Ставропольский край\Coat_of_Arms_of_Stavropol_kray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4587" y="6046376"/>
            <a:ext cx="579210" cy="702072"/>
          </a:xfrm>
          <a:prstGeom prst="rect">
            <a:avLst/>
          </a:prstGeom>
          <a:noFill/>
        </p:spPr>
      </p:pic>
      <p:pic>
        <p:nvPicPr>
          <p:cNvPr id="11" name="Picture 2" descr="C:\Users\Ирина\Desktop\ростовская обл\800px-Flag_of_Rostov_Oblast_sv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3921" y="4974080"/>
            <a:ext cx="808128" cy="538416"/>
          </a:xfrm>
          <a:prstGeom prst="rect">
            <a:avLst/>
          </a:prstGeom>
          <a:noFill/>
        </p:spPr>
      </p:pic>
      <p:pic>
        <p:nvPicPr>
          <p:cNvPr id="12" name="Picture 3" descr="C:\Users\Ирина\Desktop\ростовская обл\Coat_of_Arms_of_Rostov_oblas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97873" y="4903758"/>
            <a:ext cx="551774" cy="579363"/>
          </a:xfrm>
          <a:prstGeom prst="rect">
            <a:avLst/>
          </a:prstGeom>
          <a:noFill/>
        </p:spPr>
      </p:pic>
      <p:pic>
        <p:nvPicPr>
          <p:cNvPr id="13" name="Picture 2" descr="C:\Users\Ирина\Desktop\республика адыгея\600px-Flag_of_Adygea_sv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15535" y="787581"/>
            <a:ext cx="820247" cy="576064"/>
          </a:xfrm>
          <a:prstGeom prst="rect">
            <a:avLst/>
          </a:prstGeom>
          <a:noFill/>
        </p:spPr>
      </p:pic>
      <p:pic>
        <p:nvPicPr>
          <p:cNvPr id="14" name="Picture 3" descr="C:\Users\Ирина\Desktop\республика адыгея\Adygeya_-_Coat_of_Arms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92440" y="696007"/>
            <a:ext cx="726265" cy="726265"/>
          </a:xfrm>
          <a:prstGeom prst="rect">
            <a:avLst/>
          </a:prstGeom>
          <a:noFill/>
        </p:spPr>
      </p:pic>
      <p:pic>
        <p:nvPicPr>
          <p:cNvPr id="15" name="Picture 3" descr="C:\Users\Ирина\Desktop\Кабардино балкария\800px-Flag_of_Kabardino-Balkaria_svg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3465" y="3221067"/>
            <a:ext cx="792088" cy="527729"/>
          </a:xfrm>
          <a:prstGeom prst="rect">
            <a:avLst/>
          </a:prstGeom>
          <a:noFill/>
        </p:spPr>
      </p:pic>
      <p:pic>
        <p:nvPicPr>
          <p:cNvPr id="16" name="Picture 2" descr="C:\Users\Ирина\Desktop\Кабардино балкария\491px-Coat_of_Arms_of_Kabardino-Balkaria_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97021" y="3103812"/>
            <a:ext cx="521191" cy="636893"/>
          </a:xfrm>
          <a:prstGeom prst="rect">
            <a:avLst/>
          </a:prstGeom>
          <a:noFill/>
        </p:spPr>
      </p:pic>
      <p:pic>
        <p:nvPicPr>
          <p:cNvPr id="17" name="Picture 2" descr="C:\Users\Ирина\Desktop\северная осетия\600px-Flag_of_North_Ossetia_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99049" y="4413958"/>
            <a:ext cx="820247" cy="489800"/>
          </a:xfrm>
          <a:prstGeom prst="rect">
            <a:avLst/>
          </a:prstGeom>
          <a:noFill/>
        </p:spPr>
      </p:pic>
      <p:pic>
        <p:nvPicPr>
          <p:cNvPr id="18" name="Picture 3" descr="C:\Users\Ирина\Desktop\северная осетия\Coat_of_Arms_of_North_Ossetia-Alania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82213" y="4305506"/>
            <a:ext cx="589116" cy="589116"/>
          </a:xfrm>
          <a:prstGeom prst="rect">
            <a:avLst/>
          </a:prstGeom>
          <a:noFill/>
        </p:spPr>
      </p:pic>
      <p:pic>
        <p:nvPicPr>
          <p:cNvPr id="19" name="Picture 2" descr="C:\Users\Ирина\Desktop\ингушетия\800px-Flag_of_Ingushetia_svg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73395" y="2033654"/>
            <a:ext cx="812228" cy="526986"/>
          </a:xfrm>
          <a:prstGeom prst="rect">
            <a:avLst/>
          </a:prstGeom>
          <a:noFill/>
        </p:spPr>
      </p:pic>
      <p:pic>
        <p:nvPicPr>
          <p:cNvPr id="20" name="Picture 3" descr="C:\Users\Ирина\Desktop\ингушетия\600px-Coat_of_Arms_of_Ingushetia_svg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9181" y="1823768"/>
            <a:ext cx="736872" cy="736872"/>
          </a:xfrm>
          <a:prstGeom prst="rect">
            <a:avLst/>
          </a:prstGeom>
          <a:noFill/>
        </p:spPr>
      </p:pic>
      <p:pic>
        <p:nvPicPr>
          <p:cNvPr id="21" name="Picture 2" descr="C:\Users\Ирина\Desktop\чеченская респ\800px-Flag_of_Chechen_Republic_of_Ichkeria_svg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28722" y="2653419"/>
            <a:ext cx="769926" cy="489866"/>
          </a:xfrm>
          <a:prstGeom prst="rect">
            <a:avLst/>
          </a:prstGeom>
          <a:noFill/>
        </p:spPr>
      </p:pic>
      <p:pic>
        <p:nvPicPr>
          <p:cNvPr id="22" name="Picture 3" descr="C:\Users\Ирина\Desktop\чеченская респ\200px-Coat_of_Arms_of_the_Chechen_Republic_of_Ichkeria_svg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339768" y="2510061"/>
            <a:ext cx="663937" cy="663937"/>
          </a:xfrm>
          <a:prstGeom prst="rect">
            <a:avLst/>
          </a:prstGeom>
          <a:noFill/>
        </p:spPr>
      </p:pic>
      <p:pic>
        <p:nvPicPr>
          <p:cNvPr id="23" name="Picture 3" descr="C:\Users\Ирина\Desktop\дагестан\800px-Flag_of_Dagestan_svg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235937" y="1422272"/>
            <a:ext cx="864096" cy="575704"/>
          </a:xfrm>
          <a:prstGeom prst="rect">
            <a:avLst/>
          </a:prstGeom>
          <a:noFill/>
        </p:spPr>
      </p:pic>
      <p:pic>
        <p:nvPicPr>
          <p:cNvPr id="24" name="Picture 2" descr="C:\Users\Ирина\Desktop\дагестан\576px-Coat_of_Arms_of_Dagestan_svg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1255483"/>
            <a:ext cx="720080" cy="748833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722" y="3823174"/>
            <a:ext cx="771310" cy="482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Users\Алексей\Desktop\kchr_gerb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990" y="3643459"/>
            <a:ext cx="632624" cy="66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ашивка 2">
            <a:hlinkClick r:id="rId22" action="ppaction://hlinksldjump"/>
          </p:cNvPr>
          <p:cNvSpPr/>
          <p:nvPr/>
        </p:nvSpPr>
        <p:spPr>
          <a:xfrm>
            <a:off x="179512" y="260648"/>
            <a:ext cx="648072" cy="435359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4248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2276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u="sng" dirty="0">
                <a:solidFill>
                  <a:srgbClr val="002060"/>
                </a:solidFill>
                <a:ea typeface="Times New Roman"/>
                <a:cs typeface="Times New Roman"/>
              </a:rPr>
              <a:t>Задание 5.</a:t>
            </a:r>
            <a:r>
              <a:rPr lang="ru-RU" sz="2400" b="1" dirty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002060"/>
                </a:solidFill>
                <a:ea typeface="Times New Roman"/>
                <a:cs typeface="Times New Roman"/>
              </a:rPr>
              <a:t>В условных обозначениях к контурной карте цифрами подписаны регионы. </a:t>
            </a:r>
            <a:endParaRPr lang="ru-RU" sz="2400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ea typeface="Times New Roman"/>
                <a:cs typeface="Times New Roman"/>
              </a:rPr>
              <a:t>Надпишите </a:t>
            </a:r>
            <a:r>
              <a:rPr lang="ru-RU" sz="2400" dirty="0">
                <a:solidFill>
                  <a:srgbClr val="002060"/>
                </a:solidFill>
                <a:ea typeface="Times New Roman"/>
                <a:cs typeface="Times New Roman"/>
              </a:rPr>
              <a:t>цифры </a:t>
            </a:r>
            <a:endParaRPr lang="ru-RU" sz="2400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ea typeface="Times New Roman"/>
                <a:cs typeface="Times New Roman"/>
              </a:rPr>
              <a:t>соответствующих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ea typeface="Times New Roman"/>
                <a:cs typeface="Times New Roman"/>
              </a:rPr>
              <a:t>регионов </a:t>
            </a:r>
            <a:r>
              <a:rPr lang="ru-RU" sz="2400" dirty="0">
                <a:solidFill>
                  <a:srgbClr val="002060"/>
                </a:solidFill>
                <a:ea typeface="Times New Roman"/>
                <a:cs typeface="Times New Roman"/>
              </a:rPr>
              <a:t>на </a:t>
            </a:r>
            <a:r>
              <a:rPr lang="ru-RU" sz="2400" dirty="0" smtClean="0">
                <a:solidFill>
                  <a:srgbClr val="002060"/>
                </a:solidFill>
                <a:ea typeface="Times New Roman"/>
                <a:cs typeface="Times New Roman"/>
              </a:rPr>
              <a:t>контурной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ea typeface="Times New Roman"/>
                <a:cs typeface="Times New Roman"/>
              </a:rPr>
              <a:t>карте</a:t>
            </a:r>
            <a:r>
              <a:rPr lang="ru-RU" sz="2400" dirty="0">
                <a:solidFill>
                  <a:srgbClr val="002060"/>
                </a:solidFill>
                <a:ea typeface="Times New Roman"/>
                <a:cs typeface="Times New Roman"/>
              </a:rPr>
              <a:t>.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2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://www.edu.ru/maps/kkr/kkr.cgi?act=Map&amp;X=97&amp;Y=280&amp;Z=4&amp;L_GorodC=ON&amp;L_GranER=ON&amp;L_GranSF=ON&amp;msz=7&amp;InMapName=%D1%EE%F1%F2%E0%E2%20%C5%E2%F0%EE%EF%E5%E9%F1%EA%EE%E3%EE%20%DE%E3%E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1196752"/>
            <a:ext cx="4896544" cy="554461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997424"/>
              </p:ext>
            </p:extLst>
          </p:nvPr>
        </p:nvGraphicFramePr>
        <p:xfrm>
          <a:off x="251520" y="3085425"/>
          <a:ext cx="3888433" cy="3655943"/>
        </p:xfrm>
        <a:graphic>
          <a:graphicData uri="http://schemas.openxmlformats.org/drawingml/2006/table">
            <a:tbl>
              <a:tblPr firstRow="1" firstCol="1" bandRow="1"/>
              <a:tblGrid>
                <a:gridCol w="3888433"/>
              </a:tblGrid>
              <a:tr h="365594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1 - Адыгея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2 - Дагестан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3 - Ингушетия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Чечня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-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Кабардино-Балкария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6 - Карачаево-Черкесия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7 - Северная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Осетия-Алания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8 - Ростовская область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9 - Краснодарский край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10- Ставропольский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323528" y="2348880"/>
            <a:ext cx="1152128" cy="50405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9208400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371" y="692696"/>
            <a:ext cx="8784976" cy="804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2405" algn="ctr">
              <a:lnSpc>
                <a:spcPct val="115000"/>
              </a:lnSpc>
            </a:pPr>
            <a:r>
              <a:rPr lang="ru-RU" sz="4400" b="1" dirty="0" smtClean="0">
                <a:solidFill>
                  <a:srgbClr val="C00000"/>
                </a:solidFill>
                <a:ea typeface="Times New Roman"/>
                <a:cs typeface="Times New Roman"/>
              </a:rPr>
              <a:t>Взаимопроверка:</a:t>
            </a:r>
            <a:endParaRPr lang="ru-RU" sz="44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287935"/>
              </p:ext>
            </p:extLst>
          </p:nvPr>
        </p:nvGraphicFramePr>
        <p:xfrm>
          <a:off x="567415" y="2276872"/>
          <a:ext cx="7992888" cy="33567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02481"/>
                <a:gridCol w="3990407"/>
              </a:tblGrid>
              <a:tr h="1193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Экономический район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Номер предложения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8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Европейский Север: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DCB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ru-RU" sz="2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3,6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8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Северо-Западный район: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DCB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ru-RU" sz="2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1,7,9,10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8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Центральная Россия: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DCB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ru-RU" sz="28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2,4,5,8</a:t>
                      </a:r>
                      <a:endParaRPr lang="ru-RU" sz="28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4087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       </a:t>
                      </a:r>
                      <a:r>
                        <a:rPr lang="ru-RU" sz="2400" dirty="0" smtClean="0">
                          <a:effectLst/>
                        </a:rPr>
                        <a:t>  Общее </a:t>
                      </a:r>
                      <a:r>
                        <a:rPr lang="ru-RU" sz="2400" dirty="0">
                          <a:effectLst/>
                        </a:rPr>
                        <a:t>кол-во </a:t>
                      </a:r>
                      <a:r>
                        <a:rPr lang="ru-RU" sz="2400" dirty="0" smtClean="0">
                          <a:effectLst/>
                        </a:rPr>
                        <a:t>«+» из 10 максимальных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323528" y="5733256"/>
            <a:ext cx="576064" cy="36004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74651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11760" y="42276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solidFill>
                  <a:srgbClr val="FF0000"/>
                </a:solidFill>
                <a:ea typeface="Times New Roman"/>
                <a:cs typeface="Times New Roman"/>
              </a:rPr>
              <a:t>Ответ.</a:t>
            </a:r>
            <a:r>
              <a:rPr lang="ru-RU" sz="2400" b="1" dirty="0" smtClean="0">
                <a:solidFill>
                  <a:srgbClr val="FF0000"/>
                </a:solidFill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FF0000"/>
                </a:solidFill>
                <a:ea typeface="Times New Roman"/>
                <a:cs typeface="Times New Roman"/>
              </a:rPr>
              <a:t> 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 descr="http://www.edu.ru/maps/kkr/kkr.cgi?act=Map&amp;X=97&amp;Y=280&amp;Z=4&amp;L_GorodC=ON&amp;L_GranER=ON&amp;L_GranSF=ON&amp;msz=7&amp;InMapName=%D1%EE%F1%F2%E0%E2%20%C5%E2%F0%EE%EF%E5%E9%F1%EA%EE%E3%EE%20%DE%E3%E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217"/>
            <a:ext cx="4896545" cy="669909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361528"/>
              </p:ext>
            </p:extLst>
          </p:nvPr>
        </p:nvGraphicFramePr>
        <p:xfrm>
          <a:off x="251520" y="742205"/>
          <a:ext cx="3888432" cy="6028944"/>
        </p:xfrm>
        <a:graphic>
          <a:graphicData uri="http://schemas.openxmlformats.org/drawingml/2006/table">
            <a:tbl>
              <a:tblPr firstRow="1" firstCol="1" bandRow="1"/>
              <a:tblGrid>
                <a:gridCol w="3888432"/>
              </a:tblGrid>
              <a:tr h="360040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 – Адыгея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 – Дагестан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 – Ингушетия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–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Чечня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-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Кабардино-Балкария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6 - Карачаево-Черкесия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7 - Северная Осетия-Алания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8 - Ростовская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область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9 - Краснодарский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край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10- Ставропольский край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052353" y="2132856"/>
            <a:ext cx="3850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6171" y="5445224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70804" y="4278287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66095" y="4509120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83563" y="3669150"/>
            <a:ext cx="3850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79037" y="3084375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7394" y="4216731"/>
            <a:ext cx="3561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1963" y="1242792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sz="3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1329" y="1502144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ru-RU" sz="32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01774" y="3161440"/>
            <a:ext cx="6399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ru-RU" sz="32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Умножение 16">
            <a:hlinkClick r:id="rId3" action="ppaction://hlinksldjump"/>
          </p:cNvPr>
          <p:cNvSpPr/>
          <p:nvPr/>
        </p:nvSpPr>
        <p:spPr>
          <a:xfrm>
            <a:off x="107504" y="0"/>
            <a:ext cx="720080" cy="722428"/>
          </a:xfrm>
          <a:prstGeom prst="mathMultiply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300114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r="1710"/>
          <a:stretch/>
        </p:blipFill>
        <p:spPr bwMode="auto">
          <a:xfrm>
            <a:off x="125506" y="1700808"/>
            <a:ext cx="8838317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5" y="260648"/>
            <a:ext cx="885631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000" b="1" u="sng" dirty="0" smtClean="0">
                <a:solidFill>
                  <a:srgbClr val="002060"/>
                </a:solidFill>
                <a:ea typeface="Times New Roman"/>
                <a:cs typeface="Times New Roman"/>
              </a:rPr>
              <a:t>Задание.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 Определите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по представленной картосхеме степень благоприятности природных условий района для жизни людей. Сравните с другими территориями страны, с нашей территорией юга Дальнего Востока.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255170" y="6370316"/>
            <a:ext cx="396044" cy="37105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68852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5" y="260648"/>
            <a:ext cx="885631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000" b="1" u="sng" dirty="0">
                <a:solidFill>
                  <a:srgbClr val="002060"/>
                </a:solidFill>
                <a:ea typeface="Times New Roman"/>
                <a:cs typeface="Times New Roman"/>
              </a:rPr>
              <a:t>Задание 6.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Используя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таблицу учебника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стр. 153 перечислите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основные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виды природных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ресурсов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, которыми богат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Северный Кавказ 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и укажите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общий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характер условий их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освоения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. 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293" y="116632"/>
            <a:ext cx="4968552" cy="4730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205180" y="6093296"/>
            <a:ext cx="1872208" cy="4015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Ответ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0644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5" y="260648"/>
            <a:ext cx="885631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000" b="1" u="sng" dirty="0">
                <a:solidFill>
                  <a:srgbClr val="002060"/>
                </a:solidFill>
                <a:ea typeface="Times New Roman"/>
                <a:cs typeface="Times New Roman"/>
              </a:rPr>
              <a:t>Задание 6.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Используя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таблицу учебника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стр. 153 перечислите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основные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виды природных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ресурсов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, которыми богат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Северный Кавказ 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и укажите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общий 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характер условий их </a:t>
            </a:r>
            <a:endParaRPr lang="ru-RU" sz="2000" b="1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20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освоения</a:t>
            </a:r>
            <a:r>
              <a:rPr lang="ru-RU" sz="2000" b="1" dirty="0">
                <a:solidFill>
                  <a:srgbClr val="002060"/>
                </a:solidFill>
                <a:ea typeface="Times New Roman"/>
                <a:cs typeface="Times New Roman"/>
              </a:rPr>
              <a:t>. </a:t>
            </a:r>
            <a:endParaRPr lang="ru-RU" sz="20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774115"/>
              </p:ext>
            </p:extLst>
          </p:nvPr>
        </p:nvGraphicFramePr>
        <p:xfrm>
          <a:off x="170242" y="5004136"/>
          <a:ext cx="8793581" cy="1752600"/>
        </p:xfrm>
        <a:graphic>
          <a:graphicData uri="http://schemas.openxmlformats.org/drawingml/2006/table">
            <a:tbl>
              <a:tblPr firstRow="1" firstCol="1" bandRow="1"/>
              <a:tblGrid>
                <a:gridCol w="5111895"/>
                <a:gridCol w="3681686"/>
              </a:tblGrid>
              <a:tr h="567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Основные виды природных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ресурсов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Общий характер 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условий 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их освоения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b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нефть, газ, уголь, цветные металлы, гидроэнергия, лес, почвы, климатические, рекреационные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2000" b="0" i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целом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благоприятные</a:t>
                      </a:r>
                      <a:endParaRPr lang="ru-RU" sz="2000" b="0" i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293" y="116632"/>
            <a:ext cx="4968552" cy="4730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05180" y="3963554"/>
            <a:ext cx="1872208" cy="4015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Ответ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Умножение 4">
            <a:hlinkClick r:id="rId4" action="ppaction://hlinksldjump"/>
          </p:cNvPr>
          <p:cNvSpPr/>
          <p:nvPr/>
        </p:nvSpPr>
        <p:spPr>
          <a:xfrm>
            <a:off x="205180" y="4437112"/>
            <a:ext cx="622404" cy="576064"/>
          </a:xfrm>
          <a:prstGeom prst="mathMultiply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708642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33936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Проблемы   района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5516" y="718711"/>
            <a:ext cx="8712967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Социально-политическая обстановка в районе остается очень сложной. Последние годы рост национального самосознания </a:t>
            </a:r>
            <a:r>
              <a:rPr lang="ru-RU" sz="2000" dirty="0" smtClean="0">
                <a:solidFill>
                  <a:srgbClr val="002060"/>
                </a:solidFill>
              </a:rPr>
              <a:t>северокавказских </a:t>
            </a:r>
            <a:r>
              <a:rPr lang="ru-RU" sz="2000" dirty="0">
                <a:solidFill>
                  <a:srgbClr val="002060"/>
                </a:solidFill>
              </a:rPr>
              <a:t>народов используется радикальными преступными </a:t>
            </a:r>
            <a:r>
              <a:rPr lang="ru-RU" sz="2000" dirty="0" smtClean="0">
                <a:solidFill>
                  <a:srgbClr val="002060"/>
                </a:solidFill>
              </a:rPr>
              <a:t>группировками. </a:t>
            </a:r>
            <a:r>
              <a:rPr lang="ru-RU" sz="2000" dirty="0">
                <a:solidFill>
                  <a:srgbClr val="002060"/>
                </a:solidFill>
              </a:rPr>
              <a:t>Проблема усугубляется тяжелейшим социально- экономическим положением( безработица, разрушенная инфраструктура, самый низкий в стране уровень жизни</a:t>
            </a:r>
            <a:r>
              <a:rPr lang="ru-RU" sz="2000" dirty="0" smtClean="0">
                <a:solidFill>
                  <a:srgbClr val="002060"/>
                </a:solidFill>
              </a:rPr>
              <a:t>).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8" name="Умножение 17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241618" y="5975087"/>
            <a:ext cx="767003" cy="647018"/>
          </a:xfrm>
          <a:prstGeom prst="mathMultiply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4" name="Picture 5" descr="C:\Documents and Settings\User\Мои документы\Мои рисунки\иконки\ico_dia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327" y="2117703"/>
            <a:ext cx="527445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377" y="2690048"/>
            <a:ext cx="3904759" cy="2107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304" y="3978264"/>
            <a:ext cx="4267200" cy="2790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13" y="2700971"/>
            <a:ext cx="4117963" cy="308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58" y="4832201"/>
            <a:ext cx="1809451" cy="1357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48137" y="757183"/>
            <a:ext cx="8690470" cy="186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>
                <a:solidFill>
                  <a:srgbClr val="002060"/>
                </a:solidFill>
              </a:rPr>
              <a:t>Вследствие обострения политической и социально-экономической ситуации на Кавказе десятки санаториев, пансионатов, домов отдыха, турбаз и гостиниц работают не на полную мощность или закрыты. Ослабление курортно-рекреационного сектора наносит ущерб экономике района, так как он издавна являлся одной из ведущих статей дохода</a:t>
            </a:r>
            <a:r>
              <a:rPr lang="ru-RU" sz="2000" dirty="0" smtClean="0">
                <a:solidFill>
                  <a:srgbClr val="002060"/>
                </a:solidFill>
              </a:rPr>
              <a:t>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64000" y="718711"/>
            <a:ext cx="8674607" cy="186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ru-RU" sz="2000" dirty="0">
                <a:solidFill>
                  <a:srgbClr val="002060"/>
                </a:solidFill>
              </a:rPr>
              <a:t>Одной из важнейших проблем Северного Кавказа является ухудшающееся </a:t>
            </a:r>
            <a:r>
              <a:rPr lang="ru-RU" sz="2000" dirty="0" smtClean="0">
                <a:solidFill>
                  <a:srgbClr val="002060"/>
                </a:solidFill>
              </a:rPr>
              <a:t>состояние </a:t>
            </a:r>
            <a:r>
              <a:rPr lang="ru-RU" sz="2000" dirty="0">
                <a:solidFill>
                  <a:srgbClr val="002060"/>
                </a:solidFill>
              </a:rPr>
              <a:t>окружающей среды</a:t>
            </a:r>
            <a:r>
              <a:rPr lang="ru-RU" sz="2000" dirty="0" smtClean="0">
                <a:solidFill>
                  <a:srgbClr val="002060"/>
                </a:solidFill>
              </a:rPr>
              <a:t>: интенсивная </a:t>
            </a:r>
            <a:r>
              <a:rPr lang="ru-RU" sz="2000" dirty="0">
                <a:solidFill>
                  <a:srgbClr val="002060"/>
                </a:solidFill>
              </a:rPr>
              <a:t>добыча полезных </a:t>
            </a:r>
            <a:r>
              <a:rPr lang="ru-RU" sz="2000" dirty="0" smtClean="0">
                <a:solidFill>
                  <a:srgbClr val="002060"/>
                </a:solidFill>
              </a:rPr>
              <a:t>ископаемых, </a:t>
            </a:r>
            <a:r>
              <a:rPr lang="ru-RU" sz="2000" dirty="0">
                <a:solidFill>
                  <a:srgbClr val="002060"/>
                </a:solidFill>
              </a:rPr>
              <a:t>загрязнение акваторий морей Черного, Азовского и Каспийского, </a:t>
            </a:r>
            <a:r>
              <a:rPr lang="ru-RU" sz="2000" dirty="0" smtClean="0">
                <a:solidFill>
                  <a:srgbClr val="002060"/>
                </a:solidFill>
              </a:rPr>
              <a:t>истощение рыбных </a:t>
            </a:r>
            <a:r>
              <a:rPr lang="ru-RU" sz="2000" dirty="0">
                <a:solidFill>
                  <a:srgbClr val="002060"/>
                </a:solidFill>
              </a:rPr>
              <a:t>ресурсов, деградация естественных кормовых угодий, вторичное </a:t>
            </a:r>
            <a:r>
              <a:rPr lang="ru-RU" sz="2000" dirty="0" smtClean="0">
                <a:solidFill>
                  <a:srgbClr val="002060"/>
                </a:solidFill>
              </a:rPr>
              <a:t>засоление  </a:t>
            </a:r>
            <a:r>
              <a:rPr lang="ru-RU" sz="2000" dirty="0">
                <a:solidFill>
                  <a:srgbClr val="002060"/>
                </a:solidFill>
              </a:rPr>
              <a:t>почв и нарушение режима особо охраняемых территорий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6" name="Фигура, имеющая форму буквы L 15"/>
          <p:cNvSpPr/>
          <p:nvPr/>
        </p:nvSpPr>
        <p:spPr>
          <a:xfrm rot="13618993">
            <a:off x="266887" y="2041167"/>
            <a:ext cx="436717" cy="409366"/>
          </a:xfrm>
          <a:prstGeom prst="corner">
            <a:avLst>
              <a:gd name="adj1" fmla="val 39426"/>
              <a:gd name="adj2" fmla="val 41491"/>
            </a:avLst>
          </a:prstGeom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C:\Documents and Settings\User\Мои документы\Мои рисунки\иконки\ico_ani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47" y="106478"/>
            <a:ext cx="596247" cy="61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287847" y="6071848"/>
            <a:ext cx="596247" cy="453496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364216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56324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Проблемы  района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937662133"/>
              </p:ext>
            </p:extLst>
          </p:nvPr>
        </p:nvGraphicFramePr>
        <p:xfrm>
          <a:off x="107504" y="915519"/>
          <a:ext cx="8784976" cy="5026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ашивка 2">
            <a:hlinkClick r:id="rId4" action="ppaction://hlinksldjump"/>
          </p:cNvPr>
          <p:cNvSpPr/>
          <p:nvPr/>
        </p:nvSpPr>
        <p:spPr>
          <a:xfrm rot="10800000">
            <a:off x="347748" y="5877272"/>
            <a:ext cx="504056" cy="432048"/>
          </a:xfrm>
          <a:prstGeom prst="chevron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5628786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76288" y="260648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Проблемы   района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Умножение 17">
            <a:hlinkClick r:id="rId5" action="ppaction://hlinksldjump"/>
            <a:hlinkHover r:id="" action="ppaction://noaction" highlightClick="1"/>
          </p:cNvPr>
          <p:cNvSpPr/>
          <p:nvPr/>
        </p:nvSpPr>
        <p:spPr>
          <a:xfrm>
            <a:off x="107504" y="6103871"/>
            <a:ext cx="767003" cy="647018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3101" name="ShockwaveFlash1" r:id="rId3" imgW="6192114" imgH="4753639"/>
        </mc:Choice>
        <mc:Fallback>
          <p:control name="ShockwaveFlash1" r:id="rId3" imgW="6192114" imgH="4753639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6375" y="1052513"/>
                  <a:ext cx="6192838" cy="47529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86073427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97318"/>
            <a:ext cx="6663008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spc="-5" dirty="0" smtClean="0">
                <a:solidFill>
                  <a:srgbClr val="000000"/>
                </a:solidFill>
                <a:ea typeface="Times New Roman"/>
                <a:cs typeface="Times New Roman"/>
              </a:rPr>
              <a:t>1. В </a:t>
            </a:r>
            <a:r>
              <a:rPr lang="ru-RU" sz="1600" b="1" spc="-5" dirty="0">
                <a:solidFill>
                  <a:srgbClr val="000000"/>
                </a:solidFill>
                <a:ea typeface="Times New Roman"/>
                <a:cs typeface="Times New Roman"/>
              </a:rPr>
              <a:t>состав Северного Кавказа </a:t>
            </a:r>
            <a:r>
              <a:rPr lang="ru-RU" sz="1600" b="1" spc="-5" dirty="0" smtClean="0">
                <a:solidFill>
                  <a:srgbClr val="000000"/>
                </a:solidFill>
                <a:ea typeface="Times New Roman"/>
                <a:cs typeface="Times New Roman"/>
              </a:rPr>
              <a:t>входят… </a:t>
            </a:r>
            <a:r>
              <a:rPr lang="ru-RU" sz="1600" spc="-5" dirty="0">
                <a:solidFill>
                  <a:srgbClr val="FF0000"/>
                </a:solidFill>
                <a:ea typeface="Times New Roman"/>
                <a:cs typeface="Times New Roman"/>
              </a:rPr>
              <a:t>(</a:t>
            </a:r>
            <a:r>
              <a:rPr lang="ru-RU" sz="1600" i="1" spc="-5" dirty="0">
                <a:solidFill>
                  <a:srgbClr val="FF0000"/>
                </a:solidFill>
                <a:ea typeface="Times New Roman"/>
                <a:cs typeface="Times New Roman"/>
              </a:rPr>
              <a:t>вычеркните </a:t>
            </a:r>
            <a:r>
              <a:rPr lang="ru-RU" sz="1600" i="1" spc="-5" dirty="0" smtClean="0">
                <a:solidFill>
                  <a:srgbClr val="FF0000"/>
                </a:solidFill>
                <a:ea typeface="Times New Roman"/>
                <a:cs typeface="Times New Roman"/>
              </a:rPr>
              <a:t>лишнее</a:t>
            </a:r>
            <a:r>
              <a:rPr lang="ru-RU" sz="1600" spc="-5" dirty="0" smtClean="0">
                <a:solidFill>
                  <a:srgbClr val="FF0000"/>
                </a:solidFill>
                <a:ea typeface="Times New Roman"/>
                <a:cs typeface="Times New Roman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1600" spc="-10" dirty="0" smtClean="0">
                <a:solidFill>
                  <a:srgbClr val="000000"/>
                </a:solidFill>
                <a:ea typeface="Times New Roman"/>
                <a:cs typeface="Times New Roman"/>
              </a:rPr>
              <a:t>а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) Краснодарский край;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</a:t>
            </a:r>
            <a:r>
              <a:rPr lang="ru-RU" sz="1600" spc="-5" dirty="0">
                <a:solidFill>
                  <a:srgbClr val="000000"/>
                </a:solidFill>
                <a:ea typeface="Times New Roman"/>
                <a:cs typeface="Times New Roman"/>
              </a:rPr>
              <a:t>б) Ставропольский край;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в) Ростовская область;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</a:t>
            </a:r>
            <a:r>
              <a:rPr lang="ru-RU" sz="1600" dirty="0" smtClean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г) Дагестан;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д) Калмыкия;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        </a:t>
            </a:r>
            <a:r>
              <a:rPr lang="ru-RU" sz="1600" dirty="0" smtClean="0">
                <a:solidFill>
                  <a:srgbClr val="000000"/>
                </a:solidFill>
                <a:ea typeface="Times New Roman"/>
                <a:cs typeface="Times New Roman"/>
              </a:rPr>
              <a:t>  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е) Алания;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ж) Чечня;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              </a:t>
            </a:r>
            <a:r>
              <a:rPr lang="ru-RU" sz="1600" dirty="0" smtClean="0">
                <a:solidFill>
                  <a:srgbClr val="000000"/>
                </a:solidFill>
                <a:ea typeface="Times New Roman"/>
                <a:cs typeface="Times New Roman"/>
              </a:rPr>
              <a:t>  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з) Ингушетия;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и) Адыгея;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            </a:t>
            </a:r>
            <a:r>
              <a:rPr lang="ru-RU" sz="1600" dirty="0" smtClean="0">
                <a:solidFill>
                  <a:srgbClr val="000000"/>
                </a:solidFill>
                <a:ea typeface="Times New Roman"/>
                <a:cs typeface="Times New Roman"/>
              </a:rPr>
              <a:t>  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к) Карачаево-Черкесия</a:t>
            </a:r>
            <a:r>
              <a:rPr lang="ru-RU" sz="1600" spc="-10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endParaRPr lang="ru-RU" sz="9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spc="-10" dirty="0">
                <a:solidFill>
                  <a:srgbClr val="000000"/>
                </a:solidFill>
                <a:ea typeface="Calibri"/>
                <a:cs typeface="Times New Roman"/>
              </a:rPr>
              <a:t>2. </a:t>
            </a:r>
            <a:r>
              <a:rPr lang="ru-RU" sz="1600" b="1" dirty="0">
                <a:solidFill>
                  <a:srgbClr val="1B210D"/>
                </a:solidFill>
                <a:cs typeface="Times New Roman"/>
              </a:rPr>
              <a:t> </a:t>
            </a:r>
            <a:r>
              <a:rPr lang="ru-RU" sz="1600" b="1" dirty="0">
                <a:solidFill>
                  <a:srgbClr val="000000"/>
                </a:solidFill>
                <a:ea typeface="Times New Roman"/>
                <a:cs typeface="Times New Roman"/>
              </a:rPr>
              <a:t>Северный Кавказ граничит с ... 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FF0000"/>
                </a:solidFill>
                <a:ea typeface="Times New Roman"/>
                <a:cs typeface="Times New Roman"/>
              </a:rPr>
              <a:t>вычеркни лишнее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а) Украиной;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          </a:t>
            </a:r>
            <a:r>
              <a:rPr lang="ru-RU" sz="1600" dirty="0" smtClean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1600" spc="-10" dirty="0" smtClean="0">
                <a:solidFill>
                  <a:srgbClr val="000000"/>
                </a:solidFill>
                <a:ea typeface="Times New Roman"/>
                <a:cs typeface="Times New Roman"/>
              </a:rPr>
              <a:t>б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) Грузией;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в) Азербайджаном;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г) Арменией</a:t>
            </a:r>
            <a:r>
              <a:rPr lang="ru-RU" sz="1600" spc="-10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endParaRPr lang="ru-RU" sz="9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spc="-40" dirty="0">
                <a:solidFill>
                  <a:srgbClr val="000000"/>
                </a:solidFill>
                <a:ea typeface="Times New Roman"/>
                <a:cs typeface="Times New Roman"/>
              </a:rPr>
              <a:t>3.</a:t>
            </a:r>
            <a:r>
              <a:rPr lang="ru-RU" sz="1600" b="1" dirty="0">
                <a:solidFill>
                  <a:srgbClr val="000000"/>
                </a:solidFill>
                <a:ea typeface="Times New Roman"/>
                <a:cs typeface="Times New Roman"/>
              </a:rPr>
              <a:t> На Северном Кавказе </a:t>
            </a:r>
            <a:r>
              <a:rPr lang="ru-RU" sz="16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проживает… 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FF0000"/>
                </a:solidFill>
                <a:ea typeface="Times New Roman"/>
                <a:cs typeface="Times New Roman"/>
              </a:rPr>
              <a:t>выбери ответ</a:t>
            </a:r>
            <a:r>
              <a:rPr lang="ru-RU" sz="1600" dirty="0" smtClean="0">
                <a:solidFill>
                  <a:srgbClr val="FF000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30" dirty="0">
                <a:solidFill>
                  <a:srgbClr val="000000"/>
                </a:solidFill>
                <a:ea typeface="Times New Roman"/>
                <a:cs typeface="Times New Roman"/>
              </a:rPr>
              <a:t>а)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</a:t>
            </a: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18 млн человек;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25" dirty="0">
                <a:solidFill>
                  <a:srgbClr val="000000"/>
                </a:solidFill>
                <a:ea typeface="Times New Roman"/>
                <a:cs typeface="Times New Roman"/>
              </a:rPr>
              <a:t>б)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7 млн человек;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50" dirty="0">
                <a:solidFill>
                  <a:srgbClr val="000000"/>
                </a:solidFill>
                <a:ea typeface="Times New Roman"/>
                <a:cs typeface="Times New Roman"/>
              </a:rPr>
              <a:t>в)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      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27 млн человек.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9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endParaRPr lang="ru-RU" sz="9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spc="-60" dirty="0">
                <a:solidFill>
                  <a:srgbClr val="000000"/>
                </a:solidFill>
                <a:ea typeface="Times New Roman"/>
                <a:cs typeface="Times New Roman"/>
              </a:rPr>
              <a:t>4.</a:t>
            </a:r>
            <a:r>
              <a:rPr lang="ru-RU" sz="1600" b="1" dirty="0">
                <a:solidFill>
                  <a:srgbClr val="000000"/>
                </a:solidFill>
                <a:ea typeface="Times New Roman"/>
                <a:cs typeface="Times New Roman"/>
              </a:rPr>
              <a:t> Северный Кавказ омывается </a:t>
            </a:r>
            <a:r>
              <a:rPr lang="ru-RU" sz="16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морями… 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FF0000"/>
                </a:solidFill>
                <a:ea typeface="Times New Roman"/>
                <a:cs typeface="Times New Roman"/>
              </a:rPr>
              <a:t>найдите ошибку</a:t>
            </a:r>
            <a:r>
              <a:rPr lang="ru-RU" sz="1600" dirty="0" smtClean="0">
                <a:solidFill>
                  <a:srgbClr val="FF000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а) Азовским;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         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б) Балтийским;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в) Каспийским;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                 </a:t>
            </a:r>
            <a:r>
              <a:rPr lang="ru-RU" sz="1600" spc="-15" dirty="0">
                <a:solidFill>
                  <a:srgbClr val="000000"/>
                </a:solidFill>
                <a:ea typeface="Times New Roman"/>
                <a:cs typeface="Times New Roman"/>
              </a:rPr>
              <a:t>г) Черным.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9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endParaRPr lang="ru-RU" sz="9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spc="-50" dirty="0">
                <a:solidFill>
                  <a:srgbClr val="000000"/>
                </a:solidFill>
                <a:ea typeface="Times New Roman"/>
                <a:cs typeface="Times New Roman"/>
              </a:rPr>
              <a:t>5.</a:t>
            </a:r>
            <a:r>
              <a:rPr lang="ru-RU" sz="1600" b="1" dirty="0">
                <a:solidFill>
                  <a:srgbClr val="000000"/>
                </a:solidFill>
                <a:ea typeface="Times New Roman"/>
                <a:cs typeface="Times New Roman"/>
              </a:rPr>
              <a:t> Рельеф Северного Кавказа </a:t>
            </a:r>
            <a:r>
              <a:rPr lang="ru-RU" sz="16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... </a:t>
            </a:r>
            <a:r>
              <a:rPr lang="ru-RU" sz="1600" dirty="0" smtClean="0">
                <a:solidFill>
                  <a:srgbClr val="FF000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FF0000"/>
                </a:solidFill>
                <a:ea typeface="Times New Roman"/>
                <a:cs typeface="Times New Roman"/>
              </a:rPr>
              <a:t>выбери ответ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40" dirty="0">
                <a:solidFill>
                  <a:srgbClr val="000000"/>
                </a:solidFill>
                <a:ea typeface="Times New Roman"/>
                <a:cs typeface="Times New Roman"/>
              </a:rPr>
              <a:t>а)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равнинный;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35" dirty="0">
                <a:solidFill>
                  <a:srgbClr val="000000"/>
                </a:solidFill>
                <a:ea typeface="Times New Roman"/>
                <a:cs typeface="Times New Roman"/>
              </a:rPr>
              <a:t>б)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20" dirty="0">
                <a:solidFill>
                  <a:srgbClr val="000000"/>
                </a:solidFill>
                <a:ea typeface="Times New Roman"/>
                <a:cs typeface="Times New Roman"/>
              </a:rPr>
              <a:t>горный;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spc="-40" dirty="0">
                <a:solidFill>
                  <a:srgbClr val="000000"/>
                </a:solidFill>
                <a:ea typeface="Times New Roman"/>
                <a:cs typeface="Times New Roman"/>
              </a:rPr>
              <a:t>в)</a:t>
            </a: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0000"/>
                </a:solidFill>
                <a:ea typeface="Times New Roman"/>
                <a:cs typeface="Times New Roman"/>
              </a:rPr>
              <a:t>равнинный и горный.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900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endParaRPr lang="ru-RU" sz="9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ea typeface="Times New Roman"/>
                <a:cs typeface="Times New Roman"/>
              </a:rPr>
              <a:t>6 </a:t>
            </a:r>
            <a:r>
              <a:rPr lang="ru-RU" sz="1600" b="1" spc="-35" dirty="0">
                <a:solidFill>
                  <a:srgbClr val="000000"/>
                </a:solidFill>
                <a:ea typeface="Times New Roman"/>
                <a:cs typeface="Times New Roman"/>
              </a:rPr>
              <a:t>На</a:t>
            </a:r>
            <a:r>
              <a:rPr lang="ru-RU" sz="1600" b="1" dirty="0">
                <a:solidFill>
                  <a:srgbClr val="000000"/>
                </a:solidFill>
                <a:ea typeface="Times New Roman"/>
                <a:cs typeface="Times New Roman"/>
              </a:rPr>
              <a:t> Северном Кавказе протекает </a:t>
            </a:r>
            <a:r>
              <a:rPr lang="ru-RU" sz="1600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река… </a:t>
            </a:r>
            <a:r>
              <a:rPr lang="ru-RU" sz="1600" i="1" dirty="0">
                <a:solidFill>
                  <a:srgbClr val="FF0000"/>
                </a:solidFill>
                <a:ea typeface="Times New Roman"/>
                <a:cs typeface="Times New Roman"/>
              </a:rPr>
              <a:t>(выбери ответ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):</a:t>
            </a:r>
            <a:endParaRPr lang="ru-RU" sz="1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а) Волга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б) Кубань</a:t>
            </a:r>
            <a:endParaRPr lang="ru-RU" sz="16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в) Кама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/>
          </p:cNvPr>
          <p:cNvSpPr/>
          <p:nvPr/>
        </p:nvSpPr>
        <p:spPr>
          <a:xfrm>
            <a:off x="3995936" y="6256592"/>
            <a:ext cx="1286020" cy="3240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проверка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8498"/>
            <a:ext cx="719492" cy="6643873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Тестирование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4766929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88482"/>
            <a:ext cx="6663008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-5" dirty="0" smtClean="0">
                <a:solidFill>
                  <a:srgbClr val="000000"/>
                </a:solidFill>
                <a:ea typeface="Times New Roman"/>
                <a:cs typeface="Times New Roman"/>
              </a:rPr>
              <a:t>1. В </a:t>
            </a:r>
            <a:r>
              <a:rPr lang="ru-RU" sz="1600" b="1" spc="-5" dirty="0">
                <a:solidFill>
                  <a:srgbClr val="000000"/>
                </a:solidFill>
                <a:ea typeface="Times New Roman"/>
                <a:cs typeface="Times New Roman"/>
              </a:rPr>
              <a:t>состав Северного Кавказа </a:t>
            </a:r>
            <a:r>
              <a:rPr lang="ru-RU" sz="1600" b="1" spc="-5" dirty="0" smtClean="0">
                <a:solidFill>
                  <a:srgbClr val="000000"/>
                </a:solidFill>
                <a:ea typeface="Times New Roman"/>
                <a:cs typeface="Times New Roman"/>
              </a:rPr>
              <a:t>входят</a:t>
            </a:r>
            <a:r>
              <a:rPr lang="ru-RU" sz="1600" b="1" spc="-5" dirty="0" smtClean="0">
                <a:solidFill>
                  <a:srgbClr val="002060"/>
                </a:solidFill>
                <a:ea typeface="Times New Roman"/>
                <a:cs typeface="Times New Roman"/>
              </a:rPr>
              <a:t>… </a:t>
            </a:r>
            <a:r>
              <a:rPr lang="ru-RU" sz="1600" spc="-5" dirty="0">
                <a:solidFill>
                  <a:srgbClr val="002060"/>
                </a:solidFill>
                <a:ea typeface="Times New Roman"/>
                <a:cs typeface="Times New Roman"/>
              </a:rPr>
              <a:t>(</a:t>
            </a:r>
            <a:r>
              <a:rPr lang="ru-RU" sz="1600" i="1" spc="-5" dirty="0">
                <a:solidFill>
                  <a:srgbClr val="002060"/>
                </a:solidFill>
                <a:ea typeface="Times New Roman"/>
                <a:cs typeface="Times New Roman"/>
              </a:rPr>
              <a:t>вычеркните </a:t>
            </a:r>
            <a:r>
              <a:rPr lang="ru-RU" sz="1600" i="1" spc="-5" dirty="0" smtClean="0">
                <a:solidFill>
                  <a:srgbClr val="002060"/>
                </a:solidFill>
                <a:ea typeface="Times New Roman"/>
                <a:cs typeface="Times New Roman"/>
              </a:rPr>
              <a:t>лишнее</a:t>
            </a:r>
            <a:r>
              <a:rPr lang="ru-RU" sz="1600" spc="-5" dirty="0" smtClean="0">
                <a:solidFill>
                  <a:srgbClr val="002060"/>
                </a:solidFill>
                <a:ea typeface="Times New Roman"/>
                <a:cs typeface="Times New Roman"/>
              </a:rPr>
              <a:t>)</a:t>
            </a:r>
          </a:p>
          <a:p>
            <a:r>
              <a:rPr lang="ru-RU" sz="1600" spc="-10" dirty="0" smtClean="0">
                <a:solidFill>
                  <a:srgbClr val="002060"/>
                </a:solidFill>
                <a:ea typeface="Times New Roman"/>
                <a:cs typeface="Times New Roman"/>
              </a:rPr>
              <a:t>а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) Краснодарский край;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</a:t>
            </a:r>
            <a:r>
              <a:rPr lang="ru-RU" sz="1600" spc="-5" dirty="0">
                <a:solidFill>
                  <a:srgbClr val="002060"/>
                </a:solidFill>
                <a:ea typeface="Times New Roman"/>
                <a:cs typeface="Times New Roman"/>
              </a:rPr>
              <a:t>б) Ставропольский край;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в) Ростовская область;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г) Дагестан;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15" dirty="0">
                <a:solidFill>
                  <a:srgbClr val="FF0000"/>
                </a:solidFill>
                <a:ea typeface="Times New Roman"/>
                <a:cs typeface="Times New Roman"/>
              </a:rPr>
              <a:t>д) Калмыкия;</a:t>
            </a:r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 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     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   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1600" spc="-10" dirty="0" smtClean="0">
                <a:solidFill>
                  <a:srgbClr val="002060"/>
                </a:solidFill>
                <a:ea typeface="Times New Roman"/>
                <a:cs typeface="Times New Roman"/>
              </a:rPr>
              <a:t>е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) Алания;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15" dirty="0">
                <a:solidFill>
                  <a:srgbClr val="002060"/>
                </a:solidFill>
                <a:ea typeface="Times New Roman"/>
                <a:cs typeface="Times New Roman"/>
              </a:rPr>
              <a:t>ж) Чечня;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              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з) Ингушетия;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15" dirty="0">
                <a:solidFill>
                  <a:srgbClr val="002060"/>
                </a:solidFill>
                <a:ea typeface="Times New Roman"/>
                <a:cs typeface="Times New Roman"/>
              </a:rPr>
              <a:t>и) Адыгея;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            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1600" spc="-10" dirty="0" smtClean="0">
                <a:solidFill>
                  <a:srgbClr val="002060"/>
                </a:solidFill>
                <a:ea typeface="Times New Roman"/>
                <a:cs typeface="Times New Roman"/>
              </a:rPr>
              <a:t>к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) Карачаево-Черкесия</a:t>
            </a:r>
            <a:r>
              <a:rPr lang="ru-RU" sz="1600" spc="-10" dirty="0" smtClean="0">
                <a:solidFill>
                  <a:srgbClr val="002060"/>
                </a:solidFill>
                <a:ea typeface="Times New Roman"/>
                <a:cs typeface="Times New Roman"/>
              </a:rPr>
              <a:t>.</a:t>
            </a:r>
          </a:p>
          <a:p>
            <a:endParaRPr lang="ru-RU" sz="9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10" dirty="0">
                <a:solidFill>
                  <a:srgbClr val="002060"/>
                </a:solidFill>
                <a:ea typeface="Calibri"/>
                <a:cs typeface="Times New Roman"/>
              </a:rPr>
              <a:t>2. </a:t>
            </a:r>
            <a:r>
              <a:rPr lang="ru-RU" sz="1600" b="1" dirty="0">
                <a:solidFill>
                  <a:srgbClr val="002060"/>
                </a:solidFill>
                <a:cs typeface="Times New Roman"/>
              </a:rPr>
              <a:t> </a:t>
            </a:r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Северный Кавказ граничит с ...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002060"/>
                </a:solidFill>
                <a:ea typeface="Times New Roman"/>
                <a:cs typeface="Times New Roman"/>
              </a:rPr>
              <a:t>вычеркни лишнее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15" dirty="0">
                <a:solidFill>
                  <a:srgbClr val="002060"/>
                </a:solidFill>
                <a:ea typeface="Times New Roman"/>
                <a:cs typeface="Times New Roman"/>
              </a:rPr>
              <a:t>а) Украиной;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            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sz="1600" spc="-10" dirty="0" smtClean="0">
                <a:solidFill>
                  <a:srgbClr val="002060"/>
                </a:solidFill>
                <a:ea typeface="Times New Roman"/>
                <a:cs typeface="Times New Roman"/>
              </a:rPr>
              <a:t>б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) Грузией;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в) Азербайджаном;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</a:t>
            </a:r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 </a:t>
            </a:r>
            <a:r>
              <a:rPr lang="ru-RU" sz="1600" b="1" spc="-10" dirty="0">
                <a:solidFill>
                  <a:srgbClr val="FF0000"/>
                </a:solidFill>
                <a:ea typeface="Times New Roman"/>
                <a:cs typeface="Times New Roman"/>
              </a:rPr>
              <a:t>г) Арменией</a:t>
            </a:r>
            <a:r>
              <a:rPr lang="ru-RU" sz="1600" b="1" spc="-10" dirty="0" smtClean="0">
                <a:solidFill>
                  <a:srgbClr val="FF0000"/>
                </a:solidFill>
                <a:ea typeface="Times New Roman"/>
                <a:cs typeface="Times New Roman"/>
              </a:rPr>
              <a:t>.</a:t>
            </a:r>
          </a:p>
          <a:p>
            <a:endParaRPr lang="ru-RU" sz="9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40" dirty="0">
                <a:solidFill>
                  <a:srgbClr val="002060"/>
                </a:solidFill>
                <a:ea typeface="Times New Roman"/>
                <a:cs typeface="Times New Roman"/>
              </a:rPr>
              <a:t>3.</a:t>
            </a:r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 На Северном Кавказе </a:t>
            </a:r>
            <a:r>
              <a:rPr lang="ru-RU" sz="16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проживает…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002060"/>
                </a:solidFill>
                <a:ea typeface="Times New Roman"/>
                <a:cs typeface="Times New Roman"/>
              </a:rPr>
              <a:t>выбери ответ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30" dirty="0">
                <a:solidFill>
                  <a:srgbClr val="FF0000"/>
                </a:solidFill>
                <a:ea typeface="Times New Roman"/>
                <a:cs typeface="Times New Roman"/>
              </a:rPr>
              <a:t>а)</a:t>
            </a:r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       </a:t>
            </a:r>
            <a:r>
              <a:rPr lang="ru-RU" sz="1600" b="1" spc="-15" dirty="0">
                <a:solidFill>
                  <a:srgbClr val="FF0000"/>
                </a:solidFill>
                <a:ea typeface="Times New Roman"/>
                <a:cs typeface="Times New Roman"/>
              </a:rPr>
              <a:t>18 млн человек;</a:t>
            </a:r>
            <a:endParaRPr lang="ru-RU" sz="16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600" spc="-25" dirty="0">
                <a:solidFill>
                  <a:srgbClr val="002060"/>
                </a:solidFill>
                <a:ea typeface="Times New Roman"/>
                <a:cs typeface="Times New Roman"/>
              </a:rPr>
              <a:t>б)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7 млн человек;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50" dirty="0">
                <a:solidFill>
                  <a:srgbClr val="002060"/>
                </a:solidFill>
                <a:ea typeface="Times New Roman"/>
                <a:cs typeface="Times New Roman"/>
              </a:rPr>
              <a:t>в)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      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27 млн человек.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9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9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60" dirty="0">
                <a:solidFill>
                  <a:srgbClr val="002060"/>
                </a:solidFill>
                <a:ea typeface="Times New Roman"/>
                <a:cs typeface="Times New Roman"/>
              </a:rPr>
              <a:t>4.</a:t>
            </a:r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 Северный Кавказ омывается </a:t>
            </a:r>
            <a:r>
              <a:rPr lang="ru-RU" sz="16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морями… 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002060"/>
                </a:solidFill>
                <a:ea typeface="Times New Roman"/>
                <a:cs typeface="Times New Roman"/>
              </a:rPr>
              <a:t>найдите ошибку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а) Азовским;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         </a:t>
            </a:r>
            <a:r>
              <a:rPr lang="ru-RU" sz="1600" dirty="0">
                <a:solidFill>
                  <a:srgbClr val="FF0000"/>
                </a:solidFill>
                <a:ea typeface="Times New Roman"/>
                <a:cs typeface="Times New Roman"/>
              </a:rPr>
              <a:t> </a:t>
            </a:r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  </a:t>
            </a:r>
            <a:r>
              <a:rPr lang="ru-RU" sz="1600" b="1" spc="-10" dirty="0">
                <a:solidFill>
                  <a:srgbClr val="FF0000"/>
                </a:solidFill>
                <a:ea typeface="Times New Roman"/>
                <a:cs typeface="Times New Roman"/>
              </a:rPr>
              <a:t>б) Балтийским;</a:t>
            </a:r>
            <a:endParaRPr lang="ru-RU" sz="16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600" spc="-15" dirty="0">
                <a:solidFill>
                  <a:srgbClr val="002060"/>
                </a:solidFill>
                <a:ea typeface="Times New Roman"/>
                <a:cs typeface="Times New Roman"/>
              </a:rPr>
              <a:t>в) Каспийским;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                 </a:t>
            </a:r>
            <a:r>
              <a:rPr lang="ru-RU" sz="1600" spc="-15" dirty="0">
                <a:solidFill>
                  <a:srgbClr val="002060"/>
                </a:solidFill>
                <a:ea typeface="Times New Roman"/>
                <a:cs typeface="Times New Roman"/>
              </a:rPr>
              <a:t>г) Черным.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9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9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50" dirty="0">
                <a:solidFill>
                  <a:srgbClr val="002060"/>
                </a:solidFill>
                <a:ea typeface="Times New Roman"/>
                <a:cs typeface="Times New Roman"/>
              </a:rPr>
              <a:t>5.</a:t>
            </a:r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 Рельеф Северного Кавказа </a:t>
            </a:r>
            <a:r>
              <a:rPr lang="ru-RU" sz="16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... </a:t>
            </a:r>
            <a:r>
              <a:rPr lang="ru-RU" sz="1600" dirty="0" smtClean="0">
                <a:solidFill>
                  <a:srgbClr val="002060"/>
                </a:solidFill>
                <a:ea typeface="Times New Roman"/>
                <a:cs typeface="Times New Roman"/>
              </a:rPr>
              <a:t>(</a:t>
            </a:r>
            <a:r>
              <a:rPr lang="ru-RU" sz="1600" i="1" dirty="0">
                <a:solidFill>
                  <a:srgbClr val="002060"/>
                </a:solidFill>
                <a:ea typeface="Times New Roman"/>
                <a:cs typeface="Times New Roman"/>
              </a:rPr>
              <a:t>выбери ответ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)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40" dirty="0">
                <a:solidFill>
                  <a:srgbClr val="002060"/>
                </a:solidFill>
                <a:ea typeface="Times New Roman"/>
                <a:cs typeface="Times New Roman"/>
              </a:rPr>
              <a:t>а)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r>
              <a:rPr lang="ru-RU" sz="1600" spc="-10" dirty="0">
                <a:solidFill>
                  <a:srgbClr val="002060"/>
                </a:solidFill>
                <a:ea typeface="Times New Roman"/>
                <a:cs typeface="Times New Roman"/>
              </a:rPr>
              <a:t>равнинный;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spc="-35" dirty="0">
                <a:solidFill>
                  <a:srgbClr val="002060"/>
                </a:solidFill>
                <a:ea typeface="Times New Roman"/>
                <a:cs typeface="Times New Roman"/>
              </a:rPr>
              <a:t>б)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r>
              <a:rPr lang="ru-RU" sz="1600" spc="-20" dirty="0">
                <a:solidFill>
                  <a:srgbClr val="002060"/>
                </a:solidFill>
                <a:ea typeface="Times New Roman"/>
                <a:cs typeface="Times New Roman"/>
              </a:rPr>
              <a:t>горный;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spc="-40" dirty="0">
                <a:solidFill>
                  <a:srgbClr val="FF0000"/>
                </a:solidFill>
                <a:ea typeface="Times New Roman"/>
                <a:cs typeface="Times New Roman"/>
              </a:rPr>
              <a:t>в)</a:t>
            </a:r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 </a:t>
            </a:r>
            <a:r>
              <a:rPr lang="ru-RU" sz="1600" b="1" spc="-10" dirty="0">
                <a:solidFill>
                  <a:srgbClr val="FF0000"/>
                </a:solidFill>
                <a:ea typeface="Times New Roman"/>
                <a:cs typeface="Times New Roman"/>
              </a:rPr>
              <a:t>равнинный и горный.</a:t>
            </a:r>
            <a:endParaRPr lang="ru-RU" sz="16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900" dirty="0">
                <a:solidFill>
                  <a:srgbClr val="002060"/>
                </a:solidFill>
                <a:ea typeface="Times New Roman"/>
                <a:cs typeface="Times New Roman"/>
              </a:rPr>
              <a:t> </a:t>
            </a:r>
            <a:endParaRPr lang="ru-RU" sz="9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6 </a:t>
            </a:r>
            <a:r>
              <a:rPr lang="ru-RU" sz="1600" b="1" spc="-35" dirty="0">
                <a:solidFill>
                  <a:srgbClr val="002060"/>
                </a:solidFill>
                <a:ea typeface="Times New Roman"/>
                <a:cs typeface="Times New Roman"/>
              </a:rPr>
              <a:t>На</a:t>
            </a:r>
            <a:r>
              <a:rPr lang="ru-RU" sz="1600" b="1" dirty="0">
                <a:solidFill>
                  <a:srgbClr val="002060"/>
                </a:solidFill>
                <a:ea typeface="Times New Roman"/>
                <a:cs typeface="Times New Roman"/>
              </a:rPr>
              <a:t> Северном Кавказе протекает </a:t>
            </a:r>
            <a:r>
              <a:rPr lang="ru-RU" sz="1600" b="1" dirty="0" smtClean="0">
                <a:solidFill>
                  <a:srgbClr val="002060"/>
                </a:solidFill>
                <a:ea typeface="Times New Roman"/>
                <a:cs typeface="Times New Roman"/>
              </a:rPr>
              <a:t>река… </a:t>
            </a:r>
            <a:r>
              <a:rPr lang="ru-RU" sz="1600" i="1" dirty="0">
                <a:solidFill>
                  <a:srgbClr val="002060"/>
                </a:solidFill>
                <a:ea typeface="Times New Roman"/>
                <a:cs typeface="Times New Roman"/>
              </a:rPr>
              <a:t>(выбери ответ</a:t>
            </a:r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):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dirty="0">
                <a:solidFill>
                  <a:srgbClr val="002060"/>
                </a:solidFill>
                <a:ea typeface="Times New Roman"/>
                <a:cs typeface="Times New Roman"/>
              </a:rPr>
              <a:t>а) Волга</a:t>
            </a:r>
            <a:endParaRPr lang="ru-RU" sz="16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r>
              <a:rPr lang="ru-RU" sz="1600" b="1" dirty="0">
                <a:solidFill>
                  <a:srgbClr val="FF0000"/>
                </a:solidFill>
                <a:ea typeface="Times New Roman"/>
                <a:cs typeface="Times New Roman"/>
              </a:rPr>
              <a:t>б) Кубань</a:t>
            </a:r>
            <a:endParaRPr lang="ru-RU" sz="16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1600" dirty="0">
                <a:solidFill>
                  <a:srgbClr val="000000"/>
                </a:solidFill>
                <a:ea typeface="Times New Roman"/>
                <a:cs typeface="Times New Roman"/>
              </a:rPr>
              <a:t>в) Кама</a:t>
            </a:r>
            <a:endParaRPr lang="ru-RU" sz="16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7950" y="34889"/>
            <a:ext cx="719492" cy="6643873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Тестирование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179512" y="5805264"/>
            <a:ext cx="489204" cy="432048"/>
          </a:xfrm>
          <a:prstGeom prst="righ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9779186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7564" y="1137731"/>
            <a:ext cx="8568952" cy="38472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               Установите соответствие между республикой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и столицей.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Республика                                   Столица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А)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Кабардино-Балкария            1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Нальчик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Б) Дагестан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2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) Петрозаводск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В)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Чечня                                      3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Грозный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                   4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) Махачкала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Запишите в таблицу цифры, соответствующие выбранным ответам.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2400" dirty="0" smtClean="0"/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0539" y="23664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Задания для ЕГЭ и ГИА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7564" y="1137731"/>
            <a:ext cx="700211" cy="349046"/>
          </a:xfrm>
          <a:prstGeom prst="rect">
            <a:avLst/>
          </a:prstGeom>
          <a:solidFill>
            <a:schemeClr val="tx1"/>
          </a:solidFill>
          <a:ln w="31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1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55853" y="4355793"/>
            <a:ext cx="931042" cy="3240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ответ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760494"/>
              </p:ext>
            </p:extLst>
          </p:nvPr>
        </p:nvGraphicFramePr>
        <p:xfrm>
          <a:off x="2220341" y="4106753"/>
          <a:ext cx="4032450" cy="842393"/>
        </p:xfrm>
        <a:graphic>
          <a:graphicData uri="http://schemas.openxmlformats.org/drawingml/2006/table">
            <a:tbl>
              <a:tblPr firstRow="1" bandRow="1"/>
              <a:tblGrid>
                <a:gridCol w="1344150"/>
                <a:gridCol w="1344150"/>
                <a:gridCol w="1344150"/>
              </a:tblGrid>
              <a:tr h="38519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А</a:t>
                      </a:r>
                      <a:endParaRPr lang="ru-RU" sz="2400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BF1DD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BF1DD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3851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667251" y="452327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1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20542" y="452327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4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57787" y="452327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3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7" name="Стрелка вправо 16">
            <a:hlinkClick r:id="" action="ppaction://hlinkshowjump?jump=nextslide"/>
          </p:cNvPr>
          <p:cNvSpPr/>
          <p:nvPr/>
        </p:nvSpPr>
        <p:spPr>
          <a:xfrm>
            <a:off x="393067" y="5733256"/>
            <a:ext cx="489204" cy="432048"/>
          </a:xfrm>
          <a:prstGeom prst="righ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6130036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Рисунок 4" descr="6678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3429000"/>
              <a:ext cx="4357686" cy="3429000"/>
            </a:xfrm>
            <a:prstGeom prst="rect">
              <a:avLst/>
            </a:prstGeom>
          </p:spPr>
        </p:pic>
        <p:pic>
          <p:nvPicPr>
            <p:cNvPr id="6" name="Рисунок 5" descr="Тебердинский заповедник.jpg"/>
            <p:cNvPicPr>
              <a:picLocks noChangeAspect="1"/>
            </p:cNvPicPr>
            <p:nvPr/>
          </p:nvPicPr>
          <p:blipFill>
            <a:blip r:embed="rId3" cstate="email">
              <a:lum bright="10000" contrast="10000"/>
            </a:blip>
            <a:stretch>
              <a:fillRect/>
            </a:stretch>
          </p:blipFill>
          <p:spPr>
            <a:xfrm>
              <a:off x="4357686" y="0"/>
              <a:ext cx="4786313" cy="3429000"/>
            </a:xfrm>
            <a:prstGeom prst="rect">
              <a:avLst/>
            </a:prstGeom>
          </p:spPr>
        </p:pic>
        <p:pic>
          <p:nvPicPr>
            <p:cNvPr id="7" name="Рисунок 6" descr="sochi_1136063004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7686" y="3429000"/>
              <a:ext cx="4786314" cy="3429000"/>
            </a:xfrm>
            <a:prstGeom prst="rect">
              <a:avLst/>
            </a:prstGeom>
          </p:spPr>
        </p:pic>
        <p:pic>
          <p:nvPicPr>
            <p:cNvPr id="8" name="Рисунок 7" descr="zel_rosha_osn_vid_08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0" y="0"/>
              <a:ext cx="4357686" cy="3446143"/>
            </a:xfrm>
            <a:prstGeom prst="rect">
              <a:avLst/>
            </a:prstGeom>
          </p:spPr>
        </p:pic>
      </p:grp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107504" y="6165304"/>
            <a:ext cx="864096" cy="360040"/>
          </a:xfrm>
          <a:prstGeom prst="actionButtonForwardNex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5613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3022" y="1263820"/>
            <a:ext cx="8568952" cy="34778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              Определите регион России по его краткому описанию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  Этот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край имеет выход к двум морям, по суше граничит с одной из зарубежных стран. Большую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часть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территории занимает низменность, на юге расположены молодые высокие горы.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Особенностью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климата является непродолжительный холодный период года.  Основное богатство края —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агроклиматические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и рекреационные ресурсы.</a:t>
            </a:r>
          </a:p>
          <a:p>
            <a:endParaRPr lang="ru-RU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             ____________________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край.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0539" y="23664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Задания для ЕГЭ и ГИА</a:t>
            </a:r>
            <a:endParaRPr lang="ru-RU" sz="32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Умножение 17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13717" y="5714506"/>
            <a:ext cx="767003" cy="647018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7219" y="3640672"/>
            <a:ext cx="898591" cy="3240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О</a:t>
            </a:r>
            <a:r>
              <a:rPr lang="ru-RU" dirty="0" smtClean="0">
                <a:solidFill>
                  <a:srgbClr val="002060"/>
                </a:solidFill>
              </a:rPr>
              <a:t>твет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3640672"/>
            <a:ext cx="24090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Краснодарский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9924" y="1263820"/>
            <a:ext cx="700211" cy="349046"/>
          </a:xfrm>
          <a:prstGeom prst="rect">
            <a:avLst/>
          </a:prstGeom>
          <a:solidFill>
            <a:schemeClr val="tx1"/>
          </a:solidFill>
          <a:ln w="3175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В 3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802880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401462"/>
              </p:ext>
            </p:extLst>
          </p:nvPr>
        </p:nvGraphicFramePr>
        <p:xfrm>
          <a:off x="179512" y="811697"/>
          <a:ext cx="8784976" cy="445579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056784"/>
                <a:gridCol w="1728192"/>
              </a:tblGrid>
              <a:tr h="724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Предположения «Да-</a:t>
                      </a:r>
                      <a:r>
                        <a:rPr lang="ru-RU" sz="2400" b="1" i="0" u="none" strike="noStrike" dirty="0" err="1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нетки</a:t>
                      </a:r>
                      <a:r>
                        <a:rPr lang="ru-RU" sz="24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»</a:t>
                      </a:r>
                    </a:p>
                    <a:p>
                      <a:pPr algn="ctr" fontAlgn="b"/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Ответ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564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1. Северный Кавказ занимает пограничное положение между равнинами и горами.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564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2. Северный Кавказ имеет выгодное приморское экономико-географическое положение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564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3. Для Северного Кавказа характерен однонациональный состав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564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4. Северный Кавказ граничит с 3 государствами: Грузией, Арменией, Азербайджаном.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564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5. На Европейском Юге есть месторождения топливных полезных ископаемых.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05644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j-lt"/>
                        </a:rPr>
                        <a:t>6. Северный Кавказ один из самых благоприятных для жизни людей из районов России в природном отношении.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Умножение 14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71346" y="5828591"/>
            <a:ext cx="767003" cy="647018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7343700" y="1614412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7327569" y="2252158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7311804" y="2916201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7311804" y="3498338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7343700" y="4077072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5922016"/>
            <a:ext cx="576064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да</a:t>
            </a:r>
            <a:endParaRPr lang="ru-RU" sz="2000" dirty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13880" y="6215041"/>
            <a:ext cx="553036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да</a:t>
            </a:r>
            <a:endParaRPr lang="ru-RU" sz="2000" dirty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34780" y="5750639"/>
            <a:ext cx="577633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нет</a:t>
            </a:r>
            <a:endParaRPr lang="ru-RU" sz="2000" dirty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87824" y="6170718"/>
            <a:ext cx="576889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b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нет</a:t>
            </a:r>
            <a:endParaRPr lang="ru-RU" sz="2000" dirty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5721961"/>
            <a:ext cx="576064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да</a:t>
            </a:r>
            <a:endParaRPr lang="ru-RU" sz="2000" dirty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908" y="187981"/>
            <a:ext cx="2484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«Да-</a:t>
            </a:r>
            <a:r>
              <a:rPr lang="ru-RU" sz="2800" b="1" dirty="0" err="1" smtClean="0">
                <a:solidFill>
                  <a:srgbClr val="FF0000"/>
                </a:solidFill>
              </a:rPr>
              <a:t>нетка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5521906"/>
            <a:ext cx="553036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"/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да</a:t>
            </a:r>
            <a:endParaRPr lang="ru-RU" sz="2000" dirty="0">
              <a:solidFill>
                <a:schemeClr val="tx2">
                  <a:lumMod val="10000"/>
                </a:schemeClr>
              </a:solidFill>
              <a:effectLst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7311805" y="4705971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1214675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80296E-6 L 0.25209 -0.499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2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9.25069E-9 L 0.43507 -0.4091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3" y="-204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14431E-6 L 0.52778 -0.376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89" y="-18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34135E-6 L 0.71198 -0.2985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0" y="-14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48844E-6 L 0.61545 -0.5647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64" y="-28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11748E-6 L 0.13889 -0.1718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4" y="-86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9" grpId="0" animBg="1"/>
      <p:bldP spid="31" grpId="0" animBg="1"/>
      <p:bldP spid="22" grpId="0" animBg="1"/>
      <p:bldP spid="18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000" dirty="0" smtClean="0">
                <a:solidFill>
                  <a:srgbClr val="FFC000"/>
                </a:solidFill>
              </a:rPr>
              <a:t>Домашнее задание</a:t>
            </a:r>
            <a:endParaRPr lang="ru-RU" sz="6000" dirty="0">
              <a:solidFill>
                <a:srgbClr val="FFC000"/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708525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3200" dirty="0" smtClean="0">
                <a:latin typeface="Arial" charset="0"/>
                <a:cs typeface="Arial" charset="0"/>
              </a:rPr>
              <a:t>§§ 34 учебника. </a:t>
            </a:r>
          </a:p>
          <a:p>
            <a:pPr algn="just">
              <a:buFont typeface="Wingdings 2" pitchFamily="18" charset="2"/>
              <a:buNone/>
            </a:pPr>
            <a:r>
              <a:rPr lang="ru-RU" sz="3200" dirty="0" smtClean="0">
                <a:latin typeface="Arial" charset="0"/>
                <a:cs typeface="Arial" charset="0"/>
              </a:rPr>
              <a:t>Письменное творческое задание.</a:t>
            </a:r>
          </a:p>
          <a:p>
            <a:pPr algn="just">
              <a:buNone/>
            </a:pPr>
            <a:r>
              <a:rPr lang="ru-RU" sz="3200" dirty="0">
                <a:latin typeface="Arial" charset="0"/>
                <a:cs typeface="Arial" charset="0"/>
              </a:rPr>
              <a:t> </a:t>
            </a:r>
            <a:r>
              <a:rPr lang="ru-RU" sz="3200" dirty="0" smtClean="0">
                <a:latin typeface="Arial" charset="0"/>
                <a:cs typeface="Arial" charset="0"/>
              </a:rPr>
              <a:t>   </a:t>
            </a:r>
            <a:r>
              <a:rPr lang="ru-RU" sz="3200" i="1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Представьте себе, что вы сотрудник туристического агентства. Опишите маршрут путешествия по Северному Кавказу, который можно было бы предложить туристам с целью отдыха и лечения, горнолыжного отдыха, знакомства с памятниками природы.</a:t>
            </a:r>
          </a:p>
        </p:txBody>
      </p:sp>
      <p:sp>
        <p:nvSpPr>
          <p:cNvPr id="3" name="Стрелка вправо 2">
            <a:hlinkClick r:id="" action="ppaction://hlinkshowjump?jump=nextslide"/>
          </p:cNvPr>
          <p:cNvSpPr/>
          <p:nvPr/>
        </p:nvSpPr>
        <p:spPr>
          <a:xfrm>
            <a:off x="179512" y="692696"/>
            <a:ext cx="576064" cy="43204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50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8" name="Picture 4" descr="соста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4500563" y="2636838"/>
            <a:ext cx="4643437" cy="12239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en-US" sz="2400" b="1" dirty="0">
                <a:solidFill>
                  <a:prstClr val="black"/>
                </a:solidFill>
              </a:rPr>
              <a:t>S= 355 </a:t>
            </a:r>
            <a:r>
              <a:rPr lang="ru-RU" sz="2400" b="1" dirty="0">
                <a:solidFill>
                  <a:prstClr val="black"/>
                </a:solidFill>
              </a:rPr>
              <a:t>тыс.км кв.</a:t>
            </a:r>
          </a:p>
          <a:p>
            <a:pPr>
              <a:defRPr/>
            </a:pPr>
            <a:r>
              <a:rPr lang="ru-RU" sz="2400" b="1" dirty="0">
                <a:solidFill>
                  <a:prstClr val="black"/>
                </a:solidFill>
              </a:rPr>
              <a:t>Н=18 млн. чел. (12% населения </a:t>
            </a:r>
          </a:p>
          <a:p>
            <a:pPr>
              <a:defRPr/>
            </a:pPr>
            <a:r>
              <a:rPr lang="ru-RU" sz="2400" b="1" dirty="0">
                <a:solidFill>
                  <a:prstClr val="black"/>
                </a:solidFill>
              </a:rPr>
              <a:t>России)</a:t>
            </a: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 rot="-2087089">
            <a:off x="91874" y="1914059"/>
            <a:ext cx="14466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Украина</a:t>
            </a:r>
          </a:p>
        </p:txBody>
      </p:sp>
      <p:sp>
        <p:nvSpPr>
          <p:cNvPr id="118792" name="Text Box 8"/>
          <p:cNvSpPr txBox="1">
            <a:spLocks noChangeArrowheads="1"/>
          </p:cNvSpPr>
          <p:nvPr/>
        </p:nvSpPr>
        <p:spPr bwMode="auto">
          <a:xfrm rot="-734158">
            <a:off x="1116013" y="256014"/>
            <a:ext cx="25130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Центрально-</a:t>
            </a:r>
          </a:p>
          <a:p>
            <a:pPr>
              <a:defRPr/>
            </a:pPr>
            <a:r>
              <a:rPr lang="ru-RU" sz="2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чернозёмный</a:t>
            </a:r>
          </a:p>
        </p:txBody>
      </p:sp>
      <p:sp>
        <p:nvSpPr>
          <p:cNvPr id="118793" name="Text Box 9"/>
          <p:cNvSpPr txBox="1">
            <a:spLocks noChangeArrowheads="1"/>
          </p:cNvSpPr>
          <p:nvPr/>
        </p:nvSpPr>
        <p:spPr bwMode="auto">
          <a:xfrm rot="2147876">
            <a:off x="3871913" y="1666875"/>
            <a:ext cx="2160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Поволжье</a:t>
            </a:r>
          </a:p>
        </p:txBody>
      </p:sp>
      <p:sp>
        <p:nvSpPr>
          <p:cNvPr id="2" name="Умножение 1">
            <a:hlinkClick r:id="rId3" action="ppaction://hlinksldjump"/>
          </p:cNvPr>
          <p:cNvSpPr/>
          <p:nvPr/>
        </p:nvSpPr>
        <p:spPr>
          <a:xfrm>
            <a:off x="89675" y="5589240"/>
            <a:ext cx="720080" cy="648072"/>
          </a:xfrm>
          <a:prstGeom prst="mathMultiply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84298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87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87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8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87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/>
      <p:bldP spid="118792" grpId="0"/>
      <p:bldP spid="11879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Умножение 17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308140" y="6153349"/>
            <a:ext cx="767003" cy="647018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94829"/>
              </p:ext>
            </p:extLst>
          </p:nvPr>
        </p:nvGraphicFramePr>
        <p:xfrm>
          <a:off x="372074" y="668135"/>
          <a:ext cx="6795650" cy="5089185"/>
        </p:xfrm>
        <a:graphic>
          <a:graphicData uri="http://schemas.openxmlformats.org/drawingml/2006/table">
            <a:tbl>
              <a:tblPr firstRow="1" firstCol="1" bandRow="1"/>
              <a:tblGrid>
                <a:gridCol w="5064022"/>
                <a:gridCol w="1731628"/>
              </a:tblGrid>
              <a:tr h="6726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Виды работы на уроке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Оценка в баллах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9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Проверка д/з   (кол-во 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«+»)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Задание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 1.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Схема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«Состав района»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Задание 2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. Факторы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формирования района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Задание 3.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 Заполнение пропусков в предложении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Задание 4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. Определение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столиц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Задание 5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. Контурная 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карта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Тестирование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Да-</a:t>
                      </a: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нетка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Кол-во заработанных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«+» на устных ответах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93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Общая оценка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0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45557" y="83622"/>
            <a:ext cx="372929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Карточка оценивания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Рисунок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600" y="606842"/>
            <a:ext cx="1505842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017713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276876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480720" cy="41805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Руководство по навигации</a:t>
            </a:r>
            <a:endParaRPr lang="ru-RU" sz="28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Умножение 5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19014" y="6122071"/>
            <a:ext cx="767003" cy="647018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Picture 5" descr="C:\Documents and Settings\User\Мои документы\Мои рисунки\иконки\ico_di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86" y="1369573"/>
            <a:ext cx="5334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Documents and Settings\User\Мои документы\Мои рисунки\иконки\ico_ph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" y="1953437"/>
            <a:ext cx="510377" cy="54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8" y="2637857"/>
            <a:ext cx="533333" cy="54603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42190" y="867621"/>
            <a:ext cx="31810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Управляющие кнопки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64421" y="1974471"/>
            <a:ext cx="2960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Завершить показ (возврат к плану урока)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81196" y="2641574"/>
            <a:ext cx="2960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Н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азад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81196" y="3474477"/>
            <a:ext cx="2960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С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ледующий слайд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5498" y="1322148"/>
            <a:ext cx="2960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Диаграмма, график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8128" y="1953437"/>
            <a:ext cx="2960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Фотография, рисунок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68854" y="2590698"/>
            <a:ext cx="2960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Картографический материал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2418" y="867621"/>
            <a:ext cx="4045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Дополнительный  материал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9" name="Picture 4" descr="C:\Documents and Settings\User\Мои документы\Мои рисунки\иконки\ico_ani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8" y="3383161"/>
            <a:ext cx="498567" cy="51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Нашивка 30">
            <a:hlinkClick r:id="" action="ppaction://hlinkshowjump?jump=nextslide"/>
          </p:cNvPr>
          <p:cNvSpPr/>
          <p:nvPr/>
        </p:nvSpPr>
        <p:spPr bwMode="auto">
          <a:xfrm>
            <a:off x="4781466" y="3321581"/>
            <a:ext cx="504056" cy="305793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Нашивка 31">
            <a:hlinkClick r:id="rId3" action="ppaction://hlinksldjump"/>
          </p:cNvPr>
          <p:cNvSpPr/>
          <p:nvPr/>
        </p:nvSpPr>
        <p:spPr bwMode="auto">
          <a:xfrm flipH="1">
            <a:off x="4776343" y="2729691"/>
            <a:ext cx="504056" cy="305793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Умножение 32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4649992" y="1884400"/>
            <a:ext cx="767003" cy="647018"/>
          </a:xfrm>
          <a:prstGeom prst="mathMultiply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71445" y="3389212"/>
            <a:ext cx="1193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Видео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11960" y="4609749"/>
            <a:ext cx="42130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При нажатии на объекты с красным контуром  - появляется дополнительная или скрытая информация, ответы. Чтобы убрать увеличенное изображение – кликните на него.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6" name="Правая фигурная скобка 35"/>
          <p:cNvSpPr/>
          <p:nvPr/>
        </p:nvSpPr>
        <p:spPr bwMode="auto">
          <a:xfrm>
            <a:off x="3749687" y="4607636"/>
            <a:ext cx="278051" cy="1721056"/>
          </a:xfrm>
          <a:prstGeom prst="rightBrace">
            <a:avLst>
              <a:gd name="adj1" fmla="val 8333"/>
              <a:gd name="adj2" fmla="val 50001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40" name="Рисунок 3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6000"/>
                    </a14:imgEffect>
                    <a14:imgEffect>
                      <a14:brightnessContrast bright="15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8" y="3953016"/>
            <a:ext cx="603424" cy="60342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971444" y="4040938"/>
            <a:ext cx="2736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Интерактивная карта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23" y="4646909"/>
            <a:ext cx="1088246" cy="726307"/>
          </a:xfrm>
          <a:prstGeom prst="rect">
            <a:avLst/>
          </a:prstGeom>
          <a:ln w="3175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3" name="Овал 42"/>
          <p:cNvSpPr/>
          <p:nvPr/>
        </p:nvSpPr>
        <p:spPr>
          <a:xfrm>
            <a:off x="1109552" y="5936151"/>
            <a:ext cx="455809" cy="382218"/>
          </a:xfrm>
          <a:prstGeom prst="ellipse">
            <a:avLst/>
          </a:prstGeom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Скругленный прямоугольник 43">
            <a:hlinkClick r:id="rId14" action="ppaction://hlinksldjump"/>
          </p:cNvPr>
          <p:cNvSpPr/>
          <p:nvPr/>
        </p:nvSpPr>
        <p:spPr>
          <a:xfrm>
            <a:off x="382418" y="4725144"/>
            <a:ext cx="1371402" cy="353511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Транспорт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5" name="Фигура, имеющая форму буквы L 44"/>
          <p:cNvSpPr/>
          <p:nvPr/>
        </p:nvSpPr>
        <p:spPr>
          <a:xfrm rot="13618993">
            <a:off x="2837410" y="5673853"/>
            <a:ext cx="436717" cy="409366"/>
          </a:xfrm>
          <a:prstGeom prst="corner">
            <a:avLst>
              <a:gd name="adj1" fmla="val 39426"/>
              <a:gd name="adj2" fmla="val 41491"/>
            </a:avLst>
          </a:prstGeom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право 45"/>
          <p:cNvSpPr/>
          <p:nvPr/>
        </p:nvSpPr>
        <p:spPr>
          <a:xfrm>
            <a:off x="2165185" y="5693387"/>
            <a:ext cx="374714" cy="485527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7" name="Скругленный прямоугольник 46">
            <a:hlinkClick r:id="rId15" action="ppaction://hlinksldjump"/>
          </p:cNvPr>
          <p:cNvSpPr/>
          <p:nvPr/>
        </p:nvSpPr>
        <p:spPr>
          <a:xfrm>
            <a:off x="382418" y="5468164"/>
            <a:ext cx="1222808" cy="32403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проверка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4781466" y="3789322"/>
            <a:ext cx="635529" cy="359758"/>
          </a:xfrm>
          <a:prstGeom prst="right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8009793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Program Files\Miranda IM K&amp;S Pack Ultimate\Принятые файлы\2844486\oil2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5872928" cy="5829384"/>
          </a:xfrm>
          <a:prstGeom prst="rect">
            <a:avLst/>
          </a:prstGeom>
          <a:noFill/>
        </p:spPr>
      </p:pic>
      <p:pic>
        <p:nvPicPr>
          <p:cNvPr id="6149" name="Picture 5" descr="C:\Documents and Settings\User\Мои документы\география\181987_image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91258"/>
            <a:ext cx="6944554" cy="5842790"/>
          </a:xfrm>
          <a:prstGeom prst="rect">
            <a:avLst/>
          </a:prstGeom>
          <a:noFill/>
        </p:spPr>
      </p:pic>
      <p:pic>
        <p:nvPicPr>
          <p:cNvPr id="6147" name="Picture 3" descr="C:\Program Files\Miranda IM K&amp;S Pack Ultimate\Принятые файлы\2844486\color184_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02554"/>
            <a:ext cx="5168643" cy="583149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6" name="Picture 3" descr="C:\Program Files\Miranda IM K&amp;S Pack Ultimate\Принятые файлы\2844486\coal-train3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7849" y="269457"/>
            <a:ext cx="3600400" cy="60863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7" name="Picture 2" descr="C:\Program Files\Miranda IM K&amp;S Pack Ultimate\Принятые файлы\2844486\objects_rec_0049_im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269454"/>
            <a:ext cx="4527256" cy="63930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8" name="Picture 3" descr="C:\Program Files\Miranda IM K&amp;S Pack Ultimate\Принятые файлы\2844486\a665a732bb86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87784" y="269454"/>
            <a:ext cx="6336704" cy="62271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9" name="Picture 2" descr="C:\Program Files\Miranda IM K&amp;S Pack Ultimate\Принятые файлы\2844486\clyde_hydro_800px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83667" y="269457"/>
            <a:ext cx="6248763" cy="63933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Picture 2" descr="C:\Documents and Settings\User\Мои документы\география\1287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4299514" cy="22048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1" name="Picture 3" descr="C:\Documents and Settings\User\Мои документы\география\428b04a401eb0f45da2f2838efe5d75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83667" y="2050012"/>
            <a:ext cx="4032448" cy="24815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2" name="Picture 4" descr="C:\Documents and Settings\User\Мои документы\география\906719512807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75253" y="4370868"/>
            <a:ext cx="4081724" cy="24879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3" name="Picture 2" descr="C:\Documents and Settings\User\Мои документы\география\wheat22_m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135690" y="-2656"/>
            <a:ext cx="3530709" cy="43589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14" name="Picture 3" descr="C:\Documents and Settings\User\Мои документы\география\wheat12_m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39952" y="3173182"/>
            <a:ext cx="3095121" cy="36754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5" name="Picture 3" descr="C:\Documents and Settings\User\Мои документы\география\sweet-corn-clean15jpg-lg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8277" y="505411"/>
            <a:ext cx="7565900" cy="59211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6" name="Picture 3" descr="C:\Program Files\Miranda IM K&amp;S Pack Ultimate\Принятые файлы\2844486\wein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70561" y="405740"/>
            <a:ext cx="6591676" cy="612079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7" name="Picture 3" descr="C:\Documents and Settings\User\Мои документы\география\2425139742_f307850372_o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95936" y="2742002"/>
            <a:ext cx="4507480" cy="41168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8" name="Picture 2" descr="C:\Documents and Settings\User\Мои документы\география\0_1522_5f7156f7_XL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36080" y="0"/>
            <a:ext cx="3963433" cy="40735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9" name="Picture 2" descr="C:\Documents and Settings\User\Мои документы\география\elbrus02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89223" y="151348"/>
            <a:ext cx="5220581" cy="6629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0" name="Picture 2" descr="C:\Program Files\Miranda IM K&amp;S Pack Ultimate\Принятые файлы\2844486\sochi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799663" y="118580"/>
            <a:ext cx="4008508" cy="65854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1" name="Picture 3" descr="C:\Program Files\Miranda IM K&amp;S Pack Ultimate\Принятые файлы\2844486\beech-1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642654" y="71381"/>
            <a:ext cx="5954839" cy="6681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2" name="Picture 2" descr="C:\Documents and Settings\User\Мои документы\география\011060_241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588292" y="82556"/>
            <a:ext cx="4431249" cy="66608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3" name="Picture 2" descr="C:\Program Files\Miranda IM K&amp;S Pack Ultimate\Принятые файлы\2844486\2013_3-b_big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661583" y="87546"/>
            <a:ext cx="5766048" cy="66247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5" name="Picture 12" descr="CZ_L_OS_001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820" y="-11698"/>
            <a:ext cx="9139180" cy="687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" descr="Кубань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3730" y="-1"/>
            <a:ext cx="9224733" cy="6848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9" descr="кабардино-балкария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820" y="0"/>
            <a:ext cx="9265444" cy="684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8" descr="cav4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-14305" y="-1"/>
            <a:ext cx="9295313" cy="6858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7" descr="Кабардино-Балкария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-14305" y="-2655"/>
            <a:ext cx="9347579" cy="688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6" descr="Image8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3731" y="3755"/>
            <a:ext cx="9454120" cy="709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 descr="1_007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13731" y="5074"/>
            <a:ext cx="9539867" cy="7085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 descr="Image02_sm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1" y="-210362"/>
            <a:ext cx="9756576" cy="731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107504" y="5996642"/>
            <a:ext cx="864096" cy="360040"/>
          </a:xfrm>
          <a:prstGeom prst="actionButtonForwardNext">
            <a:avLst/>
          </a:pr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178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0"/>
                            </p:stCondLst>
                            <p:childTnLst>
                              <p:par>
                                <p:cTn id="8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1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2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9000"/>
                            </p:stCondLst>
                            <p:childTnLst>
                              <p:par>
                                <p:cTn id="15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0000"/>
                            </p:stCondLst>
                            <p:childTnLst>
                              <p:par>
                                <p:cTn id="1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6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6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3000"/>
                            </p:stCondLst>
                            <p:childTnLst>
                              <p:par>
                                <p:cTn id="17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kau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05063"/>
            <a:ext cx="5940425" cy="44529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17" name="Picture 5" descr="kaz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268413"/>
            <a:ext cx="7056438" cy="52927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18" name="Picture 6" descr="kaz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046163"/>
            <a:ext cx="6913562" cy="5184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19" name="Picture 7" descr="kur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795338"/>
            <a:ext cx="6767512" cy="50752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20" name="Picture 8" descr="kaz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87450" y="830263"/>
            <a:ext cx="6337300" cy="4752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21" name="Picture 9" descr="kur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290513"/>
            <a:ext cx="6769100" cy="50768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22" name="Picture 10" descr="nar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35150" y="184150"/>
            <a:ext cx="6408738" cy="4806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723" name="Picture 11" descr="nar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24075" y="1588"/>
            <a:ext cx="6192838" cy="46450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026035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>
            <a:hlinkClick r:id="rId3" action="ppaction://hlinkpres?slideindex=1&amp;slidetitle="/>
          </p:cNvPr>
          <p:cNvSpPr/>
          <p:nvPr/>
        </p:nvSpPr>
        <p:spPr>
          <a:xfrm>
            <a:off x="4857752" y="642918"/>
            <a:ext cx="3143272" cy="64294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2" y="332656"/>
            <a:ext cx="8383615" cy="5738421"/>
          </a:xfrm>
          <a:prstGeom prst="rect">
            <a:avLst/>
          </a:prstGeom>
        </p:spPr>
      </p:pic>
      <p:sp>
        <p:nvSpPr>
          <p:cNvPr id="24" name="Скругленный прямоугольник 23">
            <a:hlinkClick r:id="rId6" action="ppaction://hlinksldjump"/>
          </p:cNvPr>
          <p:cNvSpPr/>
          <p:nvPr/>
        </p:nvSpPr>
        <p:spPr>
          <a:xfrm>
            <a:off x="6127674" y="1232526"/>
            <a:ext cx="1872208" cy="64807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ая выноска 2">
            <a:hlinkClick r:id="" action="ppaction://hlinkshowjump?jump=nextslide"/>
          </p:cNvPr>
          <p:cNvSpPr/>
          <p:nvPr/>
        </p:nvSpPr>
        <p:spPr>
          <a:xfrm>
            <a:off x="179512" y="188640"/>
            <a:ext cx="2687758" cy="631733"/>
          </a:xfrm>
          <a:prstGeom prst="wedgeRectCallout">
            <a:avLst>
              <a:gd name="adj1" fmla="val -33033"/>
              <a:gd name="adj2" fmla="val 69824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Европейский Юг – Северный Кавказ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778996"/>
      </p:ext>
    </p:extLst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>
            <a:hlinkClick r:id="rId3" action="ppaction://hlinksldjump"/>
          </p:cNvPr>
          <p:cNvSpPr/>
          <p:nvPr/>
        </p:nvSpPr>
        <p:spPr>
          <a:xfrm>
            <a:off x="3570005" y="1052736"/>
            <a:ext cx="5418374" cy="105924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4857752" y="404664"/>
            <a:ext cx="2954608" cy="59544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2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4878618" y="2303008"/>
            <a:ext cx="2954608" cy="595444"/>
          </a:xfrm>
          <a:prstGeom prst="roundRect">
            <a:avLst>
              <a:gd name="adj" fmla="val 15033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>
            <a:hlinkClick r:id="rId6" action="ppaction://hlinksldjump"/>
          </p:cNvPr>
          <p:cNvSpPr/>
          <p:nvPr/>
        </p:nvSpPr>
        <p:spPr>
          <a:xfrm>
            <a:off x="4878618" y="1412776"/>
            <a:ext cx="2954608" cy="59544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>
            <a:hlinkClick r:id="rId3" action="ppaction://hlinksldjump"/>
          </p:cNvPr>
          <p:cNvSpPr/>
          <p:nvPr/>
        </p:nvSpPr>
        <p:spPr>
          <a:xfrm>
            <a:off x="4857752" y="3286124"/>
            <a:ext cx="2954608" cy="595444"/>
          </a:xfrm>
          <a:prstGeom prst="roundRect">
            <a:avLst>
              <a:gd name="adj" fmla="val 15033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 bwMode="auto">
          <a:xfrm>
            <a:off x="7833226" y="6292992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</a:rPr>
              <a:t>инструкция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Скругленный прямоугольник 23">
            <a:hlinkClick r:id="rId8" action="ppaction://hlinksldjump"/>
          </p:cNvPr>
          <p:cNvSpPr/>
          <p:nvPr/>
        </p:nvSpPr>
        <p:spPr>
          <a:xfrm>
            <a:off x="4874123" y="4191014"/>
            <a:ext cx="2954608" cy="595444"/>
          </a:xfrm>
          <a:prstGeom prst="roundRect">
            <a:avLst>
              <a:gd name="adj" fmla="val 15033"/>
            </a:avLst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12850943"/>
              </p:ext>
            </p:extLst>
          </p:nvPr>
        </p:nvGraphicFramePr>
        <p:xfrm>
          <a:off x="241453" y="1268760"/>
          <a:ext cx="3178419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6" name="Прямоугольник 25">
            <a:hlinkClick r:id="rId3" action="ppaction://hlinksldjump"/>
          </p:cNvPr>
          <p:cNvSpPr/>
          <p:nvPr/>
        </p:nvSpPr>
        <p:spPr>
          <a:xfrm>
            <a:off x="224318" y="1942968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>
            <a:off x="251520" y="2663436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rId15" action="ppaction://hlinksldjump"/>
          </p:cNvPr>
          <p:cNvSpPr/>
          <p:nvPr/>
        </p:nvSpPr>
        <p:spPr>
          <a:xfrm>
            <a:off x="251520" y="4110052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252"/>
            <a:ext cx="89883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Европейский Юг.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Состав. Факторы формирования. </a:t>
            </a:r>
            <a:endParaRPr lang="ru-RU" sz="28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32938591"/>
              </p:ext>
            </p:extLst>
          </p:nvPr>
        </p:nvGraphicFramePr>
        <p:xfrm>
          <a:off x="3563889" y="1231956"/>
          <a:ext cx="5424490" cy="4703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23" name="Прямоугольник 22">
            <a:hlinkClick r:id="rId21" action="ppaction://hlinksldjump"/>
          </p:cNvPr>
          <p:cNvSpPr/>
          <p:nvPr/>
        </p:nvSpPr>
        <p:spPr>
          <a:xfrm>
            <a:off x="260102" y="1288140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22" action="ppaction://hlinksldjump"/>
          </p:cNvPr>
          <p:cNvSpPr/>
          <p:nvPr/>
        </p:nvSpPr>
        <p:spPr>
          <a:xfrm>
            <a:off x="3570005" y="2420888"/>
            <a:ext cx="5418374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rId23" action="ppaction://hlinksldjump"/>
          </p:cNvPr>
          <p:cNvSpPr/>
          <p:nvPr/>
        </p:nvSpPr>
        <p:spPr>
          <a:xfrm>
            <a:off x="3542474" y="4830132"/>
            <a:ext cx="5418374" cy="103449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rId24" action="ppaction://hlinksldjump"/>
          </p:cNvPr>
          <p:cNvSpPr/>
          <p:nvPr/>
        </p:nvSpPr>
        <p:spPr>
          <a:xfrm>
            <a:off x="3570005" y="1287543"/>
            <a:ext cx="5418374" cy="101546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hlinkClick r:id="rId25" action="ppaction://hlinksldjump"/>
          </p:cNvPr>
          <p:cNvSpPr/>
          <p:nvPr/>
        </p:nvSpPr>
        <p:spPr>
          <a:xfrm>
            <a:off x="224318" y="3383516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hlinkClick r:id="rId26" action="ppaction://hlinksldjump"/>
          </p:cNvPr>
          <p:cNvSpPr/>
          <p:nvPr/>
        </p:nvSpPr>
        <p:spPr>
          <a:xfrm>
            <a:off x="260102" y="4786458"/>
            <a:ext cx="3168352" cy="7200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hlinkClick r:id="rId3" action="ppaction://hlinksldjump"/>
          </p:cNvPr>
          <p:cNvSpPr/>
          <p:nvPr/>
        </p:nvSpPr>
        <p:spPr>
          <a:xfrm>
            <a:off x="3625869" y="3686958"/>
            <a:ext cx="5418374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hlinkClick r:id="rId27" action="ppaction://hlinksldjump"/>
          </p:cNvPr>
          <p:cNvSpPr/>
          <p:nvPr/>
        </p:nvSpPr>
        <p:spPr>
          <a:xfrm>
            <a:off x="1955896" y="5661248"/>
            <a:ext cx="1436774" cy="811764"/>
          </a:xfrm>
          <a:prstGeom prst="flowChartConnector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Д/з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документ 4">
            <a:hlinkClick r:id="rId8" action="ppaction://hlinksldjump" highlightClick="1"/>
          </p:cNvPr>
          <p:cNvSpPr/>
          <p:nvPr/>
        </p:nvSpPr>
        <p:spPr>
          <a:xfrm>
            <a:off x="295886" y="5653651"/>
            <a:ext cx="1548392" cy="819361"/>
          </a:xfrm>
          <a:prstGeom prst="actionButtonDocumen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Проблемы района</a:t>
            </a:r>
            <a:endParaRPr lang="ru-RU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Определение района</a:t>
            </a:r>
            <a:endParaRPr lang="ru-RU" dirty="0"/>
          </a:p>
        </p:txBody>
      </p:sp>
      <p:pic>
        <p:nvPicPr>
          <p:cNvPr id="7171" name="Содержимое 3" descr="Определение раона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908050"/>
            <a:ext cx="7489825" cy="5715000"/>
          </a:xfrm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251520" y="5953559"/>
            <a:ext cx="504056" cy="43204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4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267847c30225c175b5420d8a3d74587866c5e6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SHOWFLAGDIALOG" val="Finish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SHOWFLAGDIALOG" val="Finish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Другая 11">
      <a:dk1>
        <a:srgbClr val="C3D69B"/>
      </a:dk1>
      <a:lt1>
        <a:sysClr val="window" lastClr="FFFFFF"/>
      </a:lt1>
      <a:dk2>
        <a:srgbClr val="EBF1D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a:spPr>
      <a:bodyPr rtlCol="0" anchor="ctr"/>
      <a:lstStyle>
        <a:defPPr algn="ctr">
          <a:defRPr dirty="0">
            <a:solidFill>
              <a:srgbClr val="002060"/>
            </a:solidFill>
          </a:defRPr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Другая 3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Тема Office">
  <a:themeElements>
    <a:clrScheme name="Другая 11">
      <a:dk1>
        <a:srgbClr val="C3D69B"/>
      </a:dk1>
      <a:lt1>
        <a:sysClr val="window" lastClr="FFFFFF"/>
      </a:lt1>
      <a:dk2>
        <a:srgbClr val="EBF1D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a:spPr>
      <a:bodyPr rtlCol="0" anchor="ctr"/>
      <a:lstStyle>
        <a:defPPr algn="ctr">
          <a:defRPr dirty="0">
            <a:solidFill>
              <a:srgbClr val="002060"/>
            </a:solidFill>
          </a:defRPr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Too many files design template</Template>
  <TotalTime>8877</TotalTime>
  <Words>1458</Words>
  <Application>Microsoft Office PowerPoint</Application>
  <PresentationFormat>Экран (4:3)</PresentationFormat>
  <Paragraphs>466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Тема Office</vt:lpstr>
      <vt:lpstr>1_Тема Office</vt:lpstr>
      <vt:lpstr>2_Тема Office</vt:lpstr>
      <vt:lpstr>Апекс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Определение района</vt:lpstr>
      <vt:lpstr>Окраинное положение</vt:lpstr>
      <vt:lpstr>Приморское положение</vt:lpstr>
      <vt:lpstr>Приграничное положение</vt:lpstr>
      <vt:lpstr>Соседское положение</vt:lpstr>
      <vt:lpstr>Транзитное положение</vt:lpstr>
      <vt:lpstr>Презентация PowerPoint</vt:lpstr>
      <vt:lpstr>Презентация PowerPoint</vt:lpstr>
      <vt:lpstr>Особенности ЭГП</vt:lpstr>
      <vt:lpstr>Приграничное положение</vt:lpstr>
      <vt:lpstr>Презентация PowerPoint</vt:lpstr>
      <vt:lpstr>Презентация PowerPoint</vt:lpstr>
      <vt:lpstr>Состав района</vt:lpstr>
      <vt:lpstr>Презентация PowerPoint</vt:lpstr>
      <vt:lpstr>Презентация PowerPoint</vt:lpstr>
      <vt:lpstr>Презентация PowerPoint</vt:lpstr>
      <vt:lpstr>Площадь субъектов, кв. км.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  <vt:lpstr>Презентация PowerPoint</vt:lpstr>
      <vt:lpstr>Руководство по навигации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Хозяйство Европейского  Юга</dc:title>
  <dc:subject>Районы России</dc:subject>
  <dc:creator>Передельская Т.В.</dc:creator>
  <cp:lastModifiedBy>Алексей</cp:lastModifiedBy>
  <cp:revision>1235</cp:revision>
  <dcterms:created xsi:type="dcterms:W3CDTF">2010-01-05T09:20:18Z</dcterms:created>
  <dcterms:modified xsi:type="dcterms:W3CDTF">2013-02-05T11:04:12Z</dcterms:modified>
</cp:coreProperties>
</file>