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624AFA-545D-49BD-9078-B7A363E10349}" type="datetimeFigureOut">
              <a:rPr lang="ru-RU" smtClean="0"/>
              <a:t>02.02.2012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67EFCE-A96E-4301-B465-8D1572D0421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РЕАЛИЗАЦИЯ НАЦИОНАЛЬНОГО РЕГИОНАЛЬНОГО КОМПОНЕНТА В ОБУЧЕНИИ ГЕОГРАФИИ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26853"/>
            <a:ext cx="7854696" cy="5833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«КРАЕВЕДЕНИЯ»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Краеведение, изучение природы, населения, хозяйства, истории, культуры какой-либо части страны, административного или природного района, населённых пунктов главным образом силами местного населения. Функции научно-методических центров по краеведению выполняют краеведческие музеи.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Компетенции: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свободное оперирование понятийным аппаратом, владение навыками организации учебно-воспитательного процесса; применение различных методов, форм и средств при организации краеведческой работы; владение информацией о новых разработанных программах и учебниках по курсу; изучение передового педагогического опыта по организации краеведческой работы в крае, районе, городе.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КРАЕВЕДЕНИЯ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ИСТОРИЧЕСКОЕ                     АРХЕОЛОГИЧЕСКОЕ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         ЕСТЕСТВЕННО-ИСТОРИЧЕСКОЕ</a:t>
            </a:r>
            <a:endParaRPr lang="ru-RU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727684" y="2024844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0"/>
          </p:cNvCxnSpPr>
          <p:nvPr/>
        </p:nvCxnSpPr>
        <p:spPr>
          <a:xfrm rot="16200000" flipH="1">
            <a:off x="3537208" y="2970272"/>
            <a:ext cx="20695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44208" y="184482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4" name="Содержимое 3" descr="http://www.referat.ru/cache/referats/27991/image0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696744" cy="554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МЕЖПРЕДМЕТНЫЕ СВЯЗИ: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География                                            математика и др.</a:t>
            </a:r>
          </a:p>
          <a:p>
            <a:endParaRPr lang="ru-RU" dirty="0" smtClean="0"/>
          </a:p>
          <a:p>
            <a:r>
              <a:rPr lang="ru-RU" dirty="0" smtClean="0"/>
              <a:t>          история            биология         химия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331640" y="1916832"/>
            <a:ext cx="331236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2483768" y="1916832"/>
            <a:ext cx="2088232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0"/>
          </p:cNvCxnSpPr>
          <p:nvPr/>
        </p:nvCxnSpPr>
        <p:spPr>
          <a:xfrm rot="16200000" flipH="1">
            <a:off x="3645220" y="2862260"/>
            <a:ext cx="192556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0"/>
          </p:cNvCxnSpPr>
          <p:nvPr/>
        </p:nvCxnSpPr>
        <p:spPr>
          <a:xfrm rot="16200000" flipH="1">
            <a:off x="4473312" y="2034168"/>
            <a:ext cx="2069584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0"/>
          </p:cNvCxnSpPr>
          <p:nvPr/>
        </p:nvCxnSpPr>
        <p:spPr>
          <a:xfrm rot="16200000" flipH="1">
            <a:off x="5481424" y="1026056"/>
            <a:ext cx="1061472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КРАЕВЕДЕНИЕ-САМАЯ ДОСТУПНАЯ И ОЧЕНЬ ОБШИРНАЯ СФЕРА ПРИМЕНЕНИЯ ПРИОБРЕТАЕМЫХ ОБУЧАЮЩИМИСЯ ЗНАНИЙ И УМЕНИЙ: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СПОСОБСТВУЕТ РАЗВИТИЮ НАВЫКОВ ОБЩЕСТВЕННОЙ РАБОТЫ</a:t>
            </a:r>
          </a:p>
          <a:p>
            <a:r>
              <a:rPr lang="ru-RU" dirty="0" smtClean="0"/>
              <a:t>СОЗДАЁТ УСЛОВИЯ ДЛЯ РАБОТ ИССЛЕДОВАТЕЛЬСКОГО ХАРАКТЕРА</a:t>
            </a:r>
          </a:p>
          <a:p>
            <a:r>
              <a:rPr lang="ru-RU" dirty="0" smtClean="0"/>
              <a:t>ВОСПИТЫВАЕТ У ШКОЛЬНИКОВ АКТИВНОЕ ПРИРОДООХРАННОЕ ОТНОШЕНИЕ К ОКРУЖАЮЩЕЙ СРЕДЕ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МЕТОДЫ И ПРИЁМЫ ОСУЩЕСТВЛЕНИЯ КРАЕВЕДЧЕСКОГО ПРИНЦИПА В ОБУЧЕНИИ ГЕОГРАФИИ: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Самостоятельное наблюдение </a:t>
            </a:r>
          </a:p>
          <a:p>
            <a:r>
              <a:rPr lang="ru-RU" dirty="0" smtClean="0"/>
              <a:t>Изучение краеведческой литературы, топографических карт своей местности</a:t>
            </a:r>
          </a:p>
          <a:p>
            <a:r>
              <a:rPr lang="ru-RU" dirty="0" smtClean="0"/>
              <a:t>Выполнение практических работ</a:t>
            </a:r>
          </a:p>
          <a:p>
            <a:r>
              <a:rPr lang="ru-RU" dirty="0" smtClean="0"/>
              <a:t>Экскурсии</a:t>
            </a:r>
          </a:p>
          <a:p>
            <a:r>
              <a:rPr lang="ru-RU" dirty="0" smtClean="0"/>
              <a:t>Демонстрация экспонатов и иллюстрационных пособий</a:t>
            </a:r>
          </a:p>
          <a:p>
            <a:r>
              <a:rPr lang="ru-RU" dirty="0" smtClean="0"/>
              <a:t>Использование ТСО</a:t>
            </a:r>
          </a:p>
          <a:p>
            <a:r>
              <a:rPr lang="ru-RU" dirty="0" smtClean="0"/>
              <a:t>Подготовка докладов и сообщений и др.</a:t>
            </a: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ПРИГЛАШАЕМ ВАС В КОМНАТУ БОЕВОЙ СЛАВЫ </a:t>
            </a:r>
          </a:p>
          <a:p>
            <a:pPr algn="ctr">
              <a:buNone/>
            </a:pPr>
            <a:r>
              <a:rPr lang="ru-RU" dirty="0" smtClean="0"/>
              <a:t>НАШЕЙ ШКОЛЫ.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202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РЕАЛИЗАЦИЯ НАЦИОНАЛЬНОГО РЕГИОНАЛЬНОГО КОМПОНЕНТА В ОБУЧЕНИИ ГЕОГРАФИИ </vt:lpstr>
      <vt:lpstr>ПОНЯТИЕ «КРАЕВЕДЕНИЯ»</vt:lpstr>
      <vt:lpstr>Компетенции:</vt:lpstr>
      <vt:lpstr>ВИДЫ КРАЕВЕДЕНИЯ</vt:lpstr>
      <vt:lpstr>Слайд 5</vt:lpstr>
      <vt:lpstr>МЕЖПРЕДМЕТНЫЕ СВЯЗИ:</vt:lpstr>
      <vt:lpstr>КРАЕВЕДЕНИЕ-САМАЯ ДОСТУПНАЯ И ОЧЕНЬ ОБШИРНАЯ СФЕРА ПРИМЕНЕНИЯ ПРИОБРЕТАЕМЫХ ОБУЧАЮЩИМИСЯ ЗНАНИЙ И УМЕНИЙ:</vt:lpstr>
      <vt:lpstr>МЕТОДЫ И ПРИЁМЫ ОСУЩЕСТВЛЕНИЯ КРАЕВЕДЧЕСКОГО ПРИНЦИПА В ОБУЧЕНИИ ГЕОГРАФИИ:</vt:lpstr>
      <vt:lpstr>СПАСИБО ЗА ВНИМАНИЕ!</vt:lpstr>
    </vt:vector>
  </TitlesOfParts>
  <Company>RuVaReZ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НАЦИОНАЛЬНОГО РЕГИОНАЛЬНОГО КОМПОНЕНТА В ОБУЧЕНИИ ГЕОГРАФИИ </dc:title>
  <dc:creator>PUTNIK OS</dc:creator>
  <cp:lastModifiedBy>PUTNIK OS</cp:lastModifiedBy>
  <cp:revision>12</cp:revision>
  <dcterms:created xsi:type="dcterms:W3CDTF">2012-02-02T04:35:27Z</dcterms:created>
  <dcterms:modified xsi:type="dcterms:W3CDTF">2012-02-02T05:31:53Z</dcterms:modified>
</cp:coreProperties>
</file>