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8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60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no Pro Smbd" pitchFamily="18" charset="0"/>
              </a:rPr>
              <a:t>Мы живем на Алтае</a:t>
            </a:r>
            <a:endParaRPr lang="ru-RU" sz="60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4" descr="Телецко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81528" y="1609725"/>
            <a:ext cx="6990343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Целебный</a:t>
            </a:r>
            <a:r>
              <a:rPr lang="ru-RU" dirty="0" smtClean="0"/>
              <a:t> 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Алтай.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гадай</a:t>
            </a:r>
            <a:r>
              <a:rPr lang="ru-RU" dirty="0" smtClean="0"/>
              <a:t> 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растение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8" descr="1 мать и мачех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 l="2083"/>
          <a:stretch>
            <a:fillRect/>
          </a:stretch>
        </p:blipFill>
        <p:spPr>
          <a:xfrm>
            <a:off x="466725" y="1643050"/>
            <a:ext cx="3141662" cy="2136775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10" name="Picture 9" descr="цветок пион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 l="2113"/>
          <a:stretch>
            <a:fillRect/>
          </a:stretch>
        </p:blipFill>
        <p:spPr>
          <a:xfrm>
            <a:off x="4500562" y="1643050"/>
            <a:ext cx="3236913" cy="2160587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11" name="Picture 10" descr="кровохлебк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2159"/>
          <a:stretch>
            <a:fillRect/>
          </a:stretch>
        </p:blipFill>
        <p:spPr>
          <a:xfrm>
            <a:off x="466725" y="4019537"/>
            <a:ext cx="3165475" cy="2198688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12" name="Picture 11" descr="адонис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500562" y="4019537"/>
            <a:ext cx="3240088" cy="219710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бадан т 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642918"/>
            <a:ext cx="2393215" cy="360000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6" name="Picture 11" descr="кипрей сем перевал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>
          <a:xfrm>
            <a:off x="5572132" y="642918"/>
            <a:ext cx="2405426" cy="360000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7" name="Picture 13" descr="лобазни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000364" y="642918"/>
            <a:ext cx="2393215" cy="360000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2 брусник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 t="4181" b="9062"/>
          <a:stretch>
            <a:fillRect/>
          </a:stretch>
        </p:blipFill>
        <p:spPr>
          <a:xfrm>
            <a:off x="428596" y="357166"/>
            <a:ext cx="4732628" cy="3214710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  <p:pic>
        <p:nvPicPr>
          <p:cNvPr id="3" name="Picture 6" descr="1 черемух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14678" y="3643314"/>
            <a:ext cx="4714908" cy="3013829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</a:t>
            </a:r>
            <a:r>
              <a:rPr lang="ru-RU" sz="4800" dirty="0" smtClean="0"/>
              <a:t> </a:t>
            </a:r>
            <a:r>
              <a:rPr lang="ru-RU" sz="4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«Веришь? – не веришь?»</a:t>
            </a:r>
            <a:endParaRPr lang="ru-RU" sz="4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1281519731_49f57513ba3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4801" y="1609725"/>
            <a:ext cx="6483797" cy="4846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</a:t>
            </a:r>
            <a:r>
              <a:rPr lang="ru-RU" sz="4800" dirty="0" smtClean="0"/>
              <a:t> </a:t>
            </a:r>
            <a:r>
              <a:rPr lang="ru-RU" sz="4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4800" cap="none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Города </a:t>
            </a:r>
            <a:r>
              <a:rPr lang="ru-RU" sz="48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cap="none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лтайского </a:t>
            </a:r>
            <a:r>
              <a:rPr lang="ru-RU" sz="4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края»</a:t>
            </a:r>
            <a:endParaRPr lang="ru-RU" sz="4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640.222_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62471"/>
            <a:ext cx="7239000" cy="434114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</a:t>
            </a:r>
            <a:r>
              <a:rPr lang="ru-RU" sz="4400" dirty="0" smtClean="0"/>
              <a:t> </a:t>
            </a:r>
            <a:r>
              <a:rPr lang="ru-RU" sz="4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«Путешествие по улицам родного города»</a:t>
            </a:r>
            <a:endParaRPr lang="ru-RU" sz="44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4995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ltai_Drama_Theat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071546"/>
            <a:ext cx="6858450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17458-12381852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7239000" cy="43971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578c2d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428736"/>
            <a:ext cx="5753100" cy="431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Что ЭТО? </a:t>
            </a:r>
            <a:endParaRPr lang="ru-RU" dirty="0"/>
          </a:p>
        </p:txBody>
      </p:sp>
      <p:pic>
        <p:nvPicPr>
          <p:cNvPr id="6" name="Содержимое 5" descr="x_f2ab03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0150" y="1875631"/>
            <a:ext cx="5753100" cy="431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озеро Манжерок-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857232"/>
            <a:ext cx="4903497" cy="42731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6380" y="857232"/>
            <a:ext cx="264320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Алтай , с горами-исполинами,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Охраняют зелёной стеной -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Могучие ели вершинами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 кедры широкой спиной.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 легче в лесах его дышится!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 солнце там раньше встаёт!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 в каждом движении слышится -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Катунь ледяная поёт!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17458-12381853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7239000" cy="4528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rnaul2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5857916" cy="439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rnaul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7239000" cy="44102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x_c76ddc7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85860"/>
            <a:ext cx="6266814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\Рабочий стол\x_f3f188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528763"/>
            <a:ext cx="5715000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268760"/>
            <a:ext cx="3520440" cy="4857403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О, наш Алтай, ты муза для поэта.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Твои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красоты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я воспеть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могу.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Но все твои просторы, и все это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Я гордо в своем сердце берегу.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519488" cy="433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Демонстрация фильма 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«Алтайский край»</a:t>
            </a:r>
            <a:endParaRPr lang="ru-RU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лебед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747044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amchatka.gov.ru/img/news/b/15258_106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001.radikal.ru/i195/1005/3c/c0286dbafa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7048549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barnaul.sibnovosti.ru/pictures/0371/6302/v_respublike_altay_proizoshlo_zemletryasenie_magnitudoy_3_7_v_epitsent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7574831" cy="4881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.rosrealt.ru/pics/land/2011/Apr/600_110406_1302081406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мы живём на Алтае\БАРНАУЛ\pokr_sob2004-big_20025810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6900" y="-314325"/>
            <a:ext cx="5410200" cy="748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</a:t>
            </a:r>
            <a:r>
              <a:rPr lang="ru-RU" dirty="0" smtClean="0"/>
              <a:t> </a:t>
            </a:r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Алтай</a:t>
            </a:r>
            <a:r>
              <a:rPr lang="ru-RU" dirty="0" smtClean="0"/>
              <a:t> – 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жемчужина</a:t>
            </a:r>
            <a:r>
              <a:rPr lang="ru-RU" dirty="0" smtClean="0"/>
              <a:t> </a:t>
            </a: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Сибири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19751468_9602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85926"/>
            <a:ext cx="5509731" cy="413229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107</TotalTime>
  <Words>112</Words>
  <Application>Microsoft Office PowerPoint</Application>
  <PresentationFormat>Экран (4:3)</PresentationFormat>
  <Paragraphs>21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Мы живем на Алтае</vt:lpstr>
      <vt:lpstr>Презентация PowerPoint</vt:lpstr>
      <vt:lpstr>Демонстрация фильма «Алтайский край»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презентаций «Алтай – жемчужина Сибири»</vt:lpstr>
      <vt:lpstr>Целебный Алтай. Угадай растение</vt:lpstr>
      <vt:lpstr>Презентация PowerPoint</vt:lpstr>
      <vt:lpstr>Презентация PowerPoint</vt:lpstr>
      <vt:lpstr>Конкурс «Веришь? – не веришь?»</vt:lpstr>
      <vt:lpstr>Конкурс «Города Алтайского края»</vt:lpstr>
      <vt:lpstr>Конкурс «Путешествие по улицам родного города»</vt:lpstr>
      <vt:lpstr>Презентация PowerPoint</vt:lpstr>
      <vt:lpstr>Презентация PowerPoint</vt:lpstr>
      <vt:lpstr>Презентация PowerPoint</vt:lpstr>
      <vt:lpstr>                Что ЭТО?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живем на Алтае</dc:title>
  <cp:lastModifiedBy>Admin</cp:lastModifiedBy>
  <cp:revision>21</cp:revision>
  <dcterms:modified xsi:type="dcterms:W3CDTF">2014-08-03T06:56:00Z</dcterms:modified>
</cp:coreProperties>
</file>