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9" r:id="rId3"/>
    <p:sldId id="258" r:id="rId4"/>
    <p:sldId id="260" r:id="rId5"/>
    <p:sldId id="262" r:id="rId6"/>
    <p:sldId id="263" r:id="rId7"/>
    <p:sldId id="264" r:id="rId8"/>
    <p:sldId id="265" r:id="rId9"/>
    <p:sldId id="267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129" autoAdjust="0"/>
    <p:restoredTop sz="94660"/>
  </p:normalViewPr>
  <p:slideViewPr>
    <p:cSldViewPr>
      <p:cViewPr varScale="1">
        <p:scale>
          <a:sx n="106" d="100"/>
          <a:sy n="106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247C7-8F7A-4072-91D5-89E9F667B17D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5524F-D96E-4D7D-97D4-42215E4328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247C7-8F7A-4072-91D5-89E9F667B17D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5524F-D96E-4D7D-97D4-42215E4328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247C7-8F7A-4072-91D5-89E9F667B17D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5524F-D96E-4D7D-97D4-42215E4328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247C7-8F7A-4072-91D5-89E9F667B17D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5524F-D96E-4D7D-97D4-42215E4328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247C7-8F7A-4072-91D5-89E9F667B17D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5524F-D96E-4D7D-97D4-42215E4328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247C7-8F7A-4072-91D5-89E9F667B17D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5524F-D96E-4D7D-97D4-42215E4328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247C7-8F7A-4072-91D5-89E9F667B17D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5524F-D96E-4D7D-97D4-42215E4328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247C7-8F7A-4072-91D5-89E9F667B17D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5524F-D96E-4D7D-97D4-42215E4328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247C7-8F7A-4072-91D5-89E9F667B17D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5524F-D96E-4D7D-97D4-42215E4328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247C7-8F7A-4072-91D5-89E9F667B17D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5524F-D96E-4D7D-97D4-42215E4328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247C7-8F7A-4072-91D5-89E9F667B17D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5524F-D96E-4D7D-97D4-42215E4328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C247C7-8F7A-4072-91D5-89E9F667B17D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05524F-D96E-4D7D-97D4-42215E4328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0000">
              <a:schemeClr val="accent6">
                <a:lumMod val="50000"/>
              </a:schemeClr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ex\Desktop\3252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0"/>
            <a:ext cx="5214942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1714488"/>
            <a:ext cx="5327677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Племена </a:t>
            </a:r>
          </a:p>
          <a:p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Африки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9385615_1254462308_DSC_006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7554" y="0"/>
            <a:ext cx="3643338" cy="321471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7" name="Рисунок 6" descr="97c5213e713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00166" y="3047984"/>
            <a:ext cx="3790966" cy="381001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Picture 2" descr="http://img1.liveinternet.ru/images/attach/c/4/79/162/79162713_large_pmye_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86512" y="2500306"/>
            <a:ext cx="2857488" cy="4196311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3074" name="Picture 2" descr="http://www.pelotka.com/UserFiles/Gromchik/original/63381302298921875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-1"/>
            <a:ext cx="2500298" cy="3750447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9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P43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8596" y="1571612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latin typeface="Monotype Corsiva" pitchFamily="66" charset="0"/>
              </a:rPr>
              <a:t>….</a:t>
            </a:r>
            <a:endParaRPr lang="ru-RU" sz="20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9" name="Рисунок 8" descr="333-10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142852"/>
            <a:ext cx="4286280" cy="3576701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0" name="Рисунок 9" descr="2sboi1-fvg_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57884" y="2181225"/>
            <a:ext cx="3114675" cy="4676775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2050" name="Picture 2" descr="http://news6.ru/uploads/posts/foto4/2012-04/thumbs/afrikanskoe-plemya-hadza_7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3571870"/>
            <a:ext cx="4877034" cy="328613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7" name="Picture 8" descr="http://www.yaplakal.com/uploads/previews/post-3-1265869284375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628" y="142852"/>
            <a:ext cx="2915095" cy="1971664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500"/>
                            </p:stCondLst>
                            <p:childTnLst>
                              <p:par>
                                <p:cTn id="3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unis_camel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42910" y="285728"/>
            <a:ext cx="7858180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 smtClean="0">
              <a:latin typeface="Monotype Corsiva" pitchFamily="66" charset="0"/>
            </a:endParaRPr>
          </a:p>
          <a:p>
            <a:endParaRPr lang="ru-RU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0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3786190"/>
            <a:ext cx="3933105" cy="2928958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 descr="10-we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142852"/>
            <a:ext cx="3643338" cy="361464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7" name="Рисунок 6" descr="1211339058_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8596" y="4000504"/>
            <a:ext cx="2356541" cy="274637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Рисунок 7" descr="09-26-1b.jpg"/>
          <p:cNvPicPr>
            <a:picLocks noChangeAspect="1"/>
          </p:cNvPicPr>
          <p:nvPr/>
        </p:nvPicPr>
        <p:blipFill>
          <a:blip r:embed="rId6" cstate="print"/>
          <a:srcRect b="35096"/>
          <a:stretch>
            <a:fillRect/>
          </a:stretch>
        </p:blipFill>
        <p:spPr>
          <a:xfrm>
            <a:off x="4214810" y="428604"/>
            <a:ext cx="2861720" cy="2786058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011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www.lovemyplanet.ru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357166"/>
            <a:ext cx="5206498" cy="614366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www.travel.ru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1538" y="214290"/>
            <a:ext cx="7823890" cy="5286412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frika_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www.odditycentral.com-4.gif"/>
          <p:cNvPicPr>
            <a:picLocks noChangeAspect="1"/>
          </p:cNvPicPr>
          <p:nvPr/>
        </p:nvPicPr>
        <p:blipFill>
          <a:blip r:embed="rId3" cstate="print"/>
          <a:srcRect b="27225"/>
          <a:stretch>
            <a:fillRect/>
          </a:stretch>
        </p:blipFill>
        <p:spPr>
          <a:xfrm>
            <a:off x="285720" y="214289"/>
            <a:ext cx="4929222" cy="4007755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Рисунок 4" descr="www.odditycentral.com-5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4876" y="1804338"/>
            <a:ext cx="4429124" cy="5053662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0970943719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61_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6819743" cy="4714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www.odditycentral.com-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97560" y="3429001"/>
            <a:ext cx="4246440" cy="342900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8" name="Picture 10" descr="http://afrika.by/sites/default/files/pages/zone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200309" cy="6858000"/>
          </a:xfrm>
          <a:prstGeom prst="rect">
            <a:avLst/>
          </a:prstGeom>
          <a:noFill/>
        </p:spPr>
      </p:pic>
      <p:pic>
        <p:nvPicPr>
          <p:cNvPr id="7172" name="Picture 4" descr="http://tabloid.vlasti.net/upload/tabloid/news012010/266386/res/photo/4241_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357166"/>
            <a:ext cx="4591050" cy="6000750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174" name="Picture 6" descr="http://images.webpark.ru/uploads52/080730/ant_0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571480"/>
            <a:ext cx="3943350" cy="600075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epar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niger_traditional_indigo_blue_Tuareg_gir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572000" cy="3048000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pic>
        <p:nvPicPr>
          <p:cNvPr id="5" name="Рисунок 4" descr="Niger-Tuareg_20woman_20portrait6_madonna_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2844" y="3071810"/>
            <a:ext cx="2330308" cy="3500462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pic>
        <p:nvPicPr>
          <p:cNvPr id="6" name="Рисунок 5" descr="tuareggir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43702" y="428604"/>
            <a:ext cx="2035471" cy="3143272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" name="Рисунок 6" descr="PICT040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86314" y="3786190"/>
            <a:ext cx="3617898" cy="2713424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orld_Africa_Tok_Tokkie___Namib_Desert___Namibia___Africa_008892_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Рисунок 4" descr="1_1 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142852"/>
            <a:ext cx="3378867" cy="407196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7" name="Рисунок 6" descr="article_image-image-articl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4876" y="214290"/>
            <a:ext cx="3857652" cy="6315926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f_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115ae7ad9a6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5420119" cy="4857784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5" name="Рисунок 4" descr="t.htm2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3504" y="1098546"/>
            <a:ext cx="3490920" cy="5497512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098" name="Picture 2" descr="http://lifeglobe.net/media/entry/0/5-168.jpg"/>
          <p:cNvPicPr>
            <a:picLocks noChangeAspect="1" noChangeArrowheads="1"/>
          </p:cNvPicPr>
          <p:nvPr/>
        </p:nvPicPr>
        <p:blipFill>
          <a:blip r:embed="rId5"/>
          <a:srcRect r="30408"/>
          <a:stretch>
            <a:fillRect/>
          </a:stretch>
        </p:blipFill>
        <p:spPr bwMode="auto">
          <a:xfrm>
            <a:off x="357158" y="3643314"/>
            <a:ext cx="2360683" cy="3048588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lemena-afriki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plemena-afriki</Template>
  <TotalTime>42</TotalTime>
  <Words>12</Words>
  <Application>Microsoft Office PowerPoint</Application>
  <PresentationFormat>Экран (4:3)</PresentationFormat>
  <Paragraphs>16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plemena-afriki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Makovka</dc:creator>
  <cp:lastModifiedBy>Makovka</cp:lastModifiedBy>
  <cp:revision>7</cp:revision>
  <dcterms:created xsi:type="dcterms:W3CDTF">2012-02-07T14:58:50Z</dcterms:created>
  <dcterms:modified xsi:type="dcterms:W3CDTF">2013-01-17T12:05:28Z</dcterms:modified>
</cp:coreProperties>
</file>