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notesMasterIdLst>
    <p:notesMasterId r:id="rId22"/>
  </p:notesMasterIdLst>
  <p:sldIdLst>
    <p:sldId id="279" r:id="rId3"/>
    <p:sldId id="256" r:id="rId4"/>
    <p:sldId id="257" r:id="rId5"/>
    <p:sldId id="259" r:id="rId6"/>
    <p:sldId id="262" r:id="rId7"/>
    <p:sldId id="264" r:id="rId8"/>
    <p:sldId id="266" r:id="rId9"/>
    <p:sldId id="263" r:id="rId10"/>
    <p:sldId id="258" r:id="rId11"/>
    <p:sldId id="265" r:id="rId12"/>
    <p:sldId id="267" r:id="rId13"/>
    <p:sldId id="270" r:id="rId14"/>
    <p:sldId id="271" r:id="rId15"/>
    <p:sldId id="286" r:id="rId16"/>
    <p:sldId id="283" r:id="rId17"/>
    <p:sldId id="287" r:id="rId18"/>
    <p:sldId id="272" r:id="rId19"/>
    <p:sldId id="274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9933FF"/>
    <a:srgbClr val="66FFCC"/>
    <a:srgbClr val="6600FF"/>
    <a:srgbClr val="00CCFF"/>
    <a:srgbClr val="CC0099"/>
    <a:srgbClr val="21A0FF"/>
    <a:srgbClr val="009900"/>
    <a:srgbClr val="A13BB5"/>
    <a:srgbClr val="00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84"/>
    </p:cViewPr>
  </p:sorterViewPr>
  <p:notesViewPr>
    <p:cSldViewPr>
      <p:cViewPr varScale="1">
        <p:scale>
          <a:sx n="50" d="100"/>
          <a:sy n="50" d="100"/>
        </p:scale>
        <p:origin x="-194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A9620-2C7D-4DB3-85C3-773D583BB315}" type="datetimeFigureOut">
              <a:rPr lang="ru-RU" smtClean="0"/>
              <a:pPr/>
              <a:t>28.03.2014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C45BA6-149A-4D3C-A885-A952F32D71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42938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45BA6-149A-4D3C-A885-A952F32D712F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98410D-0FC9-4227-BAC3-A5F1135879B1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163B32-A104-4481-A38E-1D0CFCF5760F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45BA6-149A-4D3C-A885-A952F32D712F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45BA6-149A-4D3C-A885-A952F32D712F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5F81-AF14-43AA-A971-6F56614448E4}" type="datetimeFigureOut">
              <a:rPr lang="ru-RU" smtClean="0"/>
              <a:pPr/>
              <a:t>28.03.2014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404F2D3-1573-4E80-9C41-5D40C4A9096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5F81-AF14-43AA-A971-6F56614448E4}" type="datetimeFigureOut">
              <a:rPr lang="ru-RU" smtClean="0"/>
              <a:pPr/>
              <a:t>28.03.2014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4F2D3-1573-4E80-9C41-5D40C4A909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5F81-AF14-43AA-A971-6F56614448E4}" type="datetimeFigureOut">
              <a:rPr lang="ru-RU" smtClean="0"/>
              <a:pPr/>
              <a:t>28.03.2014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4F2D3-1573-4E80-9C41-5D40C4A909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67F16-5E89-4008-80CD-E248592ADE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0AC0E-EDEC-46CE-A34F-75D9CD1FE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3D8A9-D667-402D-833F-8C0A92CAE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4998D-5417-43DB-B190-7F2AEBDD40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A87277-4F82-4276-8606-9C723E0F88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610B6-4958-44C4-B45B-FEEB5A75E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83FB7-11FB-4C99-A985-E966C7157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1A1D0-07E9-4A96-8EC1-ED1A78D7F5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5F81-AF14-43AA-A971-6F56614448E4}" type="datetimeFigureOut">
              <a:rPr lang="ru-RU" smtClean="0"/>
              <a:pPr/>
              <a:t>28.03.2014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4F2D3-1573-4E80-9C41-5D40C4A9096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46C4C-0AF5-4784-9890-01DE39B2E6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A1727-8D70-4D76-86BD-1F7BFC776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29165-D8AE-4CFE-8D74-CC4C6FFEEF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CD9A9-EFEE-4660-91FF-92649AEB9E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5F81-AF14-43AA-A971-6F56614448E4}" type="datetimeFigureOut">
              <a:rPr lang="ru-RU" smtClean="0"/>
              <a:pPr/>
              <a:t>28.03.2014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404F2D3-1573-4E80-9C41-5D40C4A909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5F81-AF14-43AA-A971-6F56614448E4}" type="datetimeFigureOut">
              <a:rPr lang="ru-RU" smtClean="0"/>
              <a:pPr/>
              <a:t>28.03.2014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4F2D3-1573-4E80-9C41-5D40C4A9096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5F81-AF14-43AA-A971-6F56614448E4}" type="datetimeFigureOut">
              <a:rPr lang="ru-RU" smtClean="0"/>
              <a:pPr/>
              <a:t>28.03.2014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4F2D3-1573-4E80-9C41-5D40C4A9096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5F81-AF14-43AA-A971-6F56614448E4}" type="datetimeFigureOut">
              <a:rPr lang="ru-RU" smtClean="0"/>
              <a:pPr/>
              <a:t>28.03.2014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4F2D3-1573-4E80-9C41-5D40C4A909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5F81-AF14-43AA-A971-6F56614448E4}" type="datetimeFigureOut">
              <a:rPr lang="ru-RU" smtClean="0"/>
              <a:pPr/>
              <a:t>28.03.2014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4F2D3-1573-4E80-9C41-5D40C4A909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5F81-AF14-43AA-A971-6F56614448E4}" type="datetimeFigureOut">
              <a:rPr lang="ru-RU" smtClean="0"/>
              <a:pPr/>
              <a:t>28.03.2014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4F2D3-1573-4E80-9C41-5D40C4A9096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65F81-AF14-43AA-A971-6F56614448E4}" type="datetimeFigureOut">
              <a:rPr lang="ru-RU" smtClean="0"/>
              <a:pPr/>
              <a:t>28.03.2014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404F2D3-1573-4E80-9C41-5D40C4A9096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7665F81-AF14-43AA-A971-6F56614448E4}" type="datetimeFigureOut">
              <a:rPr lang="ru-RU" smtClean="0"/>
              <a:pPr/>
              <a:t>28.03.2014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404F2D3-1573-4E80-9C41-5D40C4A909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B59F66E-B64F-4345-96C0-64C7390B35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фото\фото рек2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0"/>
            <a:ext cx="31453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Урок географии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794" y="857232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8класс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4429132"/>
            <a:ext cx="63579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Автор: Мишина Н.В.,</a:t>
            </a:r>
          </a:p>
          <a:p>
            <a:r>
              <a:rPr lang="ru-RU" sz="2800" dirty="0" smtClean="0">
                <a:solidFill>
                  <a:srgbClr val="FFFF00"/>
                </a:solidFill>
              </a:rPr>
              <a:t>учитель географии МОУ </a:t>
            </a:r>
            <a:r>
              <a:rPr lang="ru-RU" sz="2800" dirty="0" err="1" smtClean="0">
                <a:solidFill>
                  <a:srgbClr val="FFFF00"/>
                </a:solidFill>
              </a:rPr>
              <a:t>Писцовской</a:t>
            </a:r>
            <a:r>
              <a:rPr lang="ru-RU" sz="2800" dirty="0" smtClean="0">
                <a:solidFill>
                  <a:srgbClr val="FFFF00"/>
                </a:solidFill>
              </a:rPr>
              <a:t>  СОШ №4.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7364"/>
          </a:xfrm>
          <a:solidFill>
            <a:srgbClr val="FFFF00"/>
          </a:solidFill>
        </p:spPr>
        <p:txBody>
          <a:bodyPr/>
          <a:lstStyle/>
          <a:p>
            <a:r>
              <a:rPr lang="ru-RU" i="1" dirty="0" smtClean="0">
                <a:solidFill>
                  <a:srgbClr val="009900"/>
                </a:solidFill>
              </a:rPr>
              <a:t>Сравните равнинные и горные реки.</a:t>
            </a:r>
            <a:endParaRPr lang="ru-RU" i="1" dirty="0">
              <a:solidFill>
                <a:srgbClr val="009900"/>
              </a:solidFill>
            </a:endParaRPr>
          </a:p>
        </p:txBody>
      </p:sp>
      <p:graphicFrame>
        <p:nvGraphicFramePr>
          <p:cNvPr id="32" name="Содержимое 31"/>
          <p:cNvGraphicFramePr>
            <a:graphicFrameLocks noGrp="1"/>
          </p:cNvGraphicFramePr>
          <p:nvPr>
            <p:ph idx="1"/>
          </p:nvPr>
        </p:nvGraphicFramePr>
        <p:xfrm>
          <a:off x="285720" y="2071679"/>
          <a:ext cx="8372476" cy="4441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6076"/>
                <a:gridCol w="2743200"/>
                <a:gridCol w="2743200"/>
              </a:tblGrid>
              <a:tr h="4732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9900"/>
                          </a:solidFill>
                        </a:rPr>
                        <a:t>Реки</a:t>
                      </a:r>
                      <a:endParaRPr lang="ru-RU" sz="3600" dirty="0">
                        <a:solidFill>
                          <a:srgbClr val="009900"/>
                        </a:solidFill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52876">
                <a:tc>
                  <a:txBody>
                    <a:bodyPr/>
                    <a:lstStyle/>
                    <a:p>
                      <a:r>
                        <a:rPr lang="ru-RU" sz="3200" b="1" i="1" dirty="0" smtClean="0">
                          <a:solidFill>
                            <a:srgbClr val="009900"/>
                          </a:solidFill>
                        </a:rPr>
                        <a:t>Равнинные</a:t>
                      </a:r>
                      <a:endParaRPr lang="ru-RU" sz="3200" b="1" i="1" dirty="0">
                        <a:solidFill>
                          <a:srgbClr val="009900"/>
                        </a:solidFill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i="1" dirty="0" smtClean="0">
                          <a:solidFill>
                            <a:srgbClr val="009900"/>
                          </a:solidFill>
                        </a:rPr>
                        <a:t>Горные</a:t>
                      </a:r>
                      <a:endParaRPr lang="ru-RU" sz="3200" b="1" i="1" dirty="0">
                        <a:solidFill>
                          <a:srgbClr val="009900"/>
                        </a:solidFill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528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i="1" dirty="0" smtClean="0">
                          <a:solidFill>
                            <a:srgbClr val="009900"/>
                          </a:solidFill>
                        </a:rPr>
                        <a:t>русло</a:t>
                      </a:r>
                      <a:endParaRPr lang="ru-RU" sz="3200" b="1" i="1" dirty="0">
                        <a:solidFill>
                          <a:srgbClr val="009900"/>
                        </a:solidFill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52876">
                <a:tc>
                  <a:txBody>
                    <a:bodyPr/>
                    <a:lstStyle/>
                    <a:p>
                      <a:endParaRPr lang="ru-RU" sz="3200" b="1" i="1" dirty="0">
                        <a:solidFill>
                          <a:srgbClr val="009900"/>
                        </a:solidFill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i="1" dirty="0" smtClean="0">
                          <a:solidFill>
                            <a:srgbClr val="009900"/>
                          </a:solidFill>
                        </a:rPr>
                        <a:t>уклоны</a:t>
                      </a:r>
                      <a:endParaRPr lang="ru-RU" sz="3200" b="1" i="1" dirty="0">
                        <a:solidFill>
                          <a:srgbClr val="009900"/>
                        </a:solidFill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528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i="1" dirty="0" smtClean="0">
                          <a:solidFill>
                            <a:srgbClr val="009900"/>
                          </a:solidFill>
                        </a:rPr>
                        <a:t>течения</a:t>
                      </a:r>
                      <a:endParaRPr lang="ru-RU" sz="3200" b="1" i="1" dirty="0">
                        <a:solidFill>
                          <a:srgbClr val="009900"/>
                        </a:solidFill>
                      </a:endParaRPr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528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b="1" i="1" dirty="0"/>
                    </a:p>
                  </a:txBody>
                  <a:tcPr>
                    <a:solidFill>
                      <a:srgbClr val="FFE18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E181"/>
                    </a:solidFill>
                  </a:tcPr>
                </a:tc>
              </a:tr>
              <a:tr h="4528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28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63"/>
          </a:xfrm>
          <a:solidFill>
            <a:srgbClr val="99FF66"/>
          </a:solidFill>
        </p:spPr>
        <p:txBody>
          <a:bodyPr/>
          <a:lstStyle/>
          <a:p>
            <a:pPr algn="l"/>
            <a:r>
              <a:rPr lang="ru-RU" sz="2400" i="1" dirty="0" smtClean="0"/>
              <a:t>     Падение реки </a:t>
            </a:r>
            <a:r>
              <a:rPr lang="ru-RU" sz="1800" i="1" dirty="0" smtClean="0"/>
              <a:t>–это превышение истока реки над устьем в метрах</a:t>
            </a:r>
            <a:br>
              <a:rPr lang="ru-RU" sz="1800" i="1" dirty="0" smtClean="0"/>
            </a:br>
            <a:r>
              <a:rPr lang="ru-RU" sz="1800" i="1" dirty="0" smtClean="0"/>
              <a:t> 		</a:t>
            </a:r>
            <a:r>
              <a:rPr lang="ru-RU" sz="1800" i="1" dirty="0" smtClean="0">
                <a:solidFill>
                  <a:srgbClr val="FF0000"/>
                </a:solidFill>
              </a:rPr>
              <a:t>Н</a:t>
            </a:r>
            <a:r>
              <a:rPr lang="ru-RU" sz="1800" i="1" baseline="-25000" dirty="0" smtClean="0">
                <a:solidFill>
                  <a:srgbClr val="FF0000"/>
                </a:solidFill>
              </a:rPr>
              <a:t>и</a:t>
            </a:r>
            <a:r>
              <a:rPr lang="ru-RU" sz="1800" i="1" dirty="0" smtClean="0">
                <a:solidFill>
                  <a:srgbClr val="FF0000"/>
                </a:solidFill>
              </a:rPr>
              <a:t> –Н</a:t>
            </a:r>
            <a:r>
              <a:rPr lang="ru-RU" sz="1800" i="1" baseline="-25000" dirty="0" smtClean="0">
                <a:solidFill>
                  <a:srgbClr val="FF0000"/>
                </a:solidFill>
              </a:rPr>
              <a:t>у</a:t>
            </a:r>
            <a:r>
              <a:rPr lang="ru-RU" sz="1800" i="1" dirty="0" smtClean="0">
                <a:solidFill>
                  <a:srgbClr val="FF0000"/>
                </a:solidFill>
              </a:rPr>
              <a:t> =П (м)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   </a:t>
            </a:r>
            <a:r>
              <a:rPr lang="ru-RU" sz="2400" i="1" dirty="0" smtClean="0"/>
              <a:t>Уклон реки </a:t>
            </a:r>
            <a:r>
              <a:rPr lang="ru-RU" sz="1400" dirty="0" smtClean="0"/>
              <a:t>–</a:t>
            </a:r>
            <a:r>
              <a:rPr lang="ru-RU" sz="1800" i="1" dirty="0" smtClean="0"/>
              <a:t>это отношение падения  реки(в </a:t>
            </a:r>
            <a:r>
              <a:rPr lang="ru-RU" sz="1800" i="1" baseline="-25000" dirty="0" smtClean="0">
                <a:solidFill>
                  <a:srgbClr val="FF0000"/>
                </a:solidFill>
              </a:rPr>
              <a:t>сантиметрах</a:t>
            </a:r>
            <a:r>
              <a:rPr lang="ru-RU" sz="1800" i="1" dirty="0" smtClean="0"/>
              <a:t>) к ее длине(в </a:t>
            </a:r>
            <a:r>
              <a:rPr lang="ru-RU" sz="1800" i="1" dirty="0" smtClean="0">
                <a:solidFill>
                  <a:srgbClr val="FF0000"/>
                </a:solidFill>
              </a:rPr>
              <a:t>километрах</a:t>
            </a:r>
            <a:r>
              <a:rPr lang="ru-RU" sz="1800" i="1" dirty="0" smtClean="0"/>
              <a:t>)   </a:t>
            </a:r>
            <a:r>
              <a:rPr lang="ru-RU" sz="1800" i="1" dirty="0" smtClean="0">
                <a:solidFill>
                  <a:srgbClr val="CC0099"/>
                </a:solidFill>
              </a:rPr>
              <a:t>У=П(см ) : </a:t>
            </a:r>
            <a:r>
              <a:rPr lang="en-US" sz="1800" i="1" dirty="0" smtClean="0">
                <a:solidFill>
                  <a:srgbClr val="CC0099"/>
                </a:solidFill>
              </a:rPr>
              <a:t>L</a:t>
            </a:r>
            <a:r>
              <a:rPr lang="ru-RU" sz="1800" i="1" dirty="0" smtClean="0">
                <a:solidFill>
                  <a:srgbClr val="CC0099"/>
                </a:solidFill>
              </a:rPr>
              <a:t> (км)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214313" y="1643063"/>
            <a:ext cx="8229600" cy="4214812"/>
          </a:xfrm>
        </p:spPr>
        <p:txBody>
          <a:bodyPr/>
          <a:lstStyle/>
          <a:p>
            <a:endParaRPr lang="ru-RU" sz="2800" dirty="0" smtClean="0"/>
          </a:p>
          <a:p>
            <a:pPr lvl="1">
              <a:buNone/>
            </a:pPr>
            <a:r>
              <a:rPr lang="ru-RU" sz="2400" dirty="0" smtClean="0"/>
              <a:t>Задание1</a:t>
            </a:r>
          </a:p>
          <a:p>
            <a:r>
              <a:rPr lang="ru-RU" sz="2000" dirty="0" smtClean="0"/>
              <a:t>Определите падение реки Лены, </a:t>
            </a:r>
          </a:p>
          <a:p>
            <a:pPr>
              <a:buFontTx/>
              <a:buNone/>
            </a:pPr>
            <a:r>
              <a:rPr lang="ru-RU" sz="2000" dirty="0" smtClean="0"/>
              <a:t> если высота истока - 930м,     высота устья – 0 м.</a:t>
            </a:r>
          </a:p>
          <a:p>
            <a:pPr>
              <a:buFontTx/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>
              <a:buFontTx/>
              <a:buNone/>
            </a:pPr>
            <a:r>
              <a:rPr lang="ru-RU" sz="2800" dirty="0" smtClean="0"/>
              <a:t>   Задание2</a:t>
            </a:r>
          </a:p>
          <a:p>
            <a:pPr>
              <a:buFontTx/>
              <a:buNone/>
            </a:pPr>
            <a:r>
              <a:rPr lang="ru-RU" sz="2000" dirty="0" smtClean="0"/>
              <a:t>Определите падение и уклон реки Ангары,</a:t>
            </a:r>
          </a:p>
          <a:p>
            <a:pPr>
              <a:buNone/>
            </a:pPr>
            <a:r>
              <a:rPr lang="ru-RU" sz="2000" dirty="0" smtClean="0"/>
              <a:t>Длина реки -1826к м ,высота  истока-456м, а высота устья-76м,</a:t>
            </a:r>
          </a:p>
          <a:p>
            <a:pPr>
              <a:buFontTx/>
              <a:buNone/>
            </a:pPr>
            <a:endParaRPr lang="ru-RU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85750" y="5000637"/>
            <a:ext cx="77231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Годовой сток </a:t>
            </a:r>
            <a:r>
              <a:rPr lang="ru-RU" i="1" dirty="0"/>
              <a:t>– количество воды, которое река выносит за год.</a:t>
            </a:r>
          </a:p>
        </p:txBody>
      </p:sp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357188" y="5857892"/>
            <a:ext cx="76073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B050"/>
                </a:solidFill>
              </a:rPr>
              <a:t>Самая многоводная </a:t>
            </a:r>
            <a:r>
              <a:rPr lang="ru-RU" sz="2000" dirty="0" smtClean="0">
                <a:solidFill>
                  <a:srgbClr val="00B050"/>
                </a:solidFill>
              </a:rPr>
              <a:t>река Енисей.  </a:t>
            </a:r>
            <a:r>
              <a:rPr lang="ru-RU" sz="2000" dirty="0">
                <a:solidFill>
                  <a:srgbClr val="00B050"/>
                </a:solidFill>
              </a:rPr>
              <a:t>Ее годовой сток -  624 км</a:t>
            </a:r>
            <a:r>
              <a:rPr lang="ru-RU" sz="2000" dirty="0" smtClean="0"/>
              <a:t>.</a:t>
            </a:r>
            <a:r>
              <a:rPr lang="ru-RU" sz="2000" dirty="0" smtClean="0">
                <a:solidFill>
                  <a:srgbClr val="00B050"/>
                </a:solidFill>
              </a:rPr>
              <a:t>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ru-RU" dirty="0" smtClean="0"/>
              <a:t>Как влияет климат на реки?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6000769"/>
          </a:xfrm>
          <a:solidFill>
            <a:srgbClr val="66FFFF"/>
          </a:solidFill>
        </p:spPr>
        <p:txBody>
          <a:bodyPr/>
          <a:lstStyle/>
          <a:p>
            <a:pPr>
              <a:buNone/>
            </a:pPr>
            <a:r>
              <a:rPr lang="ru-RU" sz="4400" i="1" dirty="0" smtClean="0">
                <a:solidFill>
                  <a:srgbClr val="7030A0"/>
                </a:solidFill>
              </a:rPr>
              <a:t>                </a:t>
            </a:r>
            <a:endParaRPr lang="ru-RU" sz="4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1428736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7030A0"/>
                </a:solidFill>
              </a:rPr>
              <a:t>Питание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5" name="Волна 4"/>
          <p:cNvSpPr/>
          <p:nvPr/>
        </p:nvSpPr>
        <p:spPr>
          <a:xfrm>
            <a:off x="1142976" y="2214554"/>
            <a:ext cx="2143140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дождевое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4857752" y="2643182"/>
            <a:ext cx="1857388" cy="80467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снеговое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1357290" y="3714752"/>
            <a:ext cx="2357454" cy="80467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ледниковое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5000628" y="3857628"/>
            <a:ext cx="2643206" cy="80467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подземное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1571604" y="4429132"/>
            <a:ext cx="5214974" cy="1571636"/>
          </a:xfrm>
          <a:prstGeom prst="triangle">
            <a:avLst>
              <a:gd name="adj" fmla="val 479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смешанное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  <a:solidFill>
            <a:srgbClr val="FFFF66"/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C0066"/>
                </a:solidFill>
              </a:rPr>
              <a:t>Режим реки– внутригодовое распределение стока</a:t>
            </a:r>
            <a:endParaRPr lang="ru-RU" dirty="0">
              <a:solidFill>
                <a:srgbClr val="CC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286388"/>
          </a:xfrm>
          <a:solidFill>
            <a:srgbClr val="66FFCC"/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CC0066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Поведение реки в течении года: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Половодье,  паводок,   межень, ледостав, ледоход.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   </a:t>
            </a:r>
            <a:r>
              <a:rPr lang="ru-RU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 Межень </a:t>
            </a:r>
            <a:r>
              <a:rPr lang="ru-RU" dirty="0" smtClean="0">
                <a:solidFill>
                  <a:srgbClr val="002060"/>
                </a:solidFill>
              </a:rPr>
              <a:t>– низкий уровень воды.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Ледостав </a:t>
            </a:r>
            <a:r>
              <a:rPr lang="ru-RU" dirty="0" smtClean="0">
                <a:solidFill>
                  <a:srgbClr val="002060"/>
                </a:solidFill>
              </a:rPr>
              <a:t>– покрытие рек льдом зимой.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</a:t>
            </a:r>
            <a:r>
              <a:rPr lang="ru-RU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Ледоход</a:t>
            </a:r>
            <a:r>
              <a:rPr lang="ru-RU" dirty="0" smtClean="0">
                <a:solidFill>
                  <a:srgbClr val="002060"/>
                </a:solidFill>
              </a:rPr>
              <a:t> – вскрытие от льда.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00240"/>
          </a:xfrm>
          <a:solidFill>
            <a:srgbClr val="FFFF00"/>
          </a:solidFill>
        </p:spPr>
        <p:txBody>
          <a:bodyPr/>
          <a:lstStyle/>
          <a:p>
            <a:r>
              <a:rPr lang="ru-RU" sz="4000" i="1" dirty="0" smtClean="0"/>
              <a:t>Все реки России по режиму делятся на 3 группы:</a:t>
            </a:r>
            <a:br>
              <a:rPr lang="ru-RU" sz="4000" i="1" dirty="0" smtClean="0"/>
            </a:br>
            <a:endParaRPr lang="ru-RU" sz="40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521495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sz="4000" dirty="0" smtClean="0"/>
              <a:t>Реки с весенним половодьем.</a:t>
            </a:r>
          </a:p>
          <a:p>
            <a:r>
              <a:rPr lang="ru-RU" sz="4000" dirty="0" smtClean="0"/>
              <a:t>Реки с летним половодьем.</a:t>
            </a:r>
          </a:p>
          <a:p>
            <a:r>
              <a:rPr lang="ru-RU" sz="4000" dirty="0" smtClean="0"/>
              <a:t>Реки с </a:t>
            </a:r>
            <a:r>
              <a:rPr lang="ru-RU" sz="4000" dirty="0" err="1" smtClean="0"/>
              <a:t>паводочным</a:t>
            </a:r>
            <a:r>
              <a:rPr lang="ru-RU" sz="4000" dirty="0" smtClean="0"/>
              <a:t> режимом</a:t>
            </a:r>
            <a:r>
              <a:rPr lang="ru-RU" sz="4000" dirty="0" smtClean="0"/>
              <a:t>.</a:t>
            </a:r>
            <a:endParaRPr 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714480"/>
          </a:xfrm>
        </p:spPr>
        <p:txBody>
          <a:bodyPr/>
          <a:lstStyle/>
          <a:p>
            <a:r>
              <a:rPr lang="ru-RU" dirty="0" smtClean="0"/>
              <a:t>ЗАПОМНИ!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1357298"/>
            <a:ext cx="4786314" cy="55007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i="1" dirty="0" smtClean="0">
                <a:solidFill>
                  <a:srgbClr val="FF0000"/>
                </a:solidFill>
              </a:rPr>
              <a:t>Паводок-</a:t>
            </a:r>
            <a:r>
              <a:rPr lang="ru-RU" sz="3600" i="1" dirty="0" smtClean="0">
                <a:solidFill>
                  <a:srgbClr val="9933FF"/>
                </a:solidFill>
              </a:rPr>
              <a:t> это –</a:t>
            </a:r>
          </a:p>
          <a:p>
            <a:r>
              <a:rPr lang="ru-RU" sz="3600" i="1" dirty="0" smtClean="0">
                <a:solidFill>
                  <a:srgbClr val="9933FF"/>
                </a:solidFill>
              </a:rPr>
              <a:t>внезапный</a:t>
            </a:r>
            <a:endParaRPr lang="ru-RU" sz="3600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3600" i="1" dirty="0" smtClean="0">
                <a:solidFill>
                  <a:srgbClr val="9933FF"/>
                </a:solidFill>
              </a:rPr>
              <a:t>подъем воды в реке, вызванный обильными дождями.</a:t>
            </a:r>
            <a:endParaRPr lang="ru-RU" sz="3600" i="1" dirty="0">
              <a:solidFill>
                <a:srgbClr val="9933FF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72000" y="1285860"/>
            <a:ext cx="4572000" cy="5572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Половодье </a:t>
            </a:r>
            <a:r>
              <a:rPr lang="ru-RU" sz="3200" i="1" dirty="0" smtClean="0">
                <a:solidFill>
                  <a:srgbClr val="6600FF"/>
                </a:solidFill>
              </a:rPr>
              <a:t>– это ежегодно повторяющийся  в одно и т о  же время высокий подъем воды </a:t>
            </a:r>
          </a:p>
          <a:p>
            <a:pPr algn="ctr"/>
            <a:r>
              <a:rPr lang="ru-RU" sz="3200" i="1" dirty="0" smtClean="0">
                <a:solidFill>
                  <a:srgbClr val="6600FF"/>
                </a:solidFill>
              </a:rPr>
              <a:t>в  реке.</a:t>
            </a:r>
            <a:endParaRPr lang="ru-RU" sz="3200" i="1" dirty="0">
              <a:solidFill>
                <a:srgbClr val="66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WordArt 4"/>
          <p:cNvSpPr>
            <a:spLocks noChangeArrowheads="1" noChangeShapeType="1" noTextEdit="1"/>
          </p:cNvSpPr>
          <p:nvPr/>
        </p:nvSpPr>
        <p:spPr bwMode="auto">
          <a:xfrm>
            <a:off x="1331913" y="260350"/>
            <a:ext cx="6408737" cy="922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Использование рек</a:t>
            </a:r>
          </a:p>
        </p:txBody>
      </p:sp>
      <p:pic>
        <p:nvPicPr>
          <p:cNvPr id="11267" name="Picture 5" descr="defaul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484313"/>
            <a:ext cx="31686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6" descr="5885661178901405-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3" y="1484313"/>
            <a:ext cx="3168650" cy="237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7" descr="chemal_ges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5963" y="4292600"/>
            <a:ext cx="31686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8" descr="Изображение 035"/>
          <p:cNvPicPr>
            <a:picLocks noChangeAspect="1" noChangeArrowheads="1"/>
          </p:cNvPicPr>
          <p:nvPr/>
        </p:nvPicPr>
        <p:blipFill>
          <a:blip r:embed="rId5" cstate="print"/>
          <a:srcRect l="1907" t="5400" r="23103" b="3085"/>
          <a:stretch>
            <a:fillRect/>
          </a:stretch>
        </p:blipFill>
        <p:spPr bwMode="auto">
          <a:xfrm>
            <a:off x="179388" y="4292600"/>
            <a:ext cx="31686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9" descr="аолн6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675" y="2565400"/>
            <a:ext cx="3167063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2" name="Rectangle 11"/>
          <p:cNvSpPr>
            <a:spLocks noChangeArrowheads="1"/>
          </p:cNvSpPr>
          <p:nvPr/>
        </p:nvSpPr>
        <p:spPr bwMode="auto">
          <a:xfrm>
            <a:off x="684213" y="1125538"/>
            <a:ext cx="1566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66"/>
                </a:solidFill>
              </a:rPr>
              <a:t>Судоходство</a:t>
            </a:r>
          </a:p>
        </p:txBody>
      </p:sp>
      <p:sp>
        <p:nvSpPr>
          <p:cNvPr id="11273" name="Rectangle 12"/>
          <p:cNvSpPr>
            <a:spLocks noChangeArrowheads="1"/>
          </p:cNvSpPr>
          <p:nvPr/>
        </p:nvSpPr>
        <p:spPr bwMode="auto">
          <a:xfrm>
            <a:off x="900113" y="3860800"/>
            <a:ext cx="1609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66"/>
                </a:solidFill>
              </a:rPr>
              <a:t>Рыболовство</a:t>
            </a:r>
          </a:p>
        </p:txBody>
      </p:sp>
      <p:sp>
        <p:nvSpPr>
          <p:cNvPr id="11274" name="Rectangle 13"/>
          <p:cNvSpPr>
            <a:spLocks noChangeArrowheads="1"/>
          </p:cNvSpPr>
          <p:nvPr/>
        </p:nvSpPr>
        <p:spPr bwMode="auto">
          <a:xfrm>
            <a:off x="5867400" y="1125538"/>
            <a:ext cx="3078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66"/>
                </a:solidFill>
              </a:rPr>
              <a:t>Выработка электроэнергии</a:t>
            </a:r>
          </a:p>
        </p:txBody>
      </p:sp>
      <p:sp>
        <p:nvSpPr>
          <p:cNvPr id="11275" name="Rectangle 14"/>
          <p:cNvSpPr>
            <a:spLocks noChangeArrowheads="1"/>
          </p:cNvSpPr>
          <p:nvPr/>
        </p:nvSpPr>
        <p:spPr bwMode="auto">
          <a:xfrm>
            <a:off x="3635375" y="2133600"/>
            <a:ext cx="1868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66"/>
                </a:solidFill>
              </a:rPr>
              <a:t>Отдых и туризм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272" grpId="0"/>
      <p:bldP spid="11273" grpId="0"/>
      <p:bldP spid="11274" grpId="0"/>
      <p:bldP spid="1127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План описания реки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7"/>
            <a:ext cx="9144000" cy="5429263"/>
          </a:xfrm>
          <a:gradFill flip="none" rotWithShape="1">
            <a:gsLst>
              <a:gs pos="0">
                <a:srgbClr val="66FFFF">
                  <a:tint val="66000"/>
                  <a:satMod val="160000"/>
                </a:srgbClr>
              </a:gs>
              <a:gs pos="50000">
                <a:srgbClr val="66FFFF">
                  <a:tint val="44500"/>
                  <a:satMod val="160000"/>
                </a:srgbClr>
              </a:gs>
              <a:gs pos="100000">
                <a:srgbClr val="66FFFF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1)Исток</a:t>
            </a:r>
          </a:p>
          <a:p>
            <a:pPr>
              <a:buNone/>
            </a:pPr>
            <a:r>
              <a:rPr lang="ru-RU" dirty="0" smtClean="0"/>
              <a:t>2)Устье</a:t>
            </a:r>
          </a:p>
          <a:p>
            <a:pPr>
              <a:buNone/>
            </a:pPr>
            <a:r>
              <a:rPr lang="ru-RU" dirty="0" smtClean="0"/>
              <a:t>3)Направление течения</a:t>
            </a:r>
          </a:p>
          <a:p>
            <a:pPr>
              <a:buNone/>
            </a:pPr>
            <a:r>
              <a:rPr lang="ru-RU" dirty="0" smtClean="0"/>
              <a:t>4)Притоки реки</a:t>
            </a:r>
          </a:p>
          <a:p>
            <a:pPr>
              <a:buNone/>
            </a:pPr>
            <a:r>
              <a:rPr lang="ru-RU" dirty="0" smtClean="0"/>
              <a:t>5) По каким формам рельефа протекает?</a:t>
            </a:r>
          </a:p>
          <a:p>
            <a:pPr>
              <a:buNone/>
            </a:pPr>
            <a:r>
              <a:rPr lang="ru-RU" dirty="0" smtClean="0"/>
              <a:t>6)Как используется река?</a:t>
            </a:r>
          </a:p>
          <a:p>
            <a:pPr>
              <a:buNone/>
            </a:pPr>
            <a:r>
              <a:rPr lang="ru-RU" dirty="0" smtClean="0"/>
              <a:t>               </a:t>
            </a:r>
            <a:r>
              <a:rPr lang="ru-RU" dirty="0" smtClean="0">
                <a:solidFill>
                  <a:srgbClr val="0066FF"/>
                </a:solidFill>
              </a:rPr>
              <a:t>Опишите реки Волгу, </a:t>
            </a:r>
            <a:r>
              <a:rPr lang="ru-RU" dirty="0" smtClean="0">
                <a:solidFill>
                  <a:srgbClr val="0066FF"/>
                </a:solidFill>
              </a:rPr>
              <a:t>Амур</a:t>
            </a:r>
            <a:r>
              <a:rPr lang="ru-RU" dirty="0" smtClean="0">
                <a:solidFill>
                  <a:srgbClr val="0066FF"/>
                </a:solidFill>
              </a:rPr>
              <a:t>.</a:t>
            </a:r>
            <a:endParaRPr lang="ru-RU" dirty="0">
              <a:solidFill>
                <a:srgbClr val="00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Закрепление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072494" cy="5000660"/>
          </a:xfrm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1вариант            2вариант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Паводок       1 				6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Половодье   2				5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Амур             3				4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Волга            4				3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Уклон            5				2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</a:t>
            </a:r>
            <a:r>
              <a:rPr lang="ru-RU" dirty="0" smtClean="0">
                <a:solidFill>
                  <a:srgbClr val="002060"/>
                </a:solidFill>
              </a:rPr>
              <a:t>адение       6				1</a:t>
            </a:r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7500966"/>
          </a:xfrm>
          <a:solidFill>
            <a:srgbClr val="00CCFF"/>
          </a:solidFill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Домашнее задание:   параграф19, </a:t>
            </a:r>
          </a:p>
          <a:p>
            <a:r>
              <a:rPr lang="ru-RU" dirty="0" smtClean="0"/>
              <a:t>Знать    географические  термины </a:t>
            </a:r>
          </a:p>
          <a:p>
            <a:r>
              <a:rPr lang="ru-RU" dirty="0" smtClean="0"/>
              <a:t>по теме «Реки».</a:t>
            </a:r>
          </a:p>
          <a:p>
            <a:r>
              <a:rPr lang="ru-RU" dirty="0" smtClean="0"/>
              <a:t>Подготовить доклад о реках своего края.</a:t>
            </a:r>
            <a:endParaRPr lang="ru-RU" dirty="0"/>
          </a:p>
        </p:txBody>
      </p:sp>
      <p:sp>
        <p:nvSpPr>
          <p:cNvPr id="4" name="Волна 3"/>
          <p:cNvSpPr/>
          <p:nvPr/>
        </p:nvSpPr>
        <p:spPr>
          <a:xfrm flipV="1">
            <a:off x="0" y="5893599"/>
            <a:ext cx="9144000" cy="1928802"/>
          </a:xfrm>
          <a:prstGeom prst="wave">
            <a:avLst>
              <a:gd name="adj1" fmla="val 12500"/>
              <a:gd name="adj2" fmla="val 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лна 4"/>
          <p:cNvSpPr/>
          <p:nvPr/>
        </p:nvSpPr>
        <p:spPr>
          <a:xfrm>
            <a:off x="0" y="5714992"/>
            <a:ext cx="9144000" cy="1143008"/>
          </a:xfrm>
          <a:prstGeom prst="wave">
            <a:avLst>
              <a:gd name="adj1" fmla="val 12500"/>
              <a:gd name="adj2" fmla="val 571"/>
            </a:avLst>
          </a:prstGeom>
          <a:solidFill>
            <a:srgbClr val="21A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0" y="5286388"/>
            <a:ext cx="9144000" cy="771524"/>
          </a:xfrm>
          <a:prstGeom prst="wav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фото\100_0482.JPG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081089" y="0"/>
            <a:ext cx="6777060" cy="5143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928662" y="5429264"/>
            <a:ext cx="7715304" cy="83099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Течет, течет – не вытечет;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 Бежит, бежит – не выбежит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фото\cruiz7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00298" y="571480"/>
            <a:ext cx="428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>
                <a:solidFill>
                  <a:srgbClr val="002060"/>
                </a:solidFill>
              </a:rPr>
              <a:t>Реки России</a:t>
            </a:r>
            <a:endParaRPr lang="ru-RU" sz="5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-381000" y="4876800"/>
            <a:ext cx="9753600" cy="2057400"/>
          </a:xfrm>
          <a:prstGeom prst="rect">
            <a:avLst/>
          </a:prstGeom>
          <a:gradFill rotWithShape="1">
            <a:gsLst>
              <a:gs pos="0">
                <a:srgbClr val="00FFFF"/>
              </a:gs>
              <a:gs pos="50000">
                <a:srgbClr val="0066FF">
                  <a:alpha val="36000"/>
                </a:srgbClr>
              </a:gs>
              <a:gs pos="100000">
                <a:srgbClr val="00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4101" name="Rectangle 28" descr="Голубая тисненая бумага"/>
          <p:cNvSpPr>
            <a:spLocks noChangeArrowheads="1"/>
          </p:cNvSpPr>
          <p:nvPr/>
        </p:nvSpPr>
        <p:spPr bwMode="auto">
          <a:xfrm>
            <a:off x="-381000" y="4800600"/>
            <a:ext cx="9753600" cy="2057400"/>
          </a:xfrm>
          <a:prstGeom prst="rect">
            <a:avLst/>
          </a:prstGeom>
          <a:blipFill dpi="0" rotWithShape="1">
            <a:blip r:embed="rId2" cstate="print">
              <a:alphaModFix amt="53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4102" name="Freeform 30" descr="5%"/>
          <p:cNvSpPr>
            <a:spLocks/>
          </p:cNvSpPr>
          <p:nvPr/>
        </p:nvSpPr>
        <p:spPr bwMode="auto">
          <a:xfrm>
            <a:off x="-323850" y="4781550"/>
            <a:ext cx="3781425" cy="2392363"/>
          </a:xfrm>
          <a:custGeom>
            <a:avLst/>
            <a:gdLst>
              <a:gd name="T0" fmla="*/ 0 w 2418"/>
              <a:gd name="T1" fmla="*/ 2147483647 h 636"/>
              <a:gd name="T2" fmla="*/ 2147483647 w 2418"/>
              <a:gd name="T3" fmla="*/ 0 h 636"/>
              <a:gd name="T4" fmla="*/ 2147483647 w 2418"/>
              <a:gd name="T5" fmla="*/ 2147483647 h 636"/>
              <a:gd name="T6" fmla="*/ 2147483647 w 2418"/>
              <a:gd name="T7" fmla="*/ 2147483647 h 636"/>
              <a:gd name="T8" fmla="*/ 0 w 2418"/>
              <a:gd name="T9" fmla="*/ 2147483647 h 636"/>
              <a:gd name="T10" fmla="*/ 0 w 2418"/>
              <a:gd name="T11" fmla="*/ 2147483647 h 6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18"/>
              <a:gd name="T19" fmla="*/ 0 h 636"/>
              <a:gd name="T20" fmla="*/ 2418 w 2418"/>
              <a:gd name="T21" fmla="*/ 636 h 6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18" h="636">
                <a:moveTo>
                  <a:pt x="0" y="12"/>
                </a:moveTo>
                <a:lnTo>
                  <a:pt x="2418" y="0"/>
                </a:lnTo>
                <a:lnTo>
                  <a:pt x="2400" y="300"/>
                </a:lnTo>
                <a:lnTo>
                  <a:pt x="1728" y="348"/>
                </a:lnTo>
                <a:lnTo>
                  <a:pt x="0" y="636"/>
                </a:lnTo>
                <a:lnTo>
                  <a:pt x="0" y="12"/>
                </a:lnTo>
                <a:close/>
              </a:path>
            </a:pathLst>
          </a:custGeom>
          <a:pattFill prst="pct5">
            <a:fgClr>
              <a:srgbClr val="19E12C">
                <a:alpha val="58038"/>
              </a:srgbClr>
            </a:fgClr>
            <a:bgClr>
              <a:srgbClr val="CCCC00">
                <a:alpha val="58038"/>
              </a:srgbClr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grpSp>
        <p:nvGrpSpPr>
          <p:cNvPr id="3" name="Group 509"/>
          <p:cNvGrpSpPr>
            <a:grpSpLocks/>
          </p:cNvGrpSpPr>
          <p:nvPr/>
        </p:nvGrpSpPr>
        <p:grpSpPr bwMode="auto">
          <a:xfrm>
            <a:off x="250825" y="4437063"/>
            <a:ext cx="2057400" cy="1366837"/>
            <a:chOff x="1392" y="1584"/>
            <a:chExt cx="1296" cy="672"/>
          </a:xfrm>
        </p:grpSpPr>
        <p:grpSp>
          <p:nvGrpSpPr>
            <p:cNvPr id="4" name="Group 510"/>
            <p:cNvGrpSpPr>
              <a:grpSpLocks/>
            </p:cNvGrpSpPr>
            <p:nvPr/>
          </p:nvGrpSpPr>
          <p:grpSpPr bwMode="auto">
            <a:xfrm>
              <a:off x="2400" y="1680"/>
              <a:ext cx="144" cy="192"/>
              <a:chOff x="2773" y="1408"/>
              <a:chExt cx="96" cy="144"/>
            </a:xfrm>
          </p:grpSpPr>
          <p:sp>
            <p:nvSpPr>
              <p:cNvPr id="4488" name="Freeform 511" descr="Зеленый мрамор"/>
              <p:cNvSpPr>
                <a:spLocks/>
              </p:cNvSpPr>
              <p:nvPr/>
            </p:nvSpPr>
            <p:spPr bwMode="auto">
              <a:xfrm>
                <a:off x="2773" y="1456"/>
                <a:ext cx="96" cy="96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489" name="Freeform 512" descr="Зеленый мрамор"/>
              <p:cNvSpPr>
                <a:spLocks/>
              </p:cNvSpPr>
              <p:nvPr/>
            </p:nvSpPr>
            <p:spPr bwMode="auto">
              <a:xfrm>
                <a:off x="2784" y="1440"/>
                <a:ext cx="7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490" name="Freeform 513" descr="Зеленый мрамор"/>
              <p:cNvSpPr>
                <a:spLocks/>
              </p:cNvSpPr>
              <p:nvPr/>
            </p:nvSpPr>
            <p:spPr bwMode="auto">
              <a:xfrm>
                <a:off x="2794" y="1408"/>
                <a:ext cx="5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sp>
          <p:nvSpPr>
            <p:cNvPr id="4461" name="Freeform 514" descr="Коричневый мрамор"/>
            <p:cNvSpPr>
              <a:spLocks/>
            </p:cNvSpPr>
            <p:nvPr/>
          </p:nvSpPr>
          <p:spPr bwMode="auto">
            <a:xfrm>
              <a:off x="1776" y="1584"/>
              <a:ext cx="912" cy="624"/>
            </a:xfrm>
            <a:custGeom>
              <a:avLst/>
              <a:gdLst>
                <a:gd name="T0" fmla="*/ 140 w 864"/>
                <a:gd name="T1" fmla="*/ 1081 h 528"/>
                <a:gd name="T2" fmla="*/ 209 w 864"/>
                <a:gd name="T3" fmla="*/ 927 h 528"/>
                <a:gd name="T4" fmla="*/ 352 w 864"/>
                <a:gd name="T5" fmla="*/ 774 h 528"/>
                <a:gd name="T6" fmla="*/ 421 w 864"/>
                <a:gd name="T7" fmla="*/ 774 h 528"/>
                <a:gd name="T8" fmla="*/ 561 w 864"/>
                <a:gd name="T9" fmla="*/ 463 h 528"/>
                <a:gd name="T10" fmla="*/ 630 w 864"/>
                <a:gd name="T11" fmla="*/ 154 h 528"/>
                <a:gd name="T12" fmla="*/ 701 w 864"/>
                <a:gd name="T13" fmla="*/ 0 h 528"/>
                <a:gd name="T14" fmla="*/ 771 w 864"/>
                <a:gd name="T15" fmla="*/ 154 h 528"/>
                <a:gd name="T16" fmla="*/ 842 w 864"/>
                <a:gd name="T17" fmla="*/ 154 h 528"/>
                <a:gd name="T18" fmla="*/ 842 w 864"/>
                <a:gd name="T19" fmla="*/ 308 h 528"/>
                <a:gd name="T20" fmla="*/ 913 w 864"/>
                <a:gd name="T21" fmla="*/ 463 h 528"/>
                <a:gd name="T22" fmla="*/ 913 w 864"/>
                <a:gd name="T23" fmla="*/ 619 h 528"/>
                <a:gd name="T24" fmla="*/ 1051 w 864"/>
                <a:gd name="T25" fmla="*/ 774 h 528"/>
                <a:gd name="T26" fmla="*/ 1051 w 864"/>
                <a:gd name="T27" fmla="*/ 927 h 528"/>
                <a:gd name="T28" fmla="*/ 1122 w 864"/>
                <a:gd name="T29" fmla="*/ 1081 h 528"/>
                <a:gd name="T30" fmla="*/ 1122 w 864"/>
                <a:gd name="T31" fmla="*/ 1237 h 528"/>
                <a:gd name="T32" fmla="*/ 1190 w 864"/>
                <a:gd name="T33" fmla="*/ 1237 h 528"/>
                <a:gd name="T34" fmla="*/ 1261 w 864"/>
                <a:gd name="T35" fmla="*/ 1237 h 528"/>
                <a:gd name="T36" fmla="*/ 1190 w 864"/>
                <a:gd name="T37" fmla="*/ 1392 h 528"/>
                <a:gd name="T38" fmla="*/ 842 w 864"/>
                <a:gd name="T39" fmla="*/ 1545 h 528"/>
                <a:gd name="T40" fmla="*/ 561 w 864"/>
                <a:gd name="T41" fmla="*/ 1545 h 528"/>
                <a:gd name="T42" fmla="*/ 421 w 864"/>
                <a:gd name="T43" fmla="*/ 1698 h 528"/>
                <a:gd name="T44" fmla="*/ 140 w 864"/>
                <a:gd name="T45" fmla="*/ 1545 h 528"/>
                <a:gd name="T46" fmla="*/ 0 w 864"/>
                <a:gd name="T47" fmla="*/ 1237 h 528"/>
                <a:gd name="T48" fmla="*/ 70 w 864"/>
                <a:gd name="T49" fmla="*/ 1081 h 528"/>
                <a:gd name="T50" fmla="*/ 140 w 864"/>
                <a:gd name="T51" fmla="*/ 1081 h 5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4"/>
                <a:gd name="T79" fmla="*/ 0 h 528"/>
                <a:gd name="T80" fmla="*/ 864 w 864"/>
                <a:gd name="T81" fmla="*/ 528 h 5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4" h="528">
                  <a:moveTo>
                    <a:pt x="96" y="336"/>
                  </a:moveTo>
                  <a:lnTo>
                    <a:pt x="144" y="288"/>
                  </a:lnTo>
                  <a:lnTo>
                    <a:pt x="240" y="240"/>
                  </a:lnTo>
                  <a:lnTo>
                    <a:pt x="288" y="240"/>
                  </a:lnTo>
                  <a:lnTo>
                    <a:pt x="384" y="144"/>
                  </a:lnTo>
                  <a:lnTo>
                    <a:pt x="432" y="48"/>
                  </a:lnTo>
                  <a:lnTo>
                    <a:pt x="480" y="0"/>
                  </a:lnTo>
                  <a:lnTo>
                    <a:pt x="528" y="48"/>
                  </a:lnTo>
                  <a:lnTo>
                    <a:pt x="576" y="48"/>
                  </a:lnTo>
                  <a:lnTo>
                    <a:pt x="576" y="96"/>
                  </a:lnTo>
                  <a:lnTo>
                    <a:pt x="624" y="144"/>
                  </a:lnTo>
                  <a:lnTo>
                    <a:pt x="624" y="192"/>
                  </a:lnTo>
                  <a:lnTo>
                    <a:pt x="720" y="240"/>
                  </a:lnTo>
                  <a:lnTo>
                    <a:pt x="720" y="288"/>
                  </a:lnTo>
                  <a:lnTo>
                    <a:pt x="768" y="336"/>
                  </a:lnTo>
                  <a:lnTo>
                    <a:pt x="768" y="384"/>
                  </a:lnTo>
                  <a:lnTo>
                    <a:pt x="816" y="384"/>
                  </a:lnTo>
                  <a:lnTo>
                    <a:pt x="864" y="384"/>
                  </a:lnTo>
                  <a:lnTo>
                    <a:pt x="816" y="432"/>
                  </a:lnTo>
                  <a:lnTo>
                    <a:pt x="576" y="480"/>
                  </a:lnTo>
                  <a:lnTo>
                    <a:pt x="384" y="480"/>
                  </a:lnTo>
                  <a:lnTo>
                    <a:pt x="288" y="528"/>
                  </a:lnTo>
                  <a:lnTo>
                    <a:pt x="96" y="480"/>
                  </a:lnTo>
                  <a:lnTo>
                    <a:pt x="0" y="384"/>
                  </a:lnTo>
                  <a:lnTo>
                    <a:pt x="48" y="336"/>
                  </a:lnTo>
                  <a:lnTo>
                    <a:pt x="96" y="336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462" name="Freeform 515"/>
            <p:cNvSpPr>
              <a:spLocks/>
            </p:cNvSpPr>
            <p:nvPr/>
          </p:nvSpPr>
          <p:spPr bwMode="auto">
            <a:xfrm>
              <a:off x="1968" y="1680"/>
              <a:ext cx="517" cy="511"/>
            </a:xfrm>
            <a:custGeom>
              <a:avLst/>
              <a:gdLst>
                <a:gd name="T0" fmla="*/ 565 w 480"/>
                <a:gd name="T1" fmla="*/ 0 h 336"/>
                <a:gd name="T2" fmla="*/ 646 w 480"/>
                <a:gd name="T3" fmla="*/ 1808 h 336"/>
                <a:gd name="T4" fmla="*/ 808 w 480"/>
                <a:gd name="T5" fmla="*/ 2709 h 336"/>
                <a:gd name="T6" fmla="*/ 808 w 480"/>
                <a:gd name="T7" fmla="*/ 4517 h 336"/>
                <a:gd name="T8" fmla="*/ 565 w 480"/>
                <a:gd name="T9" fmla="*/ 4517 h 336"/>
                <a:gd name="T10" fmla="*/ 405 w 480"/>
                <a:gd name="T11" fmla="*/ 5422 h 336"/>
                <a:gd name="T12" fmla="*/ 162 w 480"/>
                <a:gd name="T13" fmla="*/ 6324 h 336"/>
                <a:gd name="T14" fmla="*/ 0 w 480"/>
                <a:gd name="T15" fmla="*/ 4517 h 336"/>
                <a:gd name="T16" fmla="*/ 162 w 480"/>
                <a:gd name="T17" fmla="*/ 3614 h 336"/>
                <a:gd name="T18" fmla="*/ 242 w 480"/>
                <a:gd name="T19" fmla="*/ 2709 h 336"/>
                <a:gd name="T20" fmla="*/ 405 w 480"/>
                <a:gd name="T21" fmla="*/ 2709 h 336"/>
                <a:gd name="T22" fmla="*/ 485 w 480"/>
                <a:gd name="T23" fmla="*/ 905 h 336"/>
                <a:gd name="T24" fmla="*/ 565 w 480"/>
                <a:gd name="T25" fmla="*/ 0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0"/>
                <a:gd name="T40" fmla="*/ 0 h 336"/>
                <a:gd name="T41" fmla="*/ 480 w 480"/>
                <a:gd name="T42" fmla="*/ 336 h 3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0" h="336">
                  <a:moveTo>
                    <a:pt x="336" y="0"/>
                  </a:moveTo>
                  <a:lnTo>
                    <a:pt x="384" y="96"/>
                  </a:lnTo>
                  <a:lnTo>
                    <a:pt x="480" y="144"/>
                  </a:lnTo>
                  <a:lnTo>
                    <a:pt x="480" y="240"/>
                  </a:lnTo>
                  <a:lnTo>
                    <a:pt x="336" y="240"/>
                  </a:lnTo>
                  <a:lnTo>
                    <a:pt x="240" y="288"/>
                  </a:lnTo>
                  <a:lnTo>
                    <a:pt x="96" y="336"/>
                  </a:lnTo>
                  <a:lnTo>
                    <a:pt x="0" y="240"/>
                  </a:lnTo>
                  <a:lnTo>
                    <a:pt x="96" y="192"/>
                  </a:lnTo>
                  <a:lnTo>
                    <a:pt x="144" y="144"/>
                  </a:lnTo>
                  <a:lnTo>
                    <a:pt x="240" y="144"/>
                  </a:lnTo>
                  <a:lnTo>
                    <a:pt x="288" y="48"/>
                  </a:lnTo>
                  <a:lnTo>
                    <a:pt x="336" y="0"/>
                  </a:lnTo>
                  <a:close/>
                </a:path>
              </a:pathLst>
            </a:custGeom>
            <a:gradFill rotWithShape="1">
              <a:gsLst>
                <a:gs pos="0">
                  <a:srgbClr val="6B852B">
                    <a:alpha val="50998"/>
                  </a:srgbClr>
                </a:gs>
                <a:gs pos="100000">
                  <a:schemeClr val="tx2">
                    <a:alpha val="43999"/>
                  </a:scheme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463" name="Freeform 516"/>
            <p:cNvSpPr>
              <a:spLocks/>
            </p:cNvSpPr>
            <p:nvPr/>
          </p:nvSpPr>
          <p:spPr bwMode="auto">
            <a:xfrm>
              <a:off x="1968" y="1680"/>
              <a:ext cx="528" cy="480"/>
            </a:xfrm>
            <a:custGeom>
              <a:avLst/>
              <a:gdLst>
                <a:gd name="T0" fmla="*/ 9 w 672"/>
                <a:gd name="T1" fmla="*/ 384 h 480"/>
                <a:gd name="T2" fmla="*/ 44 w 672"/>
                <a:gd name="T3" fmla="*/ 480 h 480"/>
                <a:gd name="T4" fmla="*/ 62 w 672"/>
                <a:gd name="T5" fmla="*/ 384 h 480"/>
                <a:gd name="T6" fmla="*/ 97 w 672"/>
                <a:gd name="T7" fmla="*/ 384 h 480"/>
                <a:gd name="T8" fmla="*/ 124 w 672"/>
                <a:gd name="T9" fmla="*/ 336 h 480"/>
                <a:gd name="T10" fmla="*/ 124 w 672"/>
                <a:gd name="T11" fmla="*/ 288 h 480"/>
                <a:gd name="T12" fmla="*/ 115 w 672"/>
                <a:gd name="T13" fmla="*/ 192 h 480"/>
                <a:gd name="T14" fmla="*/ 107 w 672"/>
                <a:gd name="T15" fmla="*/ 144 h 480"/>
                <a:gd name="T16" fmla="*/ 107 w 672"/>
                <a:gd name="T17" fmla="*/ 96 h 480"/>
                <a:gd name="T18" fmla="*/ 89 w 672"/>
                <a:gd name="T19" fmla="*/ 48 h 480"/>
                <a:gd name="T20" fmla="*/ 89 w 672"/>
                <a:gd name="T21" fmla="*/ 0 h 480"/>
                <a:gd name="T22" fmla="*/ 71 w 672"/>
                <a:gd name="T23" fmla="*/ 96 h 480"/>
                <a:gd name="T24" fmla="*/ 62 w 672"/>
                <a:gd name="T25" fmla="*/ 192 h 480"/>
                <a:gd name="T26" fmla="*/ 27 w 672"/>
                <a:gd name="T27" fmla="*/ 240 h 480"/>
                <a:gd name="T28" fmla="*/ 17 w 672"/>
                <a:gd name="T29" fmla="*/ 288 h 480"/>
                <a:gd name="T30" fmla="*/ 0 w 672"/>
                <a:gd name="T31" fmla="*/ 336 h 480"/>
                <a:gd name="T32" fmla="*/ 9 w 672"/>
                <a:gd name="T33" fmla="*/ 384 h 48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72"/>
                <a:gd name="T52" fmla="*/ 0 h 480"/>
                <a:gd name="T53" fmla="*/ 672 w 672"/>
                <a:gd name="T54" fmla="*/ 480 h 48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72" h="480">
                  <a:moveTo>
                    <a:pt x="48" y="384"/>
                  </a:moveTo>
                  <a:lnTo>
                    <a:pt x="240" y="480"/>
                  </a:lnTo>
                  <a:lnTo>
                    <a:pt x="336" y="384"/>
                  </a:lnTo>
                  <a:lnTo>
                    <a:pt x="528" y="384"/>
                  </a:lnTo>
                  <a:lnTo>
                    <a:pt x="672" y="336"/>
                  </a:lnTo>
                  <a:lnTo>
                    <a:pt x="672" y="288"/>
                  </a:lnTo>
                  <a:lnTo>
                    <a:pt x="624" y="192"/>
                  </a:lnTo>
                  <a:lnTo>
                    <a:pt x="576" y="144"/>
                  </a:lnTo>
                  <a:lnTo>
                    <a:pt x="576" y="96"/>
                  </a:lnTo>
                  <a:lnTo>
                    <a:pt x="480" y="48"/>
                  </a:lnTo>
                  <a:lnTo>
                    <a:pt x="480" y="0"/>
                  </a:lnTo>
                  <a:lnTo>
                    <a:pt x="384" y="96"/>
                  </a:lnTo>
                  <a:lnTo>
                    <a:pt x="336" y="192"/>
                  </a:lnTo>
                  <a:lnTo>
                    <a:pt x="144" y="240"/>
                  </a:lnTo>
                  <a:lnTo>
                    <a:pt x="96" y="288"/>
                  </a:lnTo>
                  <a:lnTo>
                    <a:pt x="0" y="336"/>
                  </a:lnTo>
                  <a:lnTo>
                    <a:pt x="48" y="384"/>
                  </a:lnTo>
                  <a:close/>
                </a:path>
              </a:pathLst>
            </a:custGeom>
            <a:gradFill rotWithShape="1">
              <a:gsLst>
                <a:gs pos="0">
                  <a:srgbClr val="6B852B">
                    <a:alpha val="12999"/>
                  </a:srgbClr>
                </a:gs>
                <a:gs pos="100000">
                  <a:schemeClr val="tx1">
                    <a:alpha val="56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464" name="Freeform 517"/>
            <p:cNvSpPr>
              <a:spLocks/>
            </p:cNvSpPr>
            <p:nvPr/>
          </p:nvSpPr>
          <p:spPr bwMode="auto">
            <a:xfrm>
              <a:off x="2064" y="1872"/>
              <a:ext cx="336" cy="288"/>
            </a:xfrm>
            <a:custGeom>
              <a:avLst/>
              <a:gdLst>
                <a:gd name="T0" fmla="*/ 0 w 144"/>
                <a:gd name="T1" fmla="*/ 2461 h 192"/>
                <a:gd name="T2" fmla="*/ 18053 w 144"/>
                <a:gd name="T3" fmla="*/ 0 h 192"/>
                <a:gd name="T4" fmla="*/ 36167 w 144"/>
                <a:gd name="T5" fmla="*/ 1641 h 192"/>
                <a:gd name="T6" fmla="*/ 36167 w 144"/>
                <a:gd name="T7" fmla="*/ 819 h 192"/>
                <a:gd name="T8" fmla="*/ 54222 w 144"/>
                <a:gd name="T9" fmla="*/ 2461 h 192"/>
                <a:gd name="T10" fmla="*/ 36167 w 144"/>
                <a:gd name="T11" fmla="*/ 2461 h 192"/>
                <a:gd name="T12" fmla="*/ 18053 w 144"/>
                <a:gd name="T13" fmla="*/ 3281 h 192"/>
                <a:gd name="T14" fmla="*/ 0 w 144"/>
                <a:gd name="T15" fmla="*/ 2461 h 1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"/>
                <a:gd name="T25" fmla="*/ 0 h 192"/>
                <a:gd name="T26" fmla="*/ 144 w 144"/>
                <a:gd name="T27" fmla="*/ 192 h 1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" h="192">
                  <a:moveTo>
                    <a:pt x="0" y="144"/>
                  </a:moveTo>
                  <a:lnTo>
                    <a:pt x="48" y="0"/>
                  </a:lnTo>
                  <a:lnTo>
                    <a:pt x="96" y="96"/>
                  </a:lnTo>
                  <a:lnTo>
                    <a:pt x="96" y="48"/>
                  </a:lnTo>
                  <a:lnTo>
                    <a:pt x="144" y="144"/>
                  </a:lnTo>
                  <a:lnTo>
                    <a:pt x="96" y="144"/>
                  </a:lnTo>
                  <a:lnTo>
                    <a:pt x="48" y="192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tx1">
                <a:alpha val="94116"/>
              </a:schemeClr>
            </a:solidFill>
            <a:ln w="222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7" name="Group 518"/>
            <p:cNvGrpSpPr>
              <a:grpSpLocks/>
            </p:cNvGrpSpPr>
            <p:nvPr/>
          </p:nvGrpSpPr>
          <p:grpSpPr bwMode="auto">
            <a:xfrm>
              <a:off x="1392" y="1728"/>
              <a:ext cx="864" cy="528"/>
              <a:chOff x="1392" y="1728"/>
              <a:chExt cx="864" cy="528"/>
            </a:xfrm>
          </p:grpSpPr>
          <p:sp>
            <p:nvSpPr>
              <p:cNvPr id="4478" name="Freeform 519" descr="Бумажный пакет"/>
              <p:cNvSpPr>
                <a:spLocks/>
              </p:cNvSpPr>
              <p:nvPr/>
            </p:nvSpPr>
            <p:spPr bwMode="auto">
              <a:xfrm>
                <a:off x="1392" y="1728"/>
                <a:ext cx="864" cy="528"/>
              </a:xfrm>
              <a:custGeom>
                <a:avLst/>
                <a:gdLst>
                  <a:gd name="T0" fmla="*/ 96 w 864"/>
                  <a:gd name="T1" fmla="*/ 336 h 528"/>
                  <a:gd name="T2" fmla="*/ 144 w 864"/>
                  <a:gd name="T3" fmla="*/ 288 h 528"/>
                  <a:gd name="T4" fmla="*/ 240 w 864"/>
                  <a:gd name="T5" fmla="*/ 240 h 528"/>
                  <a:gd name="T6" fmla="*/ 288 w 864"/>
                  <a:gd name="T7" fmla="*/ 240 h 528"/>
                  <a:gd name="T8" fmla="*/ 384 w 864"/>
                  <a:gd name="T9" fmla="*/ 144 h 528"/>
                  <a:gd name="T10" fmla="*/ 432 w 864"/>
                  <a:gd name="T11" fmla="*/ 48 h 528"/>
                  <a:gd name="T12" fmla="*/ 480 w 864"/>
                  <a:gd name="T13" fmla="*/ 0 h 528"/>
                  <a:gd name="T14" fmla="*/ 528 w 864"/>
                  <a:gd name="T15" fmla="*/ 48 h 528"/>
                  <a:gd name="T16" fmla="*/ 576 w 864"/>
                  <a:gd name="T17" fmla="*/ 48 h 528"/>
                  <a:gd name="T18" fmla="*/ 576 w 864"/>
                  <a:gd name="T19" fmla="*/ 96 h 528"/>
                  <a:gd name="T20" fmla="*/ 624 w 864"/>
                  <a:gd name="T21" fmla="*/ 144 h 528"/>
                  <a:gd name="T22" fmla="*/ 624 w 864"/>
                  <a:gd name="T23" fmla="*/ 192 h 528"/>
                  <a:gd name="T24" fmla="*/ 720 w 864"/>
                  <a:gd name="T25" fmla="*/ 240 h 528"/>
                  <a:gd name="T26" fmla="*/ 720 w 864"/>
                  <a:gd name="T27" fmla="*/ 288 h 528"/>
                  <a:gd name="T28" fmla="*/ 768 w 864"/>
                  <a:gd name="T29" fmla="*/ 336 h 528"/>
                  <a:gd name="T30" fmla="*/ 768 w 864"/>
                  <a:gd name="T31" fmla="*/ 384 h 528"/>
                  <a:gd name="T32" fmla="*/ 816 w 864"/>
                  <a:gd name="T33" fmla="*/ 384 h 528"/>
                  <a:gd name="T34" fmla="*/ 864 w 864"/>
                  <a:gd name="T35" fmla="*/ 384 h 528"/>
                  <a:gd name="T36" fmla="*/ 816 w 864"/>
                  <a:gd name="T37" fmla="*/ 432 h 528"/>
                  <a:gd name="T38" fmla="*/ 576 w 864"/>
                  <a:gd name="T39" fmla="*/ 480 h 528"/>
                  <a:gd name="T40" fmla="*/ 384 w 864"/>
                  <a:gd name="T41" fmla="*/ 480 h 528"/>
                  <a:gd name="T42" fmla="*/ 288 w 864"/>
                  <a:gd name="T43" fmla="*/ 528 h 528"/>
                  <a:gd name="T44" fmla="*/ 96 w 864"/>
                  <a:gd name="T45" fmla="*/ 480 h 528"/>
                  <a:gd name="T46" fmla="*/ 0 w 864"/>
                  <a:gd name="T47" fmla="*/ 384 h 528"/>
                  <a:gd name="T48" fmla="*/ 48 w 864"/>
                  <a:gd name="T49" fmla="*/ 336 h 528"/>
                  <a:gd name="T50" fmla="*/ 96 w 864"/>
                  <a:gd name="T51" fmla="*/ 336 h 5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4"/>
                  <a:gd name="T79" fmla="*/ 0 h 528"/>
                  <a:gd name="T80" fmla="*/ 864 w 864"/>
                  <a:gd name="T81" fmla="*/ 528 h 5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4" h="528">
                    <a:moveTo>
                      <a:pt x="96" y="336"/>
                    </a:moveTo>
                    <a:lnTo>
                      <a:pt x="144" y="288"/>
                    </a:lnTo>
                    <a:lnTo>
                      <a:pt x="240" y="240"/>
                    </a:lnTo>
                    <a:lnTo>
                      <a:pt x="288" y="240"/>
                    </a:lnTo>
                    <a:lnTo>
                      <a:pt x="384" y="144"/>
                    </a:lnTo>
                    <a:lnTo>
                      <a:pt x="432" y="48"/>
                    </a:lnTo>
                    <a:lnTo>
                      <a:pt x="480" y="0"/>
                    </a:lnTo>
                    <a:lnTo>
                      <a:pt x="528" y="48"/>
                    </a:lnTo>
                    <a:lnTo>
                      <a:pt x="576" y="48"/>
                    </a:lnTo>
                    <a:lnTo>
                      <a:pt x="576" y="96"/>
                    </a:lnTo>
                    <a:lnTo>
                      <a:pt x="624" y="144"/>
                    </a:lnTo>
                    <a:lnTo>
                      <a:pt x="624" y="192"/>
                    </a:lnTo>
                    <a:lnTo>
                      <a:pt x="720" y="240"/>
                    </a:lnTo>
                    <a:lnTo>
                      <a:pt x="720" y="288"/>
                    </a:lnTo>
                    <a:lnTo>
                      <a:pt x="768" y="336"/>
                    </a:lnTo>
                    <a:lnTo>
                      <a:pt x="768" y="384"/>
                    </a:lnTo>
                    <a:lnTo>
                      <a:pt x="816" y="384"/>
                    </a:lnTo>
                    <a:lnTo>
                      <a:pt x="864" y="384"/>
                    </a:lnTo>
                    <a:lnTo>
                      <a:pt x="816" y="432"/>
                    </a:lnTo>
                    <a:lnTo>
                      <a:pt x="576" y="480"/>
                    </a:lnTo>
                    <a:lnTo>
                      <a:pt x="384" y="480"/>
                    </a:lnTo>
                    <a:lnTo>
                      <a:pt x="288" y="528"/>
                    </a:lnTo>
                    <a:lnTo>
                      <a:pt x="96" y="480"/>
                    </a:lnTo>
                    <a:lnTo>
                      <a:pt x="0" y="384"/>
                    </a:lnTo>
                    <a:lnTo>
                      <a:pt x="48" y="336"/>
                    </a:lnTo>
                    <a:lnTo>
                      <a:pt x="96" y="336"/>
                    </a:lnTo>
                    <a:close/>
                  </a:path>
                </a:pathLst>
              </a:custGeom>
              <a:blipFill dpi="0" rotWithShape="1">
                <a:blip r:embed="rId5" cstate="print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479" name="Freeform 520"/>
              <p:cNvSpPr>
                <a:spLocks/>
              </p:cNvSpPr>
              <p:nvPr/>
            </p:nvSpPr>
            <p:spPr bwMode="auto">
              <a:xfrm>
                <a:off x="1440" y="1776"/>
                <a:ext cx="672" cy="480"/>
              </a:xfrm>
              <a:custGeom>
                <a:avLst/>
                <a:gdLst>
                  <a:gd name="T0" fmla="*/ 48 w 672"/>
                  <a:gd name="T1" fmla="*/ 384 h 480"/>
                  <a:gd name="T2" fmla="*/ 240 w 672"/>
                  <a:gd name="T3" fmla="*/ 480 h 480"/>
                  <a:gd name="T4" fmla="*/ 336 w 672"/>
                  <a:gd name="T5" fmla="*/ 384 h 480"/>
                  <a:gd name="T6" fmla="*/ 528 w 672"/>
                  <a:gd name="T7" fmla="*/ 384 h 480"/>
                  <a:gd name="T8" fmla="*/ 672 w 672"/>
                  <a:gd name="T9" fmla="*/ 336 h 480"/>
                  <a:gd name="T10" fmla="*/ 672 w 672"/>
                  <a:gd name="T11" fmla="*/ 288 h 480"/>
                  <a:gd name="T12" fmla="*/ 624 w 672"/>
                  <a:gd name="T13" fmla="*/ 192 h 480"/>
                  <a:gd name="T14" fmla="*/ 576 w 672"/>
                  <a:gd name="T15" fmla="*/ 144 h 480"/>
                  <a:gd name="T16" fmla="*/ 576 w 672"/>
                  <a:gd name="T17" fmla="*/ 96 h 480"/>
                  <a:gd name="T18" fmla="*/ 480 w 672"/>
                  <a:gd name="T19" fmla="*/ 48 h 480"/>
                  <a:gd name="T20" fmla="*/ 480 w 672"/>
                  <a:gd name="T21" fmla="*/ 0 h 480"/>
                  <a:gd name="T22" fmla="*/ 384 w 672"/>
                  <a:gd name="T23" fmla="*/ 96 h 480"/>
                  <a:gd name="T24" fmla="*/ 336 w 672"/>
                  <a:gd name="T25" fmla="*/ 192 h 480"/>
                  <a:gd name="T26" fmla="*/ 144 w 672"/>
                  <a:gd name="T27" fmla="*/ 240 h 480"/>
                  <a:gd name="T28" fmla="*/ 96 w 672"/>
                  <a:gd name="T29" fmla="*/ 288 h 480"/>
                  <a:gd name="T30" fmla="*/ 0 w 672"/>
                  <a:gd name="T31" fmla="*/ 336 h 480"/>
                  <a:gd name="T32" fmla="*/ 48 w 672"/>
                  <a:gd name="T33" fmla="*/ 384 h 48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72"/>
                  <a:gd name="T52" fmla="*/ 0 h 480"/>
                  <a:gd name="T53" fmla="*/ 672 w 672"/>
                  <a:gd name="T54" fmla="*/ 480 h 48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72" h="480">
                    <a:moveTo>
                      <a:pt x="48" y="384"/>
                    </a:moveTo>
                    <a:lnTo>
                      <a:pt x="240" y="480"/>
                    </a:lnTo>
                    <a:lnTo>
                      <a:pt x="336" y="384"/>
                    </a:lnTo>
                    <a:lnTo>
                      <a:pt x="528" y="384"/>
                    </a:lnTo>
                    <a:lnTo>
                      <a:pt x="672" y="336"/>
                    </a:lnTo>
                    <a:lnTo>
                      <a:pt x="672" y="288"/>
                    </a:lnTo>
                    <a:lnTo>
                      <a:pt x="624" y="192"/>
                    </a:lnTo>
                    <a:lnTo>
                      <a:pt x="576" y="144"/>
                    </a:lnTo>
                    <a:lnTo>
                      <a:pt x="576" y="96"/>
                    </a:lnTo>
                    <a:lnTo>
                      <a:pt x="480" y="48"/>
                    </a:lnTo>
                    <a:lnTo>
                      <a:pt x="480" y="0"/>
                    </a:lnTo>
                    <a:lnTo>
                      <a:pt x="384" y="96"/>
                    </a:lnTo>
                    <a:lnTo>
                      <a:pt x="336" y="192"/>
                    </a:lnTo>
                    <a:lnTo>
                      <a:pt x="144" y="240"/>
                    </a:lnTo>
                    <a:lnTo>
                      <a:pt x="96" y="288"/>
                    </a:lnTo>
                    <a:lnTo>
                      <a:pt x="0" y="336"/>
                    </a:lnTo>
                    <a:lnTo>
                      <a:pt x="48" y="38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B852B">
                      <a:alpha val="12999"/>
                    </a:srgbClr>
                  </a:gs>
                  <a:gs pos="100000">
                    <a:schemeClr val="tx1">
                      <a:alpha val="56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grpSp>
            <p:nvGrpSpPr>
              <p:cNvPr id="8" name="Group 521"/>
              <p:cNvGrpSpPr>
                <a:grpSpLocks/>
              </p:cNvGrpSpPr>
              <p:nvPr/>
            </p:nvGrpSpPr>
            <p:grpSpPr bwMode="auto">
              <a:xfrm>
                <a:off x="1488" y="1728"/>
                <a:ext cx="357" cy="432"/>
                <a:chOff x="1707" y="2448"/>
                <a:chExt cx="240" cy="288"/>
              </a:xfrm>
            </p:grpSpPr>
            <p:sp>
              <p:nvSpPr>
                <p:cNvPr id="4482" name="Freeform 522" descr="Зеленый мрамор"/>
                <p:cNvSpPr>
                  <a:spLocks/>
                </p:cNvSpPr>
                <p:nvPr/>
              </p:nvSpPr>
              <p:spPr bwMode="auto">
                <a:xfrm>
                  <a:off x="1803" y="2528"/>
                  <a:ext cx="144" cy="160"/>
                </a:xfrm>
                <a:custGeom>
                  <a:avLst/>
                  <a:gdLst>
                    <a:gd name="T0" fmla="*/ 0 w 432"/>
                    <a:gd name="T1" fmla="*/ 2 h 288"/>
                    <a:gd name="T2" fmla="*/ 0 w 432"/>
                    <a:gd name="T3" fmla="*/ 3 h 288"/>
                    <a:gd name="T4" fmla="*/ 0 w 432"/>
                    <a:gd name="T5" fmla="*/ 4 h 288"/>
                    <a:gd name="T6" fmla="*/ 0 w 432"/>
                    <a:gd name="T7" fmla="*/ 4 h 288"/>
                    <a:gd name="T8" fmla="*/ 0 w 432"/>
                    <a:gd name="T9" fmla="*/ 4 h 288"/>
                    <a:gd name="T10" fmla="*/ 0 w 432"/>
                    <a:gd name="T11" fmla="*/ 4 h 288"/>
                    <a:gd name="T12" fmla="*/ 0 w 432"/>
                    <a:gd name="T13" fmla="*/ 4 h 288"/>
                    <a:gd name="T14" fmla="*/ 0 w 432"/>
                    <a:gd name="T15" fmla="*/ 4 h 288"/>
                    <a:gd name="T16" fmla="*/ 0 w 432"/>
                    <a:gd name="T17" fmla="*/ 4 h 288"/>
                    <a:gd name="T18" fmla="*/ 0 w 432"/>
                    <a:gd name="T19" fmla="*/ 3 h 288"/>
                    <a:gd name="T20" fmla="*/ 0 w 432"/>
                    <a:gd name="T21" fmla="*/ 2 h 288"/>
                    <a:gd name="T22" fmla="*/ 0 w 432"/>
                    <a:gd name="T23" fmla="*/ 0 h 288"/>
                    <a:gd name="T24" fmla="*/ 0 w 432"/>
                    <a:gd name="T25" fmla="*/ 1 h 288"/>
                    <a:gd name="T26" fmla="*/ 0 w 432"/>
                    <a:gd name="T27" fmla="*/ 2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483" name="Freeform 523" descr="Зеленый мрамор"/>
                <p:cNvSpPr>
                  <a:spLocks/>
                </p:cNvSpPr>
                <p:nvPr/>
              </p:nvSpPr>
              <p:spPr bwMode="auto">
                <a:xfrm>
                  <a:off x="1819" y="2501"/>
                  <a:ext cx="112" cy="107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484" name="Freeform 524" descr="Зеленый мрамор"/>
                <p:cNvSpPr>
                  <a:spLocks/>
                </p:cNvSpPr>
                <p:nvPr/>
              </p:nvSpPr>
              <p:spPr bwMode="auto">
                <a:xfrm>
                  <a:off x="1835" y="2448"/>
                  <a:ext cx="80" cy="107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485" name="Freeform 525" descr="Зеленый мрамор"/>
                <p:cNvSpPr>
                  <a:spLocks/>
                </p:cNvSpPr>
                <p:nvPr/>
              </p:nvSpPr>
              <p:spPr bwMode="auto">
                <a:xfrm>
                  <a:off x="1707" y="2640"/>
                  <a:ext cx="96" cy="96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" name="Freeform 526" descr="Зеленый мрамор"/>
                <p:cNvSpPr>
                  <a:spLocks/>
                </p:cNvSpPr>
                <p:nvPr/>
              </p:nvSpPr>
              <p:spPr bwMode="auto">
                <a:xfrm>
                  <a:off x="1718" y="2624"/>
                  <a:ext cx="74" cy="64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487" name="Freeform 527" descr="Зеленый мрамор"/>
                <p:cNvSpPr>
                  <a:spLocks/>
                </p:cNvSpPr>
                <p:nvPr/>
              </p:nvSpPr>
              <p:spPr bwMode="auto">
                <a:xfrm>
                  <a:off x="1728" y="2592"/>
                  <a:ext cx="54" cy="64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</p:grpSp>
          <p:sp>
            <p:nvSpPr>
              <p:cNvPr id="4481" name="Freeform 528"/>
              <p:cNvSpPr>
                <a:spLocks/>
              </p:cNvSpPr>
              <p:nvPr/>
            </p:nvSpPr>
            <p:spPr bwMode="auto">
              <a:xfrm>
                <a:off x="1584" y="1872"/>
                <a:ext cx="480" cy="384"/>
              </a:xfrm>
              <a:custGeom>
                <a:avLst/>
                <a:gdLst>
                  <a:gd name="T0" fmla="*/ 336 w 480"/>
                  <a:gd name="T1" fmla="*/ 0 h 336"/>
                  <a:gd name="T2" fmla="*/ 384 w 480"/>
                  <a:gd name="T3" fmla="*/ 247 h 336"/>
                  <a:gd name="T4" fmla="*/ 480 w 480"/>
                  <a:gd name="T5" fmla="*/ 368 h 336"/>
                  <a:gd name="T6" fmla="*/ 480 w 480"/>
                  <a:gd name="T7" fmla="*/ 610 h 336"/>
                  <a:gd name="T8" fmla="*/ 336 w 480"/>
                  <a:gd name="T9" fmla="*/ 610 h 336"/>
                  <a:gd name="T10" fmla="*/ 240 w 480"/>
                  <a:gd name="T11" fmla="*/ 733 h 336"/>
                  <a:gd name="T12" fmla="*/ 96 w 480"/>
                  <a:gd name="T13" fmla="*/ 857 h 336"/>
                  <a:gd name="T14" fmla="*/ 0 w 480"/>
                  <a:gd name="T15" fmla="*/ 610 h 336"/>
                  <a:gd name="T16" fmla="*/ 96 w 480"/>
                  <a:gd name="T17" fmla="*/ 488 h 336"/>
                  <a:gd name="T18" fmla="*/ 144 w 480"/>
                  <a:gd name="T19" fmla="*/ 368 h 336"/>
                  <a:gd name="T20" fmla="*/ 240 w 480"/>
                  <a:gd name="T21" fmla="*/ 368 h 336"/>
                  <a:gd name="T22" fmla="*/ 288 w 480"/>
                  <a:gd name="T23" fmla="*/ 122 h 336"/>
                  <a:gd name="T24" fmla="*/ 336 w 480"/>
                  <a:gd name="T25" fmla="*/ 0 h 3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80"/>
                  <a:gd name="T40" fmla="*/ 0 h 336"/>
                  <a:gd name="T41" fmla="*/ 480 w 480"/>
                  <a:gd name="T42" fmla="*/ 336 h 3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80" h="336">
                    <a:moveTo>
                      <a:pt x="336" y="0"/>
                    </a:moveTo>
                    <a:lnTo>
                      <a:pt x="384" y="96"/>
                    </a:lnTo>
                    <a:lnTo>
                      <a:pt x="480" y="144"/>
                    </a:lnTo>
                    <a:lnTo>
                      <a:pt x="480" y="240"/>
                    </a:lnTo>
                    <a:lnTo>
                      <a:pt x="336" y="240"/>
                    </a:lnTo>
                    <a:lnTo>
                      <a:pt x="240" y="288"/>
                    </a:lnTo>
                    <a:lnTo>
                      <a:pt x="96" y="336"/>
                    </a:lnTo>
                    <a:lnTo>
                      <a:pt x="0" y="240"/>
                    </a:lnTo>
                    <a:lnTo>
                      <a:pt x="96" y="192"/>
                    </a:lnTo>
                    <a:lnTo>
                      <a:pt x="144" y="144"/>
                    </a:lnTo>
                    <a:lnTo>
                      <a:pt x="240" y="144"/>
                    </a:lnTo>
                    <a:lnTo>
                      <a:pt x="288" y="48"/>
                    </a:lnTo>
                    <a:lnTo>
                      <a:pt x="33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B852B">
                      <a:alpha val="50998"/>
                    </a:srgbClr>
                  </a:gs>
                  <a:gs pos="100000">
                    <a:schemeClr val="tx2">
                      <a:alpha val="43999"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9" name="Group 529"/>
            <p:cNvGrpSpPr>
              <a:grpSpLocks/>
            </p:cNvGrpSpPr>
            <p:nvPr/>
          </p:nvGrpSpPr>
          <p:grpSpPr bwMode="auto">
            <a:xfrm>
              <a:off x="1968" y="1872"/>
              <a:ext cx="192" cy="288"/>
              <a:chOff x="3088" y="1872"/>
              <a:chExt cx="144" cy="192"/>
            </a:xfrm>
          </p:grpSpPr>
          <p:sp>
            <p:nvSpPr>
              <p:cNvPr id="4475" name="Freeform 530" descr="Зеленый мрамор"/>
              <p:cNvSpPr>
                <a:spLocks/>
              </p:cNvSpPr>
              <p:nvPr/>
            </p:nvSpPr>
            <p:spPr bwMode="auto">
              <a:xfrm>
                <a:off x="3088" y="1936"/>
                <a:ext cx="144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1 h 288"/>
                  <a:gd name="T4" fmla="*/ 0 w 432"/>
                  <a:gd name="T5" fmla="*/ 1 h 288"/>
                  <a:gd name="T6" fmla="*/ 0 w 432"/>
                  <a:gd name="T7" fmla="*/ 1 h 288"/>
                  <a:gd name="T8" fmla="*/ 0 w 432"/>
                  <a:gd name="T9" fmla="*/ 1 h 288"/>
                  <a:gd name="T10" fmla="*/ 0 w 432"/>
                  <a:gd name="T11" fmla="*/ 1 h 288"/>
                  <a:gd name="T12" fmla="*/ 0 w 432"/>
                  <a:gd name="T13" fmla="*/ 1 h 288"/>
                  <a:gd name="T14" fmla="*/ 0 w 432"/>
                  <a:gd name="T15" fmla="*/ 1 h 288"/>
                  <a:gd name="T16" fmla="*/ 0 w 432"/>
                  <a:gd name="T17" fmla="*/ 1 h 288"/>
                  <a:gd name="T18" fmla="*/ 0 w 432"/>
                  <a:gd name="T19" fmla="*/ 1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476" name="Freeform 531" descr="Зеленый мрамор"/>
              <p:cNvSpPr>
                <a:spLocks/>
              </p:cNvSpPr>
              <p:nvPr/>
            </p:nvSpPr>
            <p:spPr bwMode="auto">
              <a:xfrm>
                <a:off x="3104" y="1915"/>
                <a:ext cx="112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477" name="Freeform 532" descr="Зеленый мрамор"/>
              <p:cNvSpPr>
                <a:spLocks/>
              </p:cNvSpPr>
              <p:nvPr/>
            </p:nvSpPr>
            <p:spPr bwMode="auto">
              <a:xfrm>
                <a:off x="3120" y="1872"/>
                <a:ext cx="80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10" name="Group 533"/>
            <p:cNvGrpSpPr>
              <a:grpSpLocks/>
            </p:cNvGrpSpPr>
            <p:nvPr/>
          </p:nvGrpSpPr>
          <p:grpSpPr bwMode="auto">
            <a:xfrm>
              <a:off x="1968" y="1728"/>
              <a:ext cx="96" cy="144"/>
              <a:chOff x="3184" y="1728"/>
              <a:chExt cx="96" cy="144"/>
            </a:xfrm>
          </p:grpSpPr>
          <p:sp>
            <p:nvSpPr>
              <p:cNvPr id="4472" name="Freeform 534" descr="Зеленый мрамор"/>
              <p:cNvSpPr>
                <a:spLocks/>
              </p:cNvSpPr>
              <p:nvPr/>
            </p:nvSpPr>
            <p:spPr bwMode="auto">
              <a:xfrm>
                <a:off x="3184" y="1776"/>
                <a:ext cx="96" cy="96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473" name="Freeform 535" descr="Зеленый мрамор"/>
              <p:cNvSpPr>
                <a:spLocks/>
              </p:cNvSpPr>
              <p:nvPr/>
            </p:nvSpPr>
            <p:spPr bwMode="auto">
              <a:xfrm>
                <a:off x="3195" y="1760"/>
                <a:ext cx="7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474" name="Freeform 536" descr="Зеленый мрамор"/>
              <p:cNvSpPr>
                <a:spLocks/>
              </p:cNvSpPr>
              <p:nvPr/>
            </p:nvSpPr>
            <p:spPr bwMode="auto">
              <a:xfrm>
                <a:off x="3205" y="1728"/>
                <a:ext cx="5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11" name="Group 537"/>
            <p:cNvGrpSpPr>
              <a:grpSpLocks/>
            </p:cNvGrpSpPr>
            <p:nvPr/>
          </p:nvGrpSpPr>
          <p:grpSpPr bwMode="auto">
            <a:xfrm>
              <a:off x="1536" y="1920"/>
              <a:ext cx="181" cy="272"/>
              <a:chOff x="2773" y="1072"/>
              <a:chExt cx="144" cy="192"/>
            </a:xfrm>
          </p:grpSpPr>
          <p:sp>
            <p:nvSpPr>
              <p:cNvPr id="4469" name="Freeform 538" descr="Зеленый мрамор"/>
              <p:cNvSpPr>
                <a:spLocks/>
              </p:cNvSpPr>
              <p:nvPr/>
            </p:nvSpPr>
            <p:spPr bwMode="auto">
              <a:xfrm>
                <a:off x="2773" y="1136"/>
                <a:ext cx="144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1 h 288"/>
                  <a:gd name="T4" fmla="*/ 0 w 432"/>
                  <a:gd name="T5" fmla="*/ 1 h 288"/>
                  <a:gd name="T6" fmla="*/ 0 w 432"/>
                  <a:gd name="T7" fmla="*/ 1 h 288"/>
                  <a:gd name="T8" fmla="*/ 0 w 432"/>
                  <a:gd name="T9" fmla="*/ 1 h 288"/>
                  <a:gd name="T10" fmla="*/ 0 w 432"/>
                  <a:gd name="T11" fmla="*/ 1 h 288"/>
                  <a:gd name="T12" fmla="*/ 0 w 432"/>
                  <a:gd name="T13" fmla="*/ 1 h 288"/>
                  <a:gd name="T14" fmla="*/ 0 w 432"/>
                  <a:gd name="T15" fmla="*/ 1 h 288"/>
                  <a:gd name="T16" fmla="*/ 0 w 432"/>
                  <a:gd name="T17" fmla="*/ 1 h 288"/>
                  <a:gd name="T18" fmla="*/ 0 w 432"/>
                  <a:gd name="T19" fmla="*/ 1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470" name="Freeform 539" descr="Зеленый мрамор"/>
              <p:cNvSpPr>
                <a:spLocks/>
              </p:cNvSpPr>
              <p:nvPr/>
            </p:nvSpPr>
            <p:spPr bwMode="auto">
              <a:xfrm>
                <a:off x="2789" y="1115"/>
                <a:ext cx="112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471" name="Freeform 540" descr="Зеленый мрамор"/>
              <p:cNvSpPr>
                <a:spLocks/>
              </p:cNvSpPr>
              <p:nvPr/>
            </p:nvSpPr>
            <p:spPr bwMode="auto">
              <a:xfrm>
                <a:off x="2805" y="1072"/>
                <a:ext cx="80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sp>
        <p:nvSpPr>
          <p:cNvPr id="4119" name="Freeform 23"/>
          <p:cNvSpPr>
            <a:spLocks/>
          </p:cNvSpPr>
          <p:nvPr/>
        </p:nvSpPr>
        <p:spPr bwMode="auto">
          <a:xfrm>
            <a:off x="-609600" y="6172200"/>
            <a:ext cx="10134600" cy="8382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120" name="Freeform 24"/>
          <p:cNvSpPr>
            <a:spLocks/>
          </p:cNvSpPr>
          <p:nvPr/>
        </p:nvSpPr>
        <p:spPr bwMode="auto">
          <a:xfrm flipV="1">
            <a:off x="152400" y="5791200"/>
            <a:ext cx="8839200" cy="5334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121" name="Freeform 25"/>
          <p:cNvSpPr>
            <a:spLocks/>
          </p:cNvSpPr>
          <p:nvPr/>
        </p:nvSpPr>
        <p:spPr bwMode="auto">
          <a:xfrm>
            <a:off x="914400" y="5410200"/>
            <a:ext cx="7772400" cy="4572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122" name="Freeform 26"/>
          <p:cNvSpPr>
            <a:spLocks/>
          </p:cNvSpPr>
          <p:nvPr/>
        </p:nvSpPr>
        <p:spPr bwMode="auto">
          <a:xfrm flipV="1">
            <a:off x="2209800" y="4876800"/>
            <a:ext cx="5257800" cy="3048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123" name="Freeform 27"/>
          <p:cNvSpPr>
            <a:spLocks/>
          </p:cNvSpPr>
          <p:nvPr/>
        </p:nvSpPr>
        <p:spPr bwMode="auto">
          <a:xfrm flipV="1">
            <a:off x="1143000" y="5105400"/>
            <a:ext cx="6400800" cy="3048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109" name="Freeform 31" descr="Коричневый мрамор"/>
          <p:cNvSpPr>
            <a:spLocks/>
          </p:cNvSpPr>
          <p:nvPr/>
        </p:nvSpPr>
        <p:spPr bwMode="auto">
          <a:xfrm>
            <a:off x="-107950" y="4572000"/>
            <a:ext cx="3155950" cy="2601913"/>
          </a:xfrm>
          <a:custGeom>
            <a:avLst/>
            <a:gdLst>
              <a:gd name="T0" fmla="*/ 0 w 2208"/>
              <a:gd name="T1" fmla="*/ 2147483647 h 768"/>
              <a:gd name="T2" fmla="*/ 2147483647 w 2208"/>
              <a:gd name="T3" fmla="*/ 2147483647 h 768"/>
              <a:gd name="T4" fmla="*/ 2147483647 w 2208"/>
              <a:gd name="T5" fmla="*/ 2147483647 h 768"/>
              <a:gd name="T6" fmla="*/ 2147483647 w 2208"/>
              <a:gd name="T7" fmla="*/ 2147483647 h 768"/>
              <a:gd name="T8" fmla="*/ 2147483647 w 2208"/>
              <a:gd name="T9" fmla="*/ 2147483647 h 768"/>
              <a:gd name="T10" fmla="*/ 2147483647 w 2208"/>
              <a:gd name="T11" fmla="*/ 2147483647 h 768"/>
              <a:gd name="T12" fmla="*/ 2147483647 w 2208"/>
              <a:gd name="T13" fmla="*/ 2147483647 h 768"/>
              <a:gd name="T14" fmla="*/ 2147483647 w 2208"/>
              <a:gd name="T15" fmla="*/ 2147483647 h 768"/>
              <a:gd name="T16" fmla="*/ 2147483647 w 2208"/>
              <a:gd name="T17" fmla="*/ 2147483647 h 768"/>
              <a:gd name="T18" fmla="*/ 2147483647 w 2208"/>
              <a:gd name="T19" fmla="*/ 2147483647 h 768"/>
              <a:gd name="T20" fmla="*/ 2147483647 w 2208"/>
              <a:gd name="T21" fmla="*/ 2147483647 h 768"/>
              <a:gd name="T22" fmla="*/ 2147483647 w 2208"/>
              <a:gd name="T23" fmla="*/ 2147483647 h 768"/>
              <a:gd name="T24" fmla="*/ 2147483647 w 2208"/>
              <a:gd name="T25" fmla="*/ 2147483647 h 768"/>
              <a:gd name="T26" fmla="*/ 2147483647 w 2208"/>
              <a:gd name="T27" fmla="*/ 2147483647 h 768"/>
              <a:gd name="T28" fmla="*/ 2147483647 w 2208"/>
              <a:gd name="T29" fmla="*/ 2147483647 h 768"/>
              <a:gd name="T30" fmla="*/ 2147483647 w 2208"/>
              <a:gd name="T31" fmla="*/ 0 h 768"/>
              <a:gd name="T32" fmla="*/ 2147483647 w 2208"/>
              <a:gd name="T33" fmla="*/ 0 h 768"/>
              <a:gd name="T34" fmla="*/ 2147483647 w 2208"/>
              <a:gd name="T35" fmla="*/ 2147483647 h 768"/>
              <a:gd name="T36" fmla="*/ 2147483647 w 2208"/>
              <a:gd name="T37" fmla="*/ 2147483647 h 768"/>
              <a:gd name="T38" fmla="*/ 2147483647 w 2208"/>
              <a:gd name="T39" fmla="*/ 2147483647 h 768"/>
              <a:gd name="T40" fmla="*/ 2147483647 w 2208"/>
              <a:gd name="T41" fmla="*/ 2147483647 h 768"/>
              <a:gd name="T42" fmla="*/ 2147483647 w 2208"/>
              <a:gd name="T43" fmla="*/ 2147483647 h 768"/>
              <a:gd name="T44" fmla="*/ 0 w 2208"/>
              <a:gd name="T45" fmla="*/ 2147483647 h 76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208"/>
              <a:gd name="T70" fmla="*/ 0 h 768"/>
              <a:gd name="T71" fmla="*/ 2208 w 2208"/>
              <a:gd name="T72" fmla="*/ 768 h 76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208" h="768">
                <a:moveTo>
                  <a:pt x="0" y="720"/>
                </a:moveTo>
                <a:lnTo>
                  <a:pt x="336" y="624"/>
                </a:lnTo>
                <a:lnTo>
                  <a:pt x="576" y="624"/>
                </a:lnTo>
                <a:lnTo>
                  <a:pt x="912" y="528"/>
                </a:lnTo>
                <a:lnTo>
                  <a:pt x="1248" y="480"/>
                </a:lnTo>
                <a:lnTo>
                  <a:pt x="1488" y="480"/>
                </a:lnTo>
                <a:lnTo>
                  <a:pt x="1680" y="432"/>
                </a:lnTo>
                <a:lnTo>
                  <a:pt x="1920" y="288"/>
                </a:lnTo>
                <a:lnTo>
                  <a:pt x="2208" y="288"/>
                </a:lnTo>
                <a:lnTo>
                  <a:pt x="2112" y="144"/>
                </a:lnTo>
                <a:lnTo>
                  <a:pt x="1728" y="144"/>
                </a:lnTo>
                <a:lnTo>
                  <a:pt x="1440" y="96"/>
                </a:lnTo>
                <a:lnTo>
                  <a:pt x="1200" y="144"/>
                </a:lnTo>
                <a:lnTo>
                  <a:pt x="1008" y="96"/>
                </a:lnTo>
                <a:lnTo>
                  <a:pt x="960" y="48"/>
                </a:lnTo>
                <a:lnTo>
                  <a:pt x="720" y="0"/>
                </a:lnTo>
                <a:lnTo>
                  <a:pt x="576" y="0"/>
                </a:lnTo>
                <a:lnTo>
                  <a:pt x="480" y="48"/>
                </a:lnTo>
                <a:lnTo>
                  <a:pt x="288" y="48"/>
                </a:lnTo>
                <a:lnTo>
                  <a:pt x="48" y="144"/>
                </a:lnTo>
                <a:lnTo>
                  <a:pt x="48" y="768"/>
                </a:lnTo>
                <a:lnTo>
                  <a:pt x="48" y="672"/>
                </a:lnTo>
                <a:lnTo>
                  <a:pt x="0" y="720"/>
                </a:lnTo>
                <a:close/>
              </a:path>
            </a:pathLst>
          </a:cu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4110" name="Freeform 32" descr="5%"/>
          <p:cNvSpPr>
            <a:spLocks/>
          </p:cNvSpPr>
          <p:nvPr/>
        </p:nvSpPr>
        <p:spPr bwMode="auto">
          <a:xfrm flipH="1">
            <a:off x="5076825" y="4652963"/>
            <a:ext cx="4419600" cy="1752600"/>
          </a:xfrm>
          <a:custGeom>
            <a:avLst/>
            <a:gdLst>
              <a:gd name="T0" fmla="*/ 0 w 2418"/>
              <a:gd name="T1" fmla="*/ 2147483647 h 636"/>
              <a:gd name="T2" fmla="*/ 2147483647 w 2418"/>
              <a:gd name="T3" fmla="*/ 0 h 636"/>
              <a:gd name="T4" fmla="*/ 2147483647 w 2418"/>
              <a:gd name="T5" fmla="*/ 2147483647 h 636"/>
              <a:gd name="T6" fmla="*/ 2147483647 w 2418"/>
              <a:gd name="T7" fmla="*/ 2147483647 h 636"/>
              <a:gd name="T8" fmla="*/ 0 w 2418"/>
              <a:gd name="T9" fmla="*/ 2147483647 h 636"/>
              <a:gd name="T10" fmla="*/ 0 w 2418"/>
              <a:gd name="T11" fmla="*/ 2147483647 h 6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18"/>
              <a:gd name="T19" fmla="*/ 0 h 636"/>
              <a:gd name="T20" fmla="*/ 2418 w 2418"/>
              <a:gd name="T21" fmla="*/ 636 h 6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18" h="636">
                <a:moveTo>
                  <a:pt x="0" y="12"/>
                </a:moveTo>
                <a:lnTo>
                  <a:pt x="2418" y="0"/>
                </a:lnTo>
                <a:lnTo>
                  <a:pt x="2400" y="300"/>
                </a:lnTo>
                <a:lnTo>
                  <a:pt x="1728" y="348"/>
                </a:lnTo>
                <a:lnTo>
                  <a:pt x="0" y="636"/>
                </a:lnTo>
                <a:lnTo>
                  <a:pt x="0" y="12"/>
                </a:lnTo>
                <a:close/>
              </a:path>
            </a:pathLst>
          </a:custGeom>
          <a:pattFill prst="pct5">
            <a:fgClr>
              <a:srgbClr val="19E12C">
                <a:alpha val="58038"/>
              </a:srgbClr>
            </a:fgClr>
            <a:bgClr>
              <a:srgbClr val="CCCC00">
                <a:alpha val="58038"/>
              </a:srgbClr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4111" name="Freeform 33" descr="Пробка"/>
          <p:cNvSpPr>
            <a:spLocks/>
          </p:cNvSpPr>
          <p:nvPr/>
        </p:nvSpPr>
        <p:spPr bwMode="auto">
          <a:xfrm>
            <a:off x="6516688" y="4724400"/>
            <a:ext cx="3009900" cy="1543050"/>
          </a:xfrm>
          <a:custGeom>
            <a:avLst/>
            <a:gdLst>
              <a:gd name="T0" fmla="*/ 2147483647 w 1896"/>
              <a:gd name="T1" fmla="*/ 2147483647 h 972"/>
              <a:gd name="T2" fmla="*/ 2147483647 w 1896"/>
              <a:gd name="T3" fmla="*/ 2147483647 h 972"/>
              <a:gd name="T4" fmla="*/ 2147483647 w 1896"/>
              <a:gd name="T5" fmla="*/ 2147483647 h 972"/>
              <a:gd name="T6" fmla="*/ 2147483647 w 1896"/>
              <a:gd name="T7" fmla="*/ 2147483647 h 972"/>
              <a:gd name="T8" fmla="*/ 2147483647 w 1896"/>
              <a:gd name="T9" fmla="*/ 2147483647 h 972"/>
              <a:gd name="T10" fmla="*/ 2147483647 w 1896"/>
              <a:gd name="T11" fmla="*/ 2147483647 h 972"/>
              <a:gd name="T12" fmla="*/ 2147483647 w 1896"/>
              <a:gd name="T13" fmla="*/ 2147483647 h 972"/>
              <a:gd name="T14" fmla="*/ 2147483647 w 1896"/>
              <a:gd name="T15" fmla="*/ 2147483647 h 972"/>
              <a:gd name="T16" fmla="*/ 2147483647 w 1896"/>
              <a:gd name="T17" fmla="*/ 2147483647 h 972"/>
              <a:gd name="T18" fmla="*/ 0 w 1896"/>
              <a:gd name="T19" fmla="*/ 2147483647 h 972"/>
              <a:gd name="T20" fmla="*/ 2147483647 w 1896"/>
              <a:gd name="T21" fmla="*/ 2147483647 h 972"/>
              <a:gd name="T22" fmla="*/ 2147483647 w 1896"/>
              <a:gd name="T23" fmla="*/ 0 h 972"/>
              <a:gd name="T24" fmla="*/ 2147483647 w 1896"/>
              <a:gd name="T25" fmla="*/ 2147483647 h 972"/>
              <a:gd name="T26" fmla="*/ 2147483647 w 1896"/>
              <a:gd name="T27" fmla="*/ 2147483647 h 972"/>
              <a:gd name="T28" fmla="*/ 2147483647 w 1896"/>
              <a:gd name="T29" fmla="*/ 2147483647 h 972"/>
              <a:gd name="T30" fmla="*/ 2147483647 w 1896"/>
              <a:gd name="T31" fmla="*/ 0 h 972"/>
              <a:gd name="T32" fmla="*/ 2147483647 w 1896"/>
              <a:gd name="T33" fmla="*/ 2147483647 h 97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896"/>
              <a:gd name="T52" fmla="*/ 0 h 972"/>
              <a:gd name="T53" fmla="*/ 1896 w 1896"/>
              <a:gd name="T54" fmla="*/ 972 h 97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896" h="972">
                <a:moveTo>
                  <a:pt x="1896" y="972"/>
                </a:moveTo>
                <a:lnTo>
                  <a:pt x="1392" y="882"/>
                </a:lnTo>
                <a:lnTo>
                  <a:pt x="816" y="834"/>
                </a:lnTo>
                <a:lnTo>
                  <a:pt x="624" y="738"/>
                </a:lnTo>
                <a:lnTo>
                  <a:pt x="816" y="642"/>
                </a:lnTo>
                <a:lnTo>
                  <a:pt x="672" y="594"/>
                </a:lnTo>
                <a:lnTo>
                  <a:pt x="960" y="546"/>
                </a:lnTo>
                <a:lnTo>
                  <a:pt x="768" y="498"/>
                </a:lnTo>
                <a:lnTo>
                  <a:pt x="384" y="402"/>
                </a:lnTo>
                <a:lnTo>
                  <a:pt x="0" y="258"/>
                </a:lnTo>
                <a:lnTo>
                  <a:pt x="336" y="114"/>
                </a:lnTo>
                <a:lnTo>
                  <a:pt x="906" y="0"/>
                </a:lnTo>
                <a:lnTo>
                  <a:pt x="1212" y="162"/>
                </a:lnTo>
                <a:lnTo>
                  <a:pt x="1500" y="126"/>
                </a:lnTo>
                <a:lnTo>
                  <a:pt x="1770" y="54"/>
                </a:lnTo>
                <a:lnTo>
                  <a:pt x="1896" y="0"/>
                </a:lnTo>
                <a:lnTo>
                  <a:pt x="1896" y="972"/>
                </a:lnTo>
                <a:close/>
              </a:path>
            </a:pathLst>
          </a:custGeom>
          <a:blipFill dpi="0" rotWithShape="1">
            <a:blip r:embed="rId6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grpSp>
        <p:nvGrpSpPr>
          <p:cNvPr id="12" name="Group 34"/>
          <p:cNvGrpSpPr>
            <a:grpSpLocks/>
          </p:cNvGrpSpPr>
          <p:nvPr/>
        </p:nvGrpSpPr>
        <p:grpSpPr bwMode="auto">
          <a:xfrm>
            <a:off x="7696200" y="4343400"/>
            <a:ext cx="146050" cy="228600"/>
            <a:chOff x="2332" y="624"/>
            <a:chExt cx="92" cy="144"/>
          </a:xfrm>
        </p:grpSpPr>
        <p:sp>
          <p:nvSpPr>
            <p:cNvPr id="4457" name="Freeform 35" descr="Зеленый мрамор"/>
            <p:cNvSpPr>
              <a:spLocks/>
            </p:cNvSpPr>
            <p:nvPr/>
          </p:nvSpPr>
          <p:spPr bwMode="auto">
            <a:xfrm>
              <a:off x="2332" y="672"/>
              <a:ext cx="92" cy="9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458" name="Freeform 36" descr="Зеленый мрамор"/>
            <p:cNvSpPr>
              <a:spLocks/>
            </p:cNvSpPr>
            <p:nvPr/>
          </p:nvSpPr>
          <p:spPr bwMode="auto">
            <a:xfrm>
              <a:off x="2342" y="656"/>
              <a:ext cx="7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459" name="Freeform 37" descr="Зеленый мрамор"/>
            <p:cNvSpPr>
              <a:spLocks/>
            </p:cNvSpPr>
            <p:nvPr/>
          </p:nvSpPr>
          <p:spPr bwMode="auto">
            <a:xfrm>
              <a:off x="2352" y="624"/>
              <a:ext cx="5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grpSp>
        <p:nvGrpSpPr>
          <p:cNvPr id="13" name="Group 38"/>
          <p:cNvGrpSpPr>
            <a:grpSpLocks/>
          </p:cNvGrpSpPr>
          <p:nvPr/>
        </p:nvGrpSpPr>
        <p:grpSpPr bwMode="auto">
          <a:xfrm>
            <a:off x="8243888" y="4292600"/>
            <a:ext cx="381000" cy="685800"/>
            <a:chOff x="1031" y="411"/>
            <a:chExt cx="138" cy="240"/>
          </a:xfrm>
        </p:grpSpPr>
        <p:sp>
          <p:nvSpPr>
            <p:cNvPr id="4454" name="Freeform 39" descr="Зеленый мрамор"/>
            <p:cNvSpPr>
              <a:spLocks/>
            </p:cNvSpPr>
            <p:nvPr/>
          </p:nvSpPr>
          <p:spPr bwMode="auto">
            <a:xfrm>
              <a:off x="1031" y="491"/>
              <a:ext cx="138" cy="160"/>
            </a:xfrm>
            <a:custGeom>
              <a:avLst/>
              <a:gdLst>
                <a:gd name="T0" fmla="*/ 0 w 432"/>
                <a:gd name="T1" fmla="*/ 2 h 288"/>
                <a:gd name="T2" fmla="*/ 0 w 432"/>
                <a:gd name="T3" fmla="*/ 3 h 288"/>
                <a:gd name="T4" fmla="*/ 0 w 432"/>
                <a:gd name="T5" fmla="*/ 4 h 288"/>
                <a:gd name="T6" fmla="*/ 0 w 432"/>
                <a:gd name="T7" fmla="*/ 4 h 288"/>
                <a:gd name="T8" fmla="*/ 0 w 432"/>
                <a:gd name="T9" fmla="*/ 4 h 288"/>
                <a:gd name="T10" fmla="*/ 0 w 432"/>
                <a:gd name="T11" fmla="*/ 4 h 288"/>
                <a:gd name="T12" fmla="*/ 0 w 432"/>
                <a:gd name="T13" fmla="*/ 4 h 288"/>
                <a:gd name="T14" fmla="*/ 0 w 432"/>
                <a:gd name="T15" fmla="*/ 4 h 288"/>
                <a:gd name="T16" fmla="*/ 0 w 432"/>
                <a:gd name="T17" fmla="*/ 4 h 288"/>
                <a:gd name="T18" fmla="*/ 0 w 432"/>
                <a:gd name="T19" fmla="*/ 3 h 288"/>
                <a:gd name="T20" fmla="*/ 0 w 432"/>
                <a:gd name="T21" fmla="*/ 2 h 288"/>
                <a:gd name="T22" fmla="*/ 0 w 432"/>
                <a:gd name="T23" fmla="*/ 0 h 288"/>
                <a:gd name="T24" fmla="*/ 0 w 432"/>
                <a:gd name="T25" fmla="*/ 1 h 288"/>
                <a:gd name="T26" fmla="*/ 0 w 432"/>
                <a:gd name="T27" fmla="*/ 2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455" name="Freeform 40" descr="Зеленый мрамор"/>
            <p:cNvSpPr>
              <a:spLocks/>
            </p:cNvSpPr>
            <p:nvPr/>
          </p:nvSpPr>
          <p:spPr bwMode="auto">
            <a:xfrm>
              <a:off x="1046" y="464"/>
              <a:ext cx="108" cy="107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456" name="Freeform 41" descr="Зеленый мрамор"/>
            <p:cNvSpPr>
              <a:spLocks/>
            </p:cNvSpPr>
            <p:nvPr/>
          </p:nvSpPr>
          <p:spPr bwMode="auto">
            <a:xfrm>
              <a:off x="1062" y="411"/>
              <a:ext cx="76" cy="107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grpSp>
        <p:nvGrpSpPr>
          <p:cNvPr id="14" name="Group 42"/>
          <p:cNvGrpSpPr>
            <a:grpSpLocks/>
          </p:cNvGrpSpPr>
          <p:nvPr/>
        </p:nvGrpSpPr>
        <p:grpSpPr bwMode="auto">
          <a:xfrm>
            <a:off x="8839200" y="4572000"/>
            <a:ext cx="304800" cy="533400"/>
            <a:chOff x="985" y="651"/>
            <a:chExt cx="92" cy="144"/>
          </a:xfrm>
        </p:grpSpPr>
        <p:sp>
          <p:nvSpPr>
            <p:cNvPr id="4451" name="Freeform 43" descr="Зеленый мрамор"/>
            <p:cNvSpPr>
              <a:spLocks/>
            </p:cNvSpPr>
            <p:nvPr/>
          </p:nvSpPr>
          <p:spPr bwMode="auto">
            <a:xfrm>
              <a:off x="985" y="699"/>
              <a:ext cx="92" cy="9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452" name="Freeform 44" descr="Зеленый мрамор"/>
            <p:cNvSpPr>
              <a:spLocks/>
            </p:cNvSpPr>
            <p:nvPr/>
          </p:nvSpPr>
          <p:spPr bwMode="auto">
            <a:xfrm>
              <a:off x="995" y="683"/>
              <a:ext cx="7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453" name="Freeform 45" descr="Зеленый мрамор"/>
            <p:cNvSpPr>
              <a:spLocks/>
            </p:cNvSpPr>
            <p:nvPr/>
          </p:nvSpPr>
          <p:spPr bwMode="auto">
            <a:xfrm>
              <a:off x="1005" y="651"/>
              <a:ext cx="5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grpSp>
        <p:nvGrpSpPr>
          <p:cNvPr id="15" name="Group 46"/>
          <p:cNvGrpSpPr>
            <a:grpSpLocks/>
          </p:cNvGrpSpPr>
          <p:nvPr/>
        </p:nvGrpSpPr>
        <p:grpSpPr bwMode="auto">
          <a:xfrm>
            <a:off x="685800" y="4419600"/>
            <a:ext cx="304800" cy="495300"/>
            <a:chOff x="449" y="1584"/>
            <a:chExt cx="138" cy="216"/>
          </a:xfrm>
        </p:grpSpPr>
        <p:sp>
          <p:nvSpPr>
            <p:cNvPr id="4448" name="Freeform 47" descr="Зеленый мрамор"/>
            <p:cNvSpPr>
              <a:spLocks/>
            </p:cNvSpPr>
            <p:nvPr/>
          </p:nvSpPr>
          <p:spPr bwMode="auto">
            <a:xfrm>
              <a:off x="449" y="1664"/>
              <a:ext cx="138" cy="13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1 h 288"/>
                <a:gd name="T4" fmla="*/ 0 w 432"/>
                <a:gd name="T5" fmla="*/ 1 h 288"/>
                <a:gd name="T6" fmla="*/ 0 w 432"/>
                <a:gd name="T7" fmla="*/ 1 h 288"/>
                <a:gd name="T8" fmla="*/ 0 w 432"/>
                <a:gd name="T9" fmla="*/ 1 h 288"/>
                <a:gd name="T10" fmla="*/ 0 w 432"/>
                <a:gd name="T11" fmla="*/ 1 h 288"/>
                <a:gd name="T12" fmla="*/ 0 w 432"/>
                <a:gd name="T13" fmla="*/ 1 h 288"/>
                <a:gd name="T14" fmla="*/ 0 w 432"/>
                <a:gd name="T15" fmla="*/ 1 h 288"/>
                <a:gd name="T16" fmla="*/ 0 w 432"/>
                <a:gd name="T17" fmla="*/ 1 h 288"/>
                <a:gd name="T18" fmla="*/ 0 w 432"/>
                <a:gd name="T19" fmla="*/ 1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449" name="Freeform 48" descr="Зеленый мрамор"/>
            <p:cNvSpPr>
              <a:spLocks/>
            </p:cNvSpPr>
            <p:nvPr/>
          </p:nvSpPr>
          <p:spPr bwMode="auto">
            <a:xfrm>
              <a:off x="464" y="1637"/>
              <a:ext cx="108" cy="91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450" name="Freeform 49" descr="Зеленый мрамор"/>
            <p:cNvSpPr>
              <a:spLocks/>
            </p:cNvSpPr>
            <p:nvPr/>
          </p:nvSpPr>
          <p:spPr bwMode="auto">
            <a:xfrm>
              <a:off x="480" y="1584"/>
              <a:ext cx="76" cy="91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grpSp>
        <p:nvGrpSpPr>
          <p:cNvPr id="16" name="Group 50"/>
          <p:cNvGrpSpPr>
            <a:grpSpLocks/>
          </p:cNvGrpSpPr>
          <p:nvPr/>
        </p:nvGrpSpPr>
        <p:grpSpPr bwMode="auto">
          <a:xfrm>
            <a:off x="1295400" y="4572000"/>
            <a:ext cx="146050" cy="228600"/>
            <a:chOff x="3062" y="1936"/>
            <a:chExt cx="92" cy="144"/>
          </a:xfrm>
        </p:grpSpPr>
        <p:sp>
          <p:nvSpPr>
            <p:cNvPr id="4445" name="Freeform 51" descr="Зеленый мрамор"/>
            <p:cNvSpPr>
              <a:spLocks/>
            </p:cNvSpPr>
            <p:nvPr/>
          </p:nvSpPr>
          <p:spPr bwMode="auto">
            <a:xfrm>
              <a:off x="3062" y="1984"/>
              <a:ext cx="92" cy="9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446" name="Freeform 52" descr="Зеленый мрамор"/>
            <p:cNvSpPr>
              <a:spLocks/>
            </p:cNvSpPr>
            <p:nvPr/>
          </p:nvSpPr>
          <p:spPr bwMode="auto">
            <a:xfrm>
              <a:off x="3072" y="1968"/>
              <a:ext cx="7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447" name="Freeform 53" descr="Зеленый мрамор"/>
            <p:cNvSpPr>
              <a:spLocks/>
            </p:cNvSpPr>
            <p:nvPr/>
          </p:nvSpPr>
          <p:spPr bwMode="auto">
            <a:xfrm>
              <a:off x="3082" y="1936"/>
              <a:ext cx="5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grpSp>
        <p:nvGrpSpPr>
          <p:cNvPr id="17" name="Group 54"/>
          <p:cNvGrpSpPr>
            <a:grpSpLocks/>
          </p:cNvGrpSpPr>
          <p:nvPr/>
        </p:nvGrpSpPr>
        <p:grpSpPr bwMode="auto">
          <a:xfrm>
            <a:off x="4356100" y="4149725"/>
            <a:ext cx="4006850" cy="1447800"/>
            <a:chOff x="912" y="2688"/>
            <a:chExt cx="2524" cy="912"/>
          </a:xfrm>
        </p:grpSpPr>
        <p:grpSp>
          <p:nvGrpSpPr>
            <p:cNvPr id="18" name="Group 55"/>
            <p:cNvGrpSpPr>
              <a:grpSpLocks/>
            </p:cNvGrpSpPr>
            <p:nvPr/>
          </p:nvGrpSpPr>
          <p:grpSpPr bwMode="auto">
            <a:xfrm>
              <a:off x="912" y="2688"/>
              <a:ext cx="2524" cy="912"/>
              <a:chOff x="912" y="2688"/>
              <a:chExt cx="2524" cy="912"/>
            </a:xfrm>
          </p:grpSpPr>
          <p:grpSp>
            <p:nvGrpSpPr>
              <p:cNvPr id="19" name="Group 56"/>
              <p:cNvGrpSpPr>
                <a:grpSpLocks/>
              </p:cNvGrpSpPr>
              <p:nvPr/>
            </p:nvGrpSpPr>
            <p:grpSpPr bwMode="auto">
              <a:xfrm>
                <a:off x="912" y="2784"/>
                <a:ext cx="1392" cy="576"/>
                <a:chOff x="2976" y="3024"/>
                <a:chExt cx="1329" cy="384"/>
              </a:xfrm>
            </p:grpSpPr>
            <p:grpSp>
              <p:nvGrpSpPr>
                <p:cNvPr id="20" name="Group 57"/>
                <p:cNvGrpSpPr>
                  <a:grpSpLocks/>
                </p:cNvGrpSpPr>
                <p:nvPr/>
              </p:nvGrpSpPr>
              <p:grpSpPr bwMode="auto">
                <a:xfrm>
                  <a:off x="2976" y="3024"/>
                  <a:ext cx="897" cy="360"/>
                  <a:chOff x="3807" y="2976"/>
                  <a:chExt cx="897" cy="360"/>
                </a:xfrm>
              </p:grpSpPr>
              <p:sp>
                <p:nvSpPr>
                  <p:cNvPr id="4439" name="Freeform 58"/>
                  <p:cNvSpPr>
                    <a:spLocks/>
                  </p:cNvSpPr>
                  <p:nvPr/>
                </p:nvSpPr>
                <p:spPr bwMode="auto">
                  <a:xfrm>
                    <a:off x="3807" y="2976"/>
                    <a:ext cx="897" cy="360"/>
                  </a:xfrm>
                  <a:custGeom>
                    <a:avLst/>
                    <a:gdLst>
                      <a:gd name="T0" fmla="*/ 157 w 831"/>
                      <a:gd name="T1" fmla="*/ 38 h 480"/>
                      <a:gd name="T2" fmla="*/ 237 w 831"/>
                      <a:gd name="T3" fmla="*/ 32 h 480"/>
                      <a:gd name="T4" fmla="*/ 394 w 831"/>
                      <a:gd name="T5" fmla="*/ 26 h 480"/>
                      <a:gd name="T6" fmla="*/ 474 w 831"/>
                      <a:gd name="T7" fmla="*/ 26 h 480"/>
                      <a:gd name="T8" fmla="*/ 630 w 831"/>
                      <a:gd name="T9" fmla="*/ 13 h 480"/>
                      <a:gd name="T10" fmla="*/ 763 w 831"/>
                      <a:gd name="T11" fmla="*/ 8 h 480"/>
                      <a:gd name="T12" fmla="*/ 838 w 831"/>
                      <a:gd name="T13" fmla="*/ 4 h 480"/>
                      <a:gd name="T14" fmla="*/ 868 w 831"/>
                      <a:gd name="T15" fmla="*/ 0 h 480"/>
                      <a:gd name="T16" fmla="*/ 921 w 831"/>
                      <a:gd name="T17" fmla="*/ 5 h 480"/>
                      <a:gd name="T18" fmla="*/ 944 w 831"/>
                      <a:gd name="T19" fmla="*/ 6 h 480"/>
                      <a:gd name="T20" fmla="*/ 1025 w 831"/>
                      <a:gd name="T21" fmla="*/ 13 h 480"/>
                      <a:gd name="T22" fmla="*/ 1025 w 831"/>
                      <a:gd name="T23" fmla="*/ 20 h 480"/>
                      <a:gd name="T24" fmla="*/ 1183 w 831"/>
                      <a:gd name="T25" fmla="*/ 26 h 480"/>
                      <a:gd name="T26" fmla="*/ 1183 w 831"/>
                      <a:gd name="T27" fmla="*/ 32 h 480"/>
                      <a:gd name="T28" fmla="*/ 1262 w 831"/>
                      <a:gd name="T29" fmla="*/ 38 h 480"/>
                      <a:gd name="T30" fmla="*/ 1262 w 831"/>
                      <a:gd name="T31" fmla="*/ 45 h 480"/>
                      <a:gd name="T32" fmla="*/ 1340 w 831"/>
                      <a:gd name="T33" fmla="*/ 45 h 480"/>
                      <a:gd name="T34" fmla="*/ 1419 w 831"/>
                      <a:gd name="T35" fmla="*/ 45 h 480"/>
                      <a:gd name="T36" fmla="*/ 1340 w 831"/>
                      <a:gd name="T37" fmla="*/ 51 h 480"/>
                      <a:gd name="T38" fmla="*/ 944 w 831"/>
                      <a:gd name="T39" fmla="*/ 58 h 480"/>
                      <a:gd name="T40" fmla="*/ 630 w 831"/>
                      <a:gd name="T41" fmla="*/ 58 h 480"/>
                      <a:gd name="T42" fmla="*/ 474 w 831"/>
                      <a:gd name="T43" fmla="*/ 65 h 480"/>
                      <a:gd name="T44" fmla="*/ 157 w 831"/>
                      <a:gd name="T45" fmla="*/ 58 h 480"/>
                      <a:gd name="T46" fmla="*/ 0 w 831"/>
                      <a:gd name="T47" fmla="*/ 45 h 480"/>
                      <a:gd name="T48" fmla="*/ 79 w 831"/>
                      <a:gd name="T49" fmla="*/ 38 h 480"/>
                      <a:gd name="T50" fmla="*/ 157 w 831"/>
                      <a:gd name="T51" fmla="*/ 38 h 480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831"/>
                      <a:gd name="T79" fmla="*/ 0 h 480"/>
                      <a:gd name="T80" fmla="*/ 831 w 831"/>
                      <a:gd name="T81" fmla="*/ 480 h 480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831" h="480">
                        <a:moveTo>
                          <a:pt x="92" y="288"/>
                        </a:moveTo>
                        <a:lnTo>
                          <a:pt x="139" y="240"/>
                        </a:lnTo>
                        <a:lnTo>
                          <a:pt x="231" y="192"/>
                        </a:lnTo>
                        <a:lnTo>
                          <a:pt x="277" y="192"/>
                        </a:lnTo>
                        <a:lnTo>
                          <a:pt x="369" y="96"/>
                        </a:lnTo>
                        <a:lnTo>
                          <a:pt x="447" y="52"/>
                        </a:lnTo>
                        <a:lnTo>
                          <a:pt x="491" y="24"/>
                        </a:lnTo>
                        <a:lnTo>
                          <a:pt x="508" y="0"/>
                        </a:lnTo>
                        <a:lnTo>
                          <a:pt x="539" y="32"/>
                        </a:lnTo>
                        <a:lnTo>
                          <a:pt x="554" y="48"/>
                        </a:lnTo>
                        <a:lnTo>
                          <a:pt x="600" y="96"/>
                        </a:lnTo>
                        <a:lnTo>
                          <a:pt x="600" y="144"/>
                        </a:lnTo>
                        <a:lnTo>
                          <a:pt x="693" y="192"/>
                        </a:lnTo>
                        <a:lnTo>
                          <a:pt x="693" y="240"/>
                        </a:lnTo>
                        <a:lnTo>
                          <a:pt x="739" y="288"/>
                        </a:lnTo>
                        <a:lnTo>
                          <a:pt x="739" y="336"/>
                        </a:lnTo>
                        <a:lnTo>
                          <a:pt x="785" y="336"/>
                        </a:lnTo>
                        <a:lnTo>
                          <a:pt x="831" y="336"/>
                        </a:lnTo>
                        <a:lnTo>
                          <a:pt x="785" y="384"/>
                        </a:lnTo>
                        <a:lnTo>
                          <a:pt x="554" y="432"/>
                        </a:lnTo>
                        <a:lnTo>
                          <a:pt x="369" y="432"/>
                        </a:lnTo>
                        <a:lnTo>
                          <a:pt x="277" y="480"/>
                        </a:lnTo>
                        <a:lnTo>
                          <a:pt x="92" y="432"/>
                        </a:lnTo>
                        <a:lnTo>
                          <a:pt x="0" y="336"/>
                        </a:lnTo>
                        <a:lnTo>
                          <a:pt x="46" y="288"/>
                        </a:lnTo>
                        <a:lnTo>
                          <a:pt x="92" y="28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/>
                      </a:gs>
                      <a:gs pos="100000">
                        <a:schemeClr val="tx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440" name="Freeform 59"/>
                  <p:cNvSpPr>
                    <a:spLocks/>
                  </p:cNvSpPr>
                  <p:nvPr/>
                </p:nvSpPr>
                <p:spPr bwMode="auto">
                  <a:xfrm>
                    <a:off x="3856" y="2976"/>
                    <a:ext cx="699" cy="360"/>
                  </a:xfrm>
                  <a:custGeom>
                    <a:avLst/>
                    <a:gdLst>
                      <a:gd name="T0" fmla="*/ 62 w 672"/>
                      <a:gd name="T1" fmla="*/ 51 h 480"/>
                      <a:gd name="T2" fmla="*/ 316 w 672"/>
                      <a:gd name="T3" fmla="*/ 65 h 480"/>
                      <a:gd name="T4" fmla="*/ 443 w 672"/>
                      <a:gd name="T5" fmla="*/ 51 h 480"/>
                      <a:gd name="T6" fmla="*/ 696 w 672"/>
                      <a:gd name="T7" fmla="*/ 51 h 480"/>
                      <a:gd name="T8" fmla="*/ 885 w 672"/>
                      <a:gd name="T9" fmla="*/ 45 h 480"/>
                      <a:gd name="T10" fmla="*/ 885 w 672"/>
                      <a:gd name="T11" fmla="*/ 38 h 480"/>
                      <a:gd name="T12" fmla="*/ 821 w 672"/>
                      <a:gd name="T13" fmla="*/ 26 h 480"/>
                      <a:gd name="T14" fmla="*/ 758 w 672"/>
                      <a:gd name="T15" fmla="*/ 20 h 480"/>
                      <a:gd name="T16" fmla="*/ 758 w 672"/>
                      <a:gd name="T17" fmla="*/ 13 h 480"/>
                      <a:gd name="T18" fmla="*/ 633 w 672"/>
                      <a:gd name="T19" fmla="*/ 6 h 480"/>
                      <a:gd name="T20" fmla="*/ 633 w 672"/>
                      <a:gd name="T21" fmla="*/ 0 h 480"/>
                      <a:gd name="T22" fmla="*/ 506 w 672"/>
                      <a:gd name="T23" fmla="*/ 13 h 480"/>
                      <a:gd name="T24" fmla="*/ 443 w 672"/>
                      <a:gd name="T25" fmla="*/ 26 h 480"/>
                      <a:gd name="T26" fmla="*/ 190 w 672"/>
                      <a:gd name="T27" fmla="*/ 32 h 480"/>
                      <a:gd name="T28" fmla="*/ 126 w 672"/>
                      <a:gd name="T29" fmla="*/ 38 h 480"/>
                      <a:gd name="T30" fmla="*/ 0 w 672"/>
                      <a:gd name="T31" fmla="*/ 45 h 480"/>
                      <a:gd name="T32" fmla="*/ 62 w 672"/>
                      <a:gd name="T33" fmla="*/ 51 h 48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672"/>
                      <a:gd name="T52" fmla="*/ 0 h 480"/>
                      <a:gd name="T53" fmla="*/ 672 w 672"/>
                      <a:gd name="T54" fmla="*/ 480 h 480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672" h="480">
                        <a:moveTo>
                          <a:pt x="48" y="384"/>
                        </a:moveTo>
                        <a:lnTo>
                          <a:pt x="240" y="480"/>
                        </a:lnTo>
                        <a:lnTo>
                          <a:pt x="336" y="384"/>
                        </a:lnTo>
                        <a:lnTo>
                          <a:pt x="528" y="384"/>
                        </a:lnTo>
                        <a:lnTo>
                          <a:pt x="672" y="336"/>
                        </a:lnTo>
                        <a:lnTo>
                          <a:pt x="672" y="288"/>
                        </a:lnTo>
                        <a:lnTo>
                          <a:pt x="624" y="192"/>
                        </a:lnTo>
                        <a:lnTo>
                          <a:pt x="576" y="144"/>
                        </a:lnTo>
                        <a:lnTo>
                          <a:pt x="576" y="96"/>
                        </a:lnTo>
                        <a:lnTo>
                          <a:pt x="480" y="48"/>
                        </a:lnTo>
                        <a:lnTo>
                          <a:pt x="480" y="0"/>
                        </a:lnTo>
                        <a:lnTo>
                          <a:pt x="384" y="96"/>
                        </a:lnTo>
                        <a:lnTo>
                          <a:pt x="336" y="192"/>
                        </a:lnTo>
                        <a:lnTo>
                          <a:pt x="144" y="240"/>
                        </a:lnTo>
                        <a:lnTo>
                          <a:pt x="96" y="288"/>
                        </a:lnTo>
                        <a:lnTo>
                          <a:pt x="0" y="336"/>
                        </a:lnTo>
                        <a:lnTo>
                          <a:pt x="48" y="384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>
                          <a:alpha val="12999"/>
                        </a:srgbClr>
                      </a:gs>
                      <a:gs pos="100000">
                        <a:schemeClr val="tx1">
                          <a:alpha val="56000"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441" name="Freeform 60"/>
                  <p:cNvSpPr>
                    <a:spLocks/>
                  </p:cNvSpPr>
                  <p:nvPr/>
                </p:nvSpPr>
                <p:spPr bwMode="auto">
                  <a:xfrm>
                    <a:off x="4006" y="3048"/>
                    <a:ext cx="498" cy="252"/>
                  </a:xfrm>
                  <a:custGeom>
                    <a:avLst/>
                    <a:gdLst>
                      <a:gd name="T0" fmla="*/ 587 w 461"/>
                      <a:gd name="T1" fmla="*/ 0 h 336"/>
                      <a:gd name="T2" fmla="*/ 634 w 461"/>
                      <a:gd name="T3" fmla="*/ 8 h 336"/>
                      <a:gd name="T4" fmla="*/ 791 w 461"/>
                      <a:gd name="T5" fmla="*/ 16 h 336"/>
                      <a:gd name="T6" fmla="*/ 791 w 461"/>
                      <a:gd name="T7" fmla="*/ 30 h 336"/>
                      <a:gd name="T8" fmla="*/ 554 w 461"/>
                      <a:gd name="T9" fmla="*/ 30 h 336"/>
                      <a:gd name="T10" fmla="*/ 396 w 461"/>
                      <a:gd name="T11" fmla="*/ 37 h 336"/>
                      <a:gd name="T12" fmla="*/ 158 w 461"/>
                      <a:gd name="T13" fmla="*/ 45 h 336"/>
                      <a:gd name="T14" fmla="*/ 0 w 461"/>
                      <a:gd name="T15" fmla="*/ 30 h 336"/>
                      <a:gd name="T16" fmla="*/ 158 w 461"/>
                      <a:gd name="T17" fmla="*/ 22 h 336"/>
                      <a:gd name="T18" fmla="*/ 237 w 461"/>
                      <a:gd name="T19" fmla="*/ 16 h 336"/>
                      <a:gd name="T20" fmla="*/ 396 w 461"/>
                      <a:gd name="T21" fmla="*/ 16 h 336"/>
                      <a:gd name="T22" fmla="*/ 475 w 461"/>
                      <a:gd name="T23" fmla="*/ 2 h 336"/>
                      <a:gd name="T24" fmla="*/ 587 w 461"/>
                      <a:gd name="T25" fmla="*/ 0 h 3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61"/>
                      <a:gd name="T40" fmla="*/ 0 h 336"/>
                      <a:gd name="T41" fmla="*/ 461 w 461"/>
                      <a:gd name="T42" fmla="*/ 336 h 3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61" h="336">
                        <a:moveTo>
                          <a:pt x="342" y="0"/>
                        </a:moveTo>
                        <a:lnTo>
                          <a:pt x="369" y="62"/>
                        </a:lnTo>
                        <a:lnTo>
                          <a:pt x="461" y="117"/>
                        </a:lnTo>
                        <a:lnTo>
                          <a:pt x="461" y="226"/>
                        </a:lnTo>
                        <a:lnTo>
                          <a:pt x="323" y="226"/>
                        </a:lnTo>
                        <a:lnTo>
                          <a:pt x="231" y="281"/>
                        </a:lnTo>
                        <a:lnTo>
                          <a:pt x="92" y="336"/>
                        </a:lnTo>
                        <a:lnTo>
                          <a:pt x="0" y="226"/>
                        </a:lnTo>
                        <a:lnTo>
                          <a:pt x="92" y="171"/>
                        </a:lnTo>
                        <a:lnTo>
                          <a:pt x="138" y="117"/>
                        </a:lnTo>
                        <a:lnTo>
                          <a:pt x="231" y="117"/>
                        </a:lnTo>
                        <a:lnTo>
                          <a:pt x="277" y="7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>
                          <a:alpha val="50998"/>
                        </a:srgbClr>
                      </a:gs>
                      <a:gs pos="100000">
                        <a:schemeClr val="tx2">
                          <a:alpha val="43999"/>
                        </a:schemeClr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442" name="Freeform 6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57" y="3192"/>
                    <a:ext cx="99" cy="72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3" cstate="print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443" name="Freeform 62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67" y="3180"/>
                    <a:ext cx="78" cy="4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3" cstate="print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444" name="Freeform 63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78" y="3156"/>
                    <a:ext cx="56" cy="4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3" cstate="print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sp>
              <p:nvSpPr>
                <p:cNvPr id="4429" name="Freeform 64"/>
                <p:cNvSpPr>
                  <a:spLocks/>
                </p:cNvSpPr>
                <p:nvPr/>
              </p:nvSpPr>
              <p:spPr bwMode="auto">
                <a:xfrm>
                  <a:off x="3408" y="3066"/>
                  <a:ext cx="897" cy="342"/>
                </a:xfrm>
                <a:custGeom>
                  <a:avLst/>
                  <a:gdLst>
                    <a:gd name="T0" fmla="*/ 157 w 831"/>
                    <a:gd name="T1" fmla="*/ 35 h 456"/>
                    <a:gd name="T2" fmla="*/ 237 w 831"/>
                    <a:gd name="T3" fmla="*/ 29 h 456"/>
                    <a:gd name="T4" fmla="*/ 394 w 831"/>
                    <a:gd name="T5" fmla="*/ 22 h 456"/>
                    <a:gd name="T6" fmla="*/ 474 w 831"/>
                    <a:gd name="T7" fmla="*/ 22 h 456"/>
                    <a:gd name="T8" fmla="*/ 630 w 831"/>
                    <a:gd name="T9" fmla="*/ 10 h 456"/>
                    <a:gd name="T10" fmla="*/ 764 w 831"/>
                    <a:gd name="T11" fmla="*/ 5 h 456"/>
                    <a:gd name="T12" fmla="*/ 819 w 831"/>
                    <a:gd name="T13" fmla="*/ 0 h 456"/>
                    <a:gd name="T14" fmla="*/ 868 w 831"/>
                    <a:gd name="T15" fmla="*/ 2 h 456"/>
                    <a:gd name="T16" fmla="*/ 908 w 831"/>
                    <a:gd name="T17" fmla="*/ 2 h 456"/>
                    <a:gd name="T18" fmla="*/ 944 w 831"/>
                    <a:gd name="T19" fmla="*/ 4 h 456"/>
                    <a:gd name="T20" fmla="*/ 1025 w 831"/>
                    <a:gd name="T21" fmla="*/ 10 h 456"/>
                    <a:gd name="T22" fmla="*/ 1025 w 831"/>
                    <a:gd name="T23" fmla="*/ 17 h 456"/>
                    <a:gd name="T24" fmla="*/ 1183 w 831"/>
                    <a:gd name="T25" fmla="*/ 22 h 456"/>
                    <a:gd name="T26" fmla="*/ 1183 w 831"/>
                    <a:gd name="T27" fmla="*/ 29 h 456"/>
                    <a:gd name="T28" fmla="*/ 1262 w 831"/>
                    <a:gd name="T29" fmla="*/ 35 h 456"/>
                    <a:gd name="T30" fmla="*/ 1262 w 831"/>
                    <a:gd name="T31" fmla="*/ 42 h 456"/>
                    <a:gd name="T32" fmla="*/ 1340 w 831"/>
                    <a:gd name="T33" fmla="*/ 42 h 456"/>
                    <a:gd name="T34" fmla="*/ 1419 w 831"/>
                    <a:gd name="T35" fmla="*/ 42 h 456"/>
                    <a:gd name="T36" fmla="*/ 1340 w 831"/>
                    <a:gd name="T37" fmla="*/ 49 h 456"/>
                    <a:gd name="T38" fmla="*/ 944 w 831"/>
                    <a:gd name="T39" fmla="*/ 55 h 456"/>
                    <a:gd name="T40" fmla="*/ 630 w 831"/>
                    <a:gd name="T41" fmla="*/ 55 h 456"/>
                    <a:gd name="T42" fmla="*/ 474 w 831"/>
                    <a:gd name="T43" fmla="*/ 62 h 456"/>
                    <a:gd name="T44" fmla="*/ 157 w 831"/>
                    <a:gd name="T45" fmla="*/ 55 h 456"/>
                    <a:gd name="T46" fmla="*/ 0 w 831"/>
                    <a:gd name="T47" fmla="*/ 42 h 456"/>
                    <a:gd name="T48" fmla="*/ 79 w 831"/>
                    <a:gd name="T49" fmla="*/ 35 h 456"/>
                    <a:gd name="T50" fmla="*/ 157 w 831"/>
                    <a:gd name="T51" fmla="*/ 35 h 45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831"/>
                    <a:gd name="T79" fmla="*/ 0 h 456"/>
                    <a:gd name="T80" fmla="*/ 831 w 831"/>
                    <a:gd name="T81" fmla="*/ 456 h 45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831" h="456">
                      <a:moveTo>
                        <a:pt x="92" y="264"/>
                      </a:moveTo>
                      <a:lnTo>
                        <a:pt x="139" y="216"/>
                      </a:lnTo>
                      <a:lnTo>
                        <a:pt x="231" y="168"/>
                      </a:lnTo>
                      <a:lnTo>
                        <a:pt x="277" y="168"/>
                      </a:lnTo>
                      <a:lnTo>
                        <a:pt x="369" y="72"/>
                      </a:lnTo>
                      <a:lnTo>
                        <a:pt x="448" y="32"/>
                      </a:lnTo>
                      <a:lnTo>
                        <a:pt x="480" y="0"/>
                      </a:lnTo>
                      <a:lnTo>
                        <a:pt x="508" y="8"/>
                      </a:lnTo>
                      <a:lnTo>
                        <a:pt x="532" y="4"/>
                      </a:lnTo>
                      <a:lnTo>
                        <a:pt x="554" y="24"/>
                      </a:lnTo>
                      <a:lnTo>
                        <a:pt x="600" y="72"/>
                      </a:lnTo>
                      <a:lnTo>
                        <a:pt x="600" y="120"/>
                      </a:lnTo>
                      <a:lnTo>
                        <a:pt x="693" y="168"/>
                      </a:lnTo>
                      <a:lnTo>
                        <a:pt x="693" y="216"/>
                      </a:lnTo>
                      <a:lnTo>
                        <a:pt x="739" y="264"/>
                      </a:lnTo>
                      <a:lnTo>
                        <a:pt x="739" y="312"/>
                      </a:lnTo>
                      <a:lnTo>
                        <a:pt x="785" y="312"/>
                      </a:lnTo>
                      <a:lnTo>
                        <a:pt x="831" y="312"/>
                      </a:lnTo>
                      <a:lnTo>
                        <a:pt x="785" y="360"/>
                      </a:lnTo>
                      <a:lnTo>
                        <a:pt x="554" y="408"/>
                      </a:lnTo>
                      <a:lnTo>
                        <a:pt x="369" y="408"/>
                      </a:lnTo>
                      <a:lnTo>
                        <a:pt x="277" y="456"/>
                      </a:lnTo>
                      <a:lnTo>
                        <a:pt x="92" y="408"/>
                      </a:lnTo>
                      <a:lnTo>
                        <a:pt x="0" y="312"/>
                      </a:lnTo>
                      <a:lnTo>
                        <a:pt x="46" y="264"/>
                      </a:lnTo>
                      <a:lnTo>
                        <a:pt x="92" y="26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/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430" name="Freeform 65"/>
                <p:cNvSpPr>
                  <a:spLocks/>
                </p:cNvSpPr>
                <p:nvPr/>
              </p:nvSpPr>
              <p:spPr bwMode="auto">
                <a:xfrm>
                  <a:off x="3264" y="3024"/>
                  <a:ext cx="897" cy="360"/>
                </a:xfrm>
                <a:custGeom>
                  <a:avLst/>
                  <a:gdLst>
                    <a:gd name="T0" fmla="*/ 157 w 831"/>
                    <a:gd name="T1" fmla="*/ 38 h 480"/>
                    <a:gd name="T2" fmla="*/ 237 w 831"/>
                    <a:gd name="T3" fmla="*/ 32 h 480"/>
                    <a:gd name="T4" fmla="*/ 394 w 831"/>
                    <a:gd name="T5" fmla="*/ 26 h 480"/>
                    <a:gd name="T6" fmla="*/ 474 w 831"/>
                    <a:gd name="T7" fmla="*/ 26 h 480"/>
                    <a:gd name="T8" fmla="*/ 630 w 831"/>
                    <a:gd name="T9" fmla="*/ 13 h 480"/>
                    <a:gd name="T10" fmla="*/ 763 w 831"/>
                    <a:gd name="T11" fmla="*/ 8 h 480"/>
                    <a:gd name="T12" fmla="*/ 838 w 831"/>
                    <a:gd name="T13" fmla="*/ 4 h 480"/>
                    <a:gd name="T14" fmla="*/ 868 w 831"/>
                    <a:gd name="T15" fmla="*/ 0 h 480"/>
                    <a:gd name="T16" fmla="*/ 921 w 831"/>
                    <a:gd name="T17" fmla="*/ 5 h 480"/>
                    <a:gd name="T18" fmla="*/ 944 w 831"/>
                    <a:gd name="T19" fmla="*/ 6 h 480"/>
                    <a:gd name="T20" fmla="*/ 1025 w 831"/>
                    <a:gd name="T21" fmla="*/ 13 h 480"/>
                    <a:gd name="T22" fmla="*/ 1025 w 831"/>
                    <a:gd name="T23" fmla="*/ 20 h 480"/>
                    <a:gd name="T24" fmla="*/ 1183 w 831"/>
                    <a:gd name="T25" fmla="*/ 26 h 480"/>
                    <a:gd name="T26" fmla="*/ 1183 w 831"/>
                    <a:gd name="T27" fmla="*/ 32 h 480"/>
                    <a:gd name="T28" fmla="*/ 1262 w 831"/>
                    <a:gd name="T29" fmla="*/ 38 h 480"/>
                    <a:gd name="T30" fmla="*/ 1262 w 831"/>
                    <a:gd name="T31" fmla="*/ 45 h 480"/>
                    <a:gd name="T32" fmla="*/ 1340 w 831"/>
                    <a:gd name="T33" fmla="*/ 45 h 480"/>
                    <a:gd name="T34" fmla="*/ 1419 w 831"/>
                    <a:gd name="T35" fmla="*/ 45 h 480"/>
                    <a:gd name="T36" fmla="*/ 1340 w 831"/>
                    <a:gd name="T37" fmla="*/ 51 h 480"/>
                    <a:gd name="T38" fmla="*/ 944 w 831"/>
                    <a:gd name="T39" fmla="*/ 58 h 480"/>
                    <a:gd name="T40" fmla="*/ 630 w 831"/>
                    <a:gd name="T41" fmla="*/ 58 h 480"/>
                    <a:gd name="T42" fmla="*/ 474 w 831"/>
                    <a:gd name="T43" fmla="*/ 65 h 480"/>
                    <a:gd name="T44" fmla="*/ 157 w 831"/>
                    <a:gd name="T45" fmla="*/ 58 h 480"/>
                    <a:gd name="T46" fmla="*/ 0 w 831"/>
                    <a:gd name="T47" fmla="*/ 45 h 480"/>
                    <a:gd name="T48" fmla="*/ 79 w 831"/>
                    <a:gd name="T49" fmla="*/ 38 h 480"/>
                    <a:gd name="T50" fmla="*/ 157 w 831"/>
                    <a:gd name="T51" fmla="*/ 38 h 4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831"/>
                    <a:gd name="T79" fmla="*/ 0 h 480"/>
                    <a:gd name="T80" fmla="*/ 831 w 831"/>
                    <a:gd name="T81" fmla="*/ 480 h 48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831" h="480">
                      <a:moveTo>
                        <a:pt x="92" y="288"/>
                      </a:moveTo>
                      <a:lnTo>
                        <a:pt x="139" y="240"/>
                      </a:lnTo>
                      <a:lnTo>
                        <a:pt x="231" y="192"/>
                      </a:lnTo>
                      <a:lnTo>
                        <a:pt x="277" y="192"/>
                      </a:lnTo>
                      <a:lnTo>
                        <a:pt x="369" y="96"/>
                      </a:lnTo>
                      <a:lnTo>
                        <a:pt x="447" y="52"/>
                      </a:lnTo>
                      <a:lnTo>
                        <a:pt x="491" y="24"/>
                      </a:lnTo>
                      <a:lnTo>
                        <a:pt x="508" y="0"/>
                      </a:lnTo>
                      <a:lnTo>
                        <a:pt x="539" y="32"/>
                      </a:lnTo>
                      <a:lnTo>
                        <a:pt x="554" y="48"/>
                      </a:lnTo>
                      <a:lnTo>
                        <a:pt x="600" y="96"/>
                      </a:lnTo>
                      <a:lnTo>
                        <a:pt x="600" y="144"/>
                      </a:lnTo>
                      <a:lnTo>
                        <a:pt x="693" y="192"/>
                      </a:lnTo>
                      <a:lnTo>
                        <a:pt x="693" y="240"/>
                      </a:lnTo>
                      <a:lnTo>
                        <a:pt x="739" y="288"/>
                      </a:lnTo>
                      <a:lnTo>
                        <a:pt x="739" y="336"/>
                      </a:lnTo>
                      <a:lnTo>
                        <a:pt x="785" y="336"/>
                      </a:lnTo>
                      <a:lnTo>
                        <a:pt x="831" y="336"/>
                      </a:lnTo>
                      <a:lnTo>
                        <a:pt x="785" y="384"/>
                      </a:lnTo>
                      <a:lnTo>
                        <a:pt x="554" y="432"/>
                      </a:lnTo>
                      <a:lnTo>
                        <a:pt x="369" y="432"/>
                      </a:lnTo>
                      <a:lnTo>
                        <a:pt x="277" y="480"/>
                      </a:lnTo>
                      <a:lnTo>
                        <a:pt x="92" y="432"/>
                      </a:lnTo>
                      <a:lnTo>
                        <a:pt x="0" y="336"/>
                      </a:lnTo>
                      <a:lnTo>
                        <a:pt x="46" y="288"/>
                      </a:lnTo>
                      <a:lnTo>
                        <a:pt x="92" y="28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/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431" name="Freeform 66"/>
                <p:cNvSpPr>
                  <a:spLocks/>
                </p:cNvSpPr>
                <p:nvPr/>
              </p:nvSpPr>
              <p:spPr bwMode="auto">
                <a:xfrm>
                  <a:off x="3313" y="3024"/>
                  <a:ext cx="699" cy="360"/>
                </a:xfrm>
                <a:custGeom>
                  <a:avLst/>
                  <a:gdLst>
                    <a:gd name="T0" fmla="*/ 62 w 672"/>
                    <a:gd name="T1" fmla="*/ 51 h 480"/>
                    <a:gd name="T2" fmla="*/ 316 w 672"/>
                    <a:gd name="T3" fmla="*/ 65 h 480"/>
                    <a:gd name="T4" fmla="*/ 443 w 672"/>
                    <a:gd name="T5" fmla="*/ 51 h 480"/>
                    <a:gd name="T6" fmla="*/ 696 w 672"/>
                    <a:gd name="T7" fmla="*/ 51 h 480"/>
                    <a:gd name="T8" fmla="*/ 885 w 672"/>
                    <a:gd name="T9" fmla="*/ 45 h 480"/>
                    <a:gd name="T10" fmla="*/ 885 w 672"/>
                    <a:gd name="T11" fmla="*/ 38 h 480"/>
                    <a:gd name="T12" fmla="*/ 821 w 672"/>
                    <a:gd name="T13" fmla="*/ 26 h 480"/>
                    <a:gd name="T14" fmla="*/ 758 w 672"/>
                    <a:gd name="T15" fmla="*/ 20 h 480"/>
                    <a:gd name="T16" fmla="*/ 758 w 672"/>
                    <a:gd name="T17" fmla="*/ 13 h 480"/>
                    <a:gd name="T18" fmla="*/ 633 w 672"/>
                    <a:gd name="T19" fmla="*/ 6 h 480"/>
                    <a:gd name="T20" fmla="*/ 633 w 672"/>
                    <a:gd name="T21" fmla="*/ 0 h 480"/>
                    <a:gd name="T22" fmla="*/ 506 w 672"/>
                    <a:gd name="T23" fmla="*/ 13 h 480"/>
                    <a:gd name="T24" fmla="*/ 443 w 672"/>
                    <a:gd name="T25" fmla="*/ 26 h 480"/>
                    <a:gd name="T26" fmla="*/ 190 w 672"/>
                    <a:gd name="T27" fmla="*/ 32 h 480"/>
                    <a:gd name="T28" fmla="*/ 126 w 672"/>
                    <a:gd name="T29" fmla="*/ 38 h 480"/>
                    <a:gd name="T30" fmla="*/ 0 w 672"/>
                    <a:gd name="T31" fmla="*/ 45 h 480"/>
                    <a:gd name="T32" fmla="*/ 62 w 672"/>
                    <a:gd name="T33" fmla="*/ 51 h 48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72"/>
                    <a:gd name="T52" fmla="*/ 0 h 480"/>
                    <a:gd name="T53" fmla="*/ 672 w 672"/>
                    <a:gd name="T54" fmla="*/ 480 h 48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72" h="480">
                      <a:moveTo>
                        <a:pt x="48" y="384"/>
                      </a:moveTo>
                      <a:lnTo>
                        <a:pt x="240" y="480"/>
                      </a:lnTo>
                      <a:lnTo>
                        <a:pt x="336" y="384"/>
                      </a:lnTo>
                      <a:lnTo>
                        <a:pt x="528" y="384"/>
                      </a:lnTo>
                      <a:lnTo>
                        <a:pt x="672" y="336"/>
                      </a:lnTo>
                      <a:lnTo>
                        <a:pt x="672" y="288"/>
                      </a:lnTo>
                      <a:lnTo>
                        <a:pt x="624" y="192"/>
                      </a:lnTo>
                      <a:lnTo>
                        <a:pt x="576" y="144"/>
                      </a:lnTo>
                      <a:lnTo>
                        <a:pt x="576" y="96"/>
                      </a:lnTo>
                      <a:lnTo>
                        <a:pt x="480" y="48"/>
                      </a:lnTo>
                      <a:lnTo>
                        <a:pt x="480" y="0"/>
                      </a:lnTo>
                      <a:lnTo>
                        <a:pt x="384" y="96"/>
                      </a:lnTo>
                      <a:lnTo>
                        <a:pt x="336" y="192"/>
                      </a:lnTo>
                      <a:lnTo>
                        <a:pt x="144" y="240"/>
                      </a:lnTo>
                      <a:lnTo>
                        <a:pt x="96" y="288"/>
                      </a:lnTo>
                      <a:lnTo>
                        <a:pt x="0" y="336"/>
                      </a:lnTo>
                      <a:lnTo>
                        <a:pt x="48" y="38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12999"/>
                      </a:srgbClr>
                    </a:gs>
                    <a:gs pos="100000">
                      <a:schemeClr val="tx1">
                        <a:alpha val="56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432" name="Freeform 67"/>
                <p:cNvSpPr>
                  <a:spLocks/>
                </p:cNvSpPr>
                <p:nvPr/>
              </p:nvSpPr>
              <p:spPr bwMode="auto">
                <a:xfrm>
                  <a:off x="3463" y="3096"/>
                  <a:ext cx="498" cy="252"/>
                </a:xfrm>
                <a:custGeom>
                  <a:avLst/>
                  <a:gdLst>
                    <a:gd name="T0" fmla="*/ 587 w 461"/>
                    <a:gd name="T1" fmla="*/ 0 h 336"/>
                    <a:gd name="T2" fmla="*/ 634 w 461"/>
                    <a:gd name="T3" fmla="*/ 8 h 336"/>
                    <a:gd name="T4" fmla="*/ 791 w 461"/>
                    <a:gd name="T5" fmla="*/ 16 h 336"/>
                    <a:gd name="T6" fmla="*/ 791 w 461"/>
                    <a:gd name="T7" fmla="*/ 30 h 336"/>
                    <a:gd name="T8" fmla="*/ 554 w 461"/>
                    <a:gd name="T9" fmla="*/ 30 h 336"/>
                    <a:gd name="T10" fmla="*/ 396 w 461"/>
                    <a:gd name="T11" fmla="*/ 37 h 336"/>
                    <a:gd name="T12" fmla="*/ 158 w 461"/>
                    <a:gd name="T13" fmla="*/ 45 h 336"/>
                    <a:gd name="T14" fmla="*/ 0 w 461"/>
                    <a:gd name="T15" fmla="*/ 30 h 336"/>
                    <a:gd name="T16" fmla="*/ 158 w 461"/>
                    <a:gd name="T17" fmla="*/ 22 h 336"/>
                    <a:gd name="T18" fmla="*/ 237 w 461"/>
                    <a:gd name="T19" fmla="*/ 16 h 336"/>
                    <a:gd name="T20" fmla="*/ 396 w 461"/>
                    <a:gd name="T21" fmla="*/ 16 h 336"/>
                    <a:gd name="T22" fmla="*/ 475 w 461"/>
                    <a:gd name="T23" fmla="*/ 2 h 336"/>
                    <a:gd name="T24" fmla="*/ 587 w 461"/>
                    <a:gd name="T25" fmla="*/ 0 h 3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61"/>
                    <a:gd name="T40" fmla="*/ 0 h 336"/>
                    <a:gd name="T41" fmla="*/ 461 w 461"/>
                    <a:gd name="T42" fmla="*/ 336 h 3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61" h="336">
                      <a:moveTo>
                        <a:pt x="342" y="0"/>
                      </a:moveTo>
                      <a:lnTo>
                        <a:pt x="369" y="62"/>
                      </a:lnTo>
                      <a:lnTo>
                        <a:pt x="461" y="117"/>
                      </a:lnTo>
                      <a:lnTo>
                        <a:pt x="461" y="226"/>
                      </a:lnTo>
                      <a:lnTo>
                        <a:pt x="323" y="226"/>
                      </a:lnTo>
                      <a:lnTo>
                        <a:pt x="231" y="281"/>
                      </a:lnTo>
                      <a:lnTo>
                        <a:pt x="92" y="336"/>
                      </a:lnTo>
                      <a:lnTo>
                        <a:pt x="0" y="226"/>
                      </a:lnTo>
                      <a:lnTo>
                        <a:pt x="92" y="171"/>
                      </a:lnTo>
                      <a:lnTo>
                        <a:pt x="138" y="117"/>
                      </a:lnTo>
                      <a:lnTo>
                        <a:pt x="231" y="117"/>
                      </a:lnTo>
                      <a:lnTo>
                        <a:pt x="277" y="7"/>
                      </a:lnTo>
                      <a:lnTo>
                        <a:pt x="34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50998"/>
                      </a:srgbClr>
                    </a:gs>
                    <a:gs pos="100000">
                      <a:schemeClr val="tx2">
                        <a:alpha val="43999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433" name="Freeform 68"/>
                <p:cNvSpPr>
                  <a:spLocks/>
                </p:cNvSpPr>
                <p:nvPr/>
              </p:nvSpPr>
              <p:spPr bwMode="auto">
                <a:xfrm>
                  <a:off x="3458" y="3048"/>
                  <a:ext cx="698" cy="360"/>
                </a:xfrm>
                <a:custGeom>
                  <a:avLst/>
                  <a:gdLst>
                    <a:gd name="T0" fmla="*/ 62 w 672"/>
                    <a:gd name="T1" fmla="*/ 51 h 480"/>
                    <a:gd name="T2" fmla="*/ 313 w 672"/>
                    <a:gd name="T3" fmla="*/ 65 h 480"/>
                    <a:gd name="T4" fmla="*/ 439 w 672"/>
                    <a:gd name="T5" fmla="*/ 51 h 480"/>
                    <a:gd name="T6" fmla="*/ 689 w 672"/>
                    <a:gd name="T7" fmla="*/ 51 h 480"/>
                    <a:gd name="T8" fmla="*/ 876 w 672"/>
                    <a:gd name="T9" fmla="*/ 45 h 480"/>
                    <a:gd name="T10" fmla="*/ 876 w 672"/>
                    <a:gd name="T11" fmla="*/ 38 h 480"/>
                    <a:gd name="T12" fmla="*/ 813 w 672"/>
                    <a:gd name="T13" fmla="*/ 26 h 480"/>
                    <a:gd name="T14" fmla="*/ 751 w 672"/>
                    <a:gd name="T15" fmla="*/ 20 h 480"/>
                    <a:gd name="T16" fmla="*/ 751 w 672"/>
                    <a:gd name="T17" fmla="*/ 13 h 480"/>
                    <a:gd name="T18" fmla="*/ 626 w 672"/>
                    <a:gd name="T19" fmla="*/ 6 h 480"/>
                    <a:gd name="T20" fmla="*/ 626 w 672"/>
                    <a:gd name="T21" fmla="*/ 0 h 480"/>
                    <a:gd name="T22" fmla="*/ 501 w 672"/>
                    <a:gd name="T23" fmla="*/ 13 h 480"/>
                    <a:gd name="T24" fmla="*/ 439 w 672"/>
                    <a:gd name="T25" fmla="*/ 26 h 480"/>
                    <a:gd name="T26" fmla="*/ 189 w 672"/>
                    <a:gd name="T27" fmla="*/ 32 h 480"/>
                    <a:gd name="T28" fmla="*/ 125 w 672"/>
                    <a:gd name="T29" fmla="*/ 38 h 480"/>
                    <a:gd name="T30" fmla="*/ 0 w 672"/>
                    <a:gd name="T31" fmla="*/ 45 h 480"/>
                    <a:gd name="T32" fmla="*/ 62 w 672"/>
                    <a:gd name="T33" fmla="*/ 51 h 48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72"/>
                    <a:gd name="T52" fmla="*/ 0 h 480"/>
                    <a:gd name="T53" fmla="*/ 672 w 672"/>
                    <a:gd name="T54" fmla="*/ 480 h 48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72" h="480">
                      <a:moveTo>
                        <a:pt x="48" y="384"/>
                      </a:moveTo>
                      <a:lnTo>
                        <a:pt x="240" y="480"/>
                      </a:lnTo>
                      <a:lnTo>
                        <a:pt x="336" y="384"/>
                      </a:lnTo>
                      <a:lnTo>
                        <a:pt x="528" y="384"/>
                      </a:lnTo>
                      <a:lnTo>
                        <a:pt x="672" y="336"/>
                      </a:lnTo>
                      <a:lnTo>
                        <a:pt x="672" y="288"/>
                      </a:lnTo>
                      <a:lnTo>
                        <a:pt x="624" y="192"/>
                      </a:lnTo>
                      <a:lnTo>
                        <a:pt x="576" y="144"/>
                      </a:lnTo>
                      <a:lnTo>
                        <a:pt x="576" y="96"/>
                      </a:lnTo>
                      <a:lnTo>
                        <a:pt x="480" y="48"/>
                      </a:lnTo>
                      <a:lnTo>
                        <a:pt x="480" y="0"/>
                      </a:lnTo>
                      <a:lnTo>
                        <a:pt x="384" y="96"/>
                      </a:lnTo>
                      <a:lnTo>
                        <a:pt x="336" y="192"/>
                      </a:lnTo>
                      <a:lnTo>
                        <a:pt x="144" y="240"/>
                      </a:lnTo>
                      <a:lnTo>
                        <a:pt x="96" y="288"/>
                      </a:lnTo>
                      <a:lnTo>
                        <a:pt x="0" y="336"/>
                      </a:lnTo>
                      <a:lnTo>
                        <a:pt x="48" y="38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12999"/>
                      </a:srgbClr>
                    </a:gs>
                    <a:gs pos="100000">
                      <a:schemeClr val="tx1">
                        <a:alpha val="56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434" name="Freeform 69"/>
                <p:cNvSpPr>
                  <a:spLocks/>
                </p:cNvSpPr>
                <p:nvPr/>
              </p:nvSpPr>
              <p:spPr bwMode="auto">
                <a:xfrm>
                  <a:off x="3608" y="3111"/>
                  <a:ext cx="498" cy="261"/>
                </a:xfrm>
                <a:custGeom>
                  <a:avLst/>
                  <a:gdLst>
                    <a:gd name="T0" fmla="*/ 562 w 461"/>
                    <a:gd name="T1" fmla="*/ 0 h 348"/>
                    <a:gd name="T2" fmla="*/ 634 w 461"/>
                    <a:gd name="T3" fmla="*/ 10 h 348"/>
                    <a:gd name="T4" fmla="*/ 791 w 461"/>
                    <a:gd name="T5" fmla="*/ 17 h 348"/>
                    <a:gd name="T6" fmla="*/ 791 w 461"/>
                    <a:gd name="T7" fmla="*/ 32 h 348"/>
                    <a:gd name="T8" fmla="*/ 554 w 461"/>
                    <a:gd name="T9" fmla="*/ 32 h 348"/>
                    <a:gd name="T10" fmla="*/ 396 w 461"/>
                    <a:gd name="T11" fmla="*/ 40 h 348"/>
                    <a:gd name="T12" fmla="*/ 158 w 461"/>
                    <a:gd name="T13" fmla="*/ 46 h 348"/>
                    <a:gd name="T14" fmla="*/ 0 w 461"/>
                    <a:gd name="T15" fmla="*/ 32 h 348"/>
                    <a:gd name="T16" fmla="*/ 158 w 461"/>
                    <a:gd name="T17" fmla="*/ 24 h 348"/>
                    <a:gd name="T18" fmla="*/ 237 w 461"/>
                    <a:gd name="T19" fmla="*/ 17 h 348"/>
                    <a:gd name="T20" fmla="*/ 396 w 461"/>
                    <a:gd name="T21" fmla="*/ 17 h 348"/>
                    <a:gd name="T22" fmla="*/ 475 w 461"/>
                    <a:gd name="T23" fmla="*/ 2 h 348"/>
                    <a:gd name="T24" fmla="*/ 562 w 461"/>
                    <a:gd name="T25" fmla="*/ 0 h 34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61"/>
                    <a:gd name="T40" fmla="*/ 0 h 348"/>
                    <a:gd name="T41" fmla="*/ 461 w 461"/>
                    <a:gd name="T42" fmla="*/ 348 h 348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61" h="348">
                      <a:moveTo>
                        <a:pt x="327" y="0"/>
                      </a:moveTo>
                      <a:lnTo>
                        <a:pt x="369" y="74"/>
                      </a:lnTo>
                      <a:lnTo>
                        <a:pt x="461" y="129"/>
                      </a:lnTo>
                      <a:lnTo>
                        <a:pt x="461" y="238"/>
                      </a:lnTo>
                      <a:lnTo>
                        <a:pt x="323" y="238"/>
                      </a:lnTo>
                      <a:lnTo>
                        <a:pt x="231" y="293"/>
                      </a:lnTo>
                      <a:lnTo>
                        <a:pt x="92" y="348"/>
                      </a:lnTo>
                      <a:lnTo>
                        <a:pt x="0" y="238"/>
                      </a:lnTo>
                      <a:lnTo>
                        <a:pt x="92" y="183"/>
                      </a:lnTo>
                      <a:lnTo>
                        <a:pt x="138" y="129"/>
                      </a:lnTo>
                      <a:lnTo>
                        <a:pt x="231" y="129"/>
                      </a:lnTo>
                      <a:lnTo>
                        <a:pt x="277" y="19"/>
                      </a:lnTo>
                      <a:lnTo>
                        <a:pt x="327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50998"/>
                      </a:srgbClr>
                    </a:gs>
                    <a:gs pos="100000">
                      <a:schemeClr val="tx2">
                        <a:alpha val="43999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grpSp>
              <p:nvGrpSpPr>
                <p:cNvPr id="21" name="Group 70"/>
                <p:cNvGrpSpPr>
                  <a:grpSpLocks/>
                </p:cNvGrpSpPr>
                <p:nvPr/>
              </p:nvGrpSpPr>
              <p:grpSpPr bwMode="auto">
                <a:xfrm>
                  <a:off x="3264" y="3120"/>
                  <a:ext cx="96" cy="144"/>
                  <a:chOff x="2715" y="3552"/>
                  <a:chExt cx="375" cy="336"/>
                </a:xfrm>
              </p:grpSpPr>
              <p:sp>
                <p:nvSpPr>
                  <p:cNvPr id="4436" name="Freeform 7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15" y="3636"/>
                    <a:ext cx="375" cy="252"/>
                  </a:xfrm>
                  <a:custGeom>
                    <a:avLst/>
                    <a:gdLst>
                      <a:gd name="T0" fmla="*/ 136 w 375"/>
                      <a:gd name="T1" fmla="*/ 29 h 294"/>
                      <a:gd name="T2" fmla="*/ 94 w 375"/>
                      <a:gd name="T3" fmla="*/ 60 h 294"/>
                      <a:gd name="T4" fmla="*/ 0 w 375"/>
                      <a:gd name="T5" fmla="*/ 99 h 294"/>
                      <a:gd name="T6" fmla="*/ 87 w 375"/>
                      <a:gd name="T7" fmla="*/ 99 h 294"/>
                      <a:gd name="T8" fmla="*/ 141 w 375"/>
                      <a:gd name="T9" fmla="*/ 90 h 294"/>
                      <a:gd name="T10" fmla="*/ 183 w 375"/>
                      <a:gd name="T11" fmla="*/ 87 h 294"/>
                      <a:gd name="T12" fmla="*/ 228 w 375"/>
                      <a:gd name="T13" fmla="*/ 92 h 294"/>
                      <a:gd name="T14" fmla="*/ 309 w 375"/>
                      <a:gd name="T15" fmla="*/ 100 h 294"/>
                      <a:gd name="T16" fmla="*/ 375 w 375"/>
                      <a:gd name="T17" fmla="*/ 100 h 294"/>
                      <a:gd name="T18" fmla="*/ 278 w 375"/>
                      <a:gd name="T19" fmla="*/ 59 h 294"/>
                      <a:gd name="T20" fmla="*/ 238 w 375"/>
                      <a:gd name="T21" fmla="*/ 29 h 294"/>
                      <a:gd name="T22" fmla="*/ 198 w 375"/>
                      <a:gd name="T23" fmla="*/ 0 h 294"/>
                      <a:gd name="T24" fmla="*/ 176 w 375"/>
                      <a:gd name="T25" fmla="*/ 3 h 294"/>
                      <a:gd name="T26" fmla="*/ 136 w 375"/>
                      <a:gd name="T27" fmla="*/ 29 h 294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375"/>
                      <a:gd name="T43" fmla="*/ 0 h 294"/>
                      <a:gd name="T44" fmla="*/ 375 w 375"/>
                      <a:gd name="T45" fmla="*/ 294 h 294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375" h="294">
                        <a:moveTo>
                          <a:pt x="136" y="88"/>
                        </a:moveTo>
                        <a:lnTo>
                          <a:pt x="94" y="179"/>
                        </a:lnTo>
                        <a:lnTo>
                          <a:pt x="0" y="291"/>
                        </a:lnTo>
                        <a:lnTo>
                          <a:pt x="87" y="288"/>
                        </a:lnTo>
                        <a:lnTo>
                          <a:pt x="141" y="267"/>
                        </a:lnTo>
                        <a:lnTo>
                          <a:pt x="183" y="258"/>
                        </a:lnTo>
                        <a:lnTo>
                          <a:pt x="228" y="270"/>
                        </a:lnTo>
                        <a:lnTo>
                          <a:pt x="309" y="294"/>
                        </a:lnTo>
                        <a:lnTo>
                          <a:pt x="375" y="294"/>
                        </a:lnTo>
                        <a:lnTo>
                          <a:pt x="278" y="176"/>
                        </a:lnTo>
                        <a:lnTo>
                          <a:pt x="238" y="88"/>
                        </a:lnTo>
                        <a:lnTo>
                          <a:pt x="198" y="0"/>
                        </a:lnTo>
                        <a:lnTo>
                          <a:pt x="176" y="3"/>
                        </a:lnTo>
                        <a:lnTo>
                          <a:pt x="136" y="88"/>
                        </a:lnTo>
                        <a:close/>
                      </a:path>
                    </a:pathLst>
                  </a:custGeom>
                  <a:blipFill dpi="0" rotWithShape="1">
                    <a:blip r:embed="rId3" cstate="print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437" name="Freeform 72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51" y="3592"/>
                    <a:ext cx="281" cy="200"/>
                  </a:xfrm>
                  <a:custGeom>
                    <a:avLst/>
                    <a:gdLst>
                      <a:gd name="T0" fmla="*/ 8 w 432"/>
                      <a:gd name="T1" fmla="*/ 8 h 288"/>
                      <a:gd name="T2" fmla="*/ 5 w 432"/>
                      <a:gd name="T3" fmla="*/ 15 h 288"/>
                      <a:gd name="T4" fmla="*/ 0 w 432"/>
                      <a:gd name="T5" fmla="*/ 23 h 288"/>
                      <a:gd name="T6" fmla="*/ 7 w 432"/>
                      <a:gd name="T7" fmla="*/ 19 h 288"/>
                      <a:gd name="T8" fmla="*/ 9 w 432"/>
                      <a:gd name="T9" fmla="*/ 23 h 288"/>
                      <a:gd name="T10" fmla="*/ 12 w 432"/>
                      <a:gd name="T11" fmla="*/ 23 h 288"/>
                      <a:gd name="T12" fmla="*/ 14 w 432"/>
                      <a:gd name="T13" fmla="*/ 19 h 288"/>
                      <a:gd name="T14" fmla="*/ 19 w 432"/>
                      <a:gd name="T15" fmla="*/ 22 h 288"/>
                      <a:gd name="T16" fmla="*/ 21 w 432"/>
                      <a:gd name="T17" fmla="*/ 23 h 288"/>
                      <a:gd name="T18" fmla="*/ 16 w 432"/>
                      <a:gd name="T19" fmla="*/ 15 h 288"/>
                      <a:gd name="T20" fmla="*/ 14 w 432"/>
                      <a:gd name="T21" fmla="*/ 8 h 288"/>
                      <a:gd name="T22" fmla="*/ 12 w 432"/>
                      <a:gd name="T23" fmla="*/ 0 h 288"/>
                      <a:gd name="T24" fmla="*/ 10 w 432"/>
                      <a:gd name="T25" fmla="*/ 1 h 288"/>
                      <a:gd name="T26" fmla="*/ 8 w 432"/>
                      <a:gd name="T27" fmla="*/ 8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3" cstate="print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438" name="Freeform 73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91" y="3552"/>
                    <a:ext cx="202" cy="128"/>
                  </a:xfrm>
                  <a:custGeom>
                    <a:avLst/>
                    <a:gdLst>
                      <a:gd name="T0" fmla="*/ 1 w 432"/>
                      <a:gd name="T1" fmla="*/ 0 h 288"/>
                      <a:gd name="T2" fmla="*/ 0 w 432"/>
                      <a:gd name="T3" fmla="*/ 1 h 288"/>
                      <a:gd name="T4" fmla="*/ 0 w 432"/>
                      <a:gd name="T5" fmla="*/ 1 h 288"/>
                      <a:gd name="T6" fmla="*/ 0 w 432"/>
                      <a:gd name="T7" fmla="*/ 1 h 288"/>
                      <a:gd name="T8" fmla="*/ 1 w 432"/>
                      <a:gd name="T9" fmla="*/ 1 h 288"/>
                      <a:gd name="T10" fmla="*/ 1 w 432"/>
                      <a:gd name="T11" fmla="*/ 1 h 288"/>
                      <a:gd name="T12" fmla="*/ 1 w 432"/>
                      <a:gd name="T13" fmla="*/ 1 h 288"/>
                      <a:gd name="T14" fmla="*/ 2 w 432"/>
                      <a:gd name="T15" fmla="*/ 1 h 288"/>
                      <a:gd name="T16" fmla="*/ 2 w 432"/>
                      <a:gd name="T17" fmla="*/ 1 h 288"/>
                      <a:gd name="T18" fmla="*/ 1 w 432"/>
                      <a:gd name="T19" fmla="*/ 1 h 288"/>
                      <a:gd name="T20" fmla="*/ 1 w 432"/>
                      <a:gd name="T21" fmla="*/ 0 h 288"/>
                      <a:gd name="T22" fmla="*/ 1 w 432"/>
                      <a:gd name="T23" fmla="*/ 0 h 288"/>
                      <a:gd name="T24" fmla="*/ 1 w 432"/>
                      <a:gd name="T25" fmla="*/ 0 h 288"/>
                      <a:gd name="T26" fmla="*/ 1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3" cstate="print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  <p:grpSp>
            <p:nvGrpSpPr>
              <p:cNvPr id="22" name="Group 74"/>
              <p:cNvGrpSpPr>
                <a:grpSpLocks/>
              </p:cNvGrpSpPr>
              <p:nvPr/>
            </p:nvGrpSpPr>
            <p:grpSpPr bwMode="auto">
              <a:xfrm flipH="1">
                <a:off x="1296" y="3024"/>
                <a:ext cx="816" cy="576"/>
                <a:chOff x="1056" y="2064"/>
                <a:chExt cx="1728" cy="864"/>
              </a:xfrm>
            </p:grpSpPr>
            <p:sp>
              <p:nvSpPr>
                <p:cNvPr id="4403" name="Freeform 75" descr="Песок"/>
                <p:cNvSpPr>
                  <a:spLocks/>
                </p:cNvSpPr>
                <p:nvPr/>
              </p:nvSpPr>
              <p:spPr bwMode="auto">
                <a:xfrm>
                  <a:off x="1056" y="2400"/>
                  <a:ext cx="1538" cy="528"/>
                </a:xfrm>
                <a:custGeom>
                  <a:avLst/>
                  <a:gdLst>
                    <a:gd name="T0" fmla="*/ 729 w 1730"/>
                    <a:gd name="T1" fmla="*/ 69 h 720"/>
                    <a:gd name="T2" fmla="*/ 692 w 1730"/>
                    <a:gd name="T3" fmla="*/ 72 h 720"/>
                    <a:gd name="T4" fmla="*/ 680 w 1730"/>
                    <a:gd name="T5" fmla="*/ 79 h 720"/>
                    <a:gd name="T6" fmla="*/ 613 w 1730"/>
                    <a:gd name="T7" fmla="*/ 80 h 720"/>
                    <a:gd name="T8" fmla="*/ 581 w 1730"/>
                    <a:gd name="T9" fmla="*/ 81 h 720"/>
                    <a:gd name="T10" fmla="*/ 549 w 1730"/>
                    <a:gd name="T11" fmla="*/ 79 h 720"/>
                    <a:gd name="T12" fmla="*/ 438 w 1730"/>
                    <a:gd name="T13" fmla="*/ 81 h 720"/>
                    <a:gd name="T14" fmla="*/ 330 w 1730"/>
                    <a:gd name="T15" fmla="*/ 81 h 720"/>
                    <a:gd name="T16" fmla="*/ 278 w 1730"/>
                    <a:gd name="T17" fmla="*/ 78 h 720"/>
                    <a:gd name="T18" fmla="*/ 259 w 1730"/>
                    <a:gd name="T19" fmla="*/ 76 h 720"/>
                    <a:gd name="T20" fmla="*/ 217 w 1730"/>
                    <a:gd name="T21" fmla="*/ 72 h 720"/>
                    <a:gd name="T22" fmla="*/ 205 w 1730"/>
                    <a:gd name="T23" fmla="*/ 71 h 720"/>
                    <a:gd name="T24" fmla="*/ 120 w 1730"/>
                    <a:gd name="T25" fmla="*/ 67 h 720"/>
                    <a:gd name="T26" fmla="*/ 86 w 1730"/>
                    <a:gd name="T27" fmla="*/ 63 h 720"/>
                    <a:gd name="T28" fmla="*/ 60 w 1730"/>
                    <a:gd name="T29" fmla="*/ 59 h 720"/>
                    <a:gd name="T30" fmla="*/ 39 w 1730"/>
                    <a:gd name="T31" fmla="*/ 54 h 720"/>
                    <a:gd name="T32" fmla="*/ 8 w 1730"/>
                    <a:gd name="T33" fmla="*/ 49 h 720"/>
                    <a:gd name="T34" fmla="*/ 6 w 1730"/>
                    <a:gd name="T35" fmla="*/ 43 h 720"/>
                    <a:gd name="T36" fmla="*/ 22 w 1730"/>
                    <a:gd name="T37" fmla="*/ 27 h 720"/>
                    <a:gd name="T38" fmla="*/ 44 w 1730"/>
                    <a:gd name="T39" fmla="*/ 17 h 720"/>
                    <a:gd name="T40" fmla="*/ 79 w 1730"/>
                    <a:gd name="T41" fmla="*/ 15 h 720"/>
                    <a:gd name="T42" fmla="*/ 92 w 1730"/>
                    <a:gd name="T43" fmla="*/ 15 h 720"/>
                    <a:gd name="T44" fmla="*/ 148 w 1730"/>
                    <a:gd name="T45" fmla="*/ 9 h 720"/>
                    <a:gd name="T46" fmla="*/ 175 w 1730"/>
                    <a:gd name="T47" fmla="*/ 7 h 720"/>
                    <a:gd name="T48" fmla="*/ 196 w 1730"/>
                    <a:gd name="T49" fmla="*/ 6 h 720"/>
                    <a:gd name="T50" fmla="*/ 217 w 1730"/>
                    <a:gd name="T51" fmla="*/ 4 h 720"/>
                    <a:gd name="T52" fmla="*/ 268 w 1730"/>
                    <a:gd name="T53" fmla="*/ 3 h 720"/>
                    <a:gd name="T54" fmla="*/ 318 w 1730"/>
                    <a:gd name="T55" fmla="*/ 2 h 720"/>
                    <a:gd name="T56" fmla="*/ 382 w 1730"/>
                    <a:gd name="T57" fmla="*/ 1 h 720"/>
                    <a:gd name="T58" fmla="*/ 447 w 1730"/>
                    <a:gd name="T59" fmla="*/ 1 h 720"/>
                    <a:gd name="T60" fmla="*/ 485 w 1730"/>
                    <a:gd name="T61" fmla="*/ 2 h 720"/>
                    <a:gd name="T62" fmla="*/ 509 w 1730"/>
                    <a:gd name="T63" fmla="*/ 5 h 720"/>
                    <a:gd name="T64" fmla="*/ 554 w 1730"/>
                    <a:gd name="T65" fmla="*/ 7 h 720"/>
                    <a:gd name="T66" fmla="*/ 580 w 1730"/>
                    <a:gd name="T67" fmla="*/ 10 h 720"/>
                    <a:gd name="T68" fmla="*/ 608 w 1730"/>
                    <a:gd name="T69" fmla="*/ 14 h 720"/>
                    <a:gd name="T70" fmla="*/ 643 w 1730"/>
                    <a:gd name="T71" fmla="*/ 20 h 720"/>
                    <a:gd name="T72" fmla="*/ 662 w 1730"/>
                    <a:gd name="T73" fmla="*/ 25 h 720"/>
                    <a:gd name="T74" fmla="*/ 687 w 1730"/>
                    <a:gd name="T75" fmla="*/ 33 h 720"/>
                    <a:gd name="T76" fmla="*/ 693 w 1730"/>
                    <a:gd name="T77" fmla="*/ 35 h 720"/>
                    <a:gd name="T78" fmla="*/ 706 w 1730"/>
                    <a:gd name="T79" fmla="*/ 37 h 720"/>
                    <a:gd name="T80" fmla="*/ 715 w 1730"/>
                    <a:gd name="T81" fmla="*/ 40 h 720"/>
                    <a:gd name="T82" fmla="*/ 724 w 1730"/>
                    <a:gd name="T83" fmla="*/ 42 h 720"/>
                    <a:gd name="T84" fmla="*/ 728 w 1730"/>
                    <a:gd name="T85" fmla="*/ 43 h 720"/>
                    <a:gd name="T86" fmla="*/ 744 w 1730"/>
                    <a:gd name="T87" fmla="*/ 49 h 720"/>
                    <a:gd name="T88" fmla="*/ 739 w 1730"/>
                    <a:gd name="T89" fmla="*/ 51 h 720"/>
                    <a:gd name="T90" fmla="*/ 757 w 1730"/>
                    <a:gd name="T91" fmla="*/ 54 h 720"/>
                    <a:gd name="T92" fmla="*/ 758 w 1730"/>
                    <a:gd name="T93" fmla="*/ 56 h 720"/>
                    <a:gd name="T94" fmla="*/ 751 w 1730"/>
                    <a:gd name="T95" fmla="*/ 60 h 720"/>
                    <a:gd name="T96" fmla="*/ 738 w 1730"/>
                    <a:gd name="T97" fmla="*/ 67 h 720"/>
                    <a:gd name="T98" fmla="*/ 730 w 1730"/>
                    <a:gd name="T99" fmla="*/ 70 h 720"/>
                    <a:gd name="T100" fmla="*/ 724 w 1730"/>
                    <a:gd name="T101" fmla="*/ 71 h 720"/>
                    <a:gd name="T102" fmla="*/ 729 w 1730"/>
                    <a:gd name="T103" fmla="*/ 69 h 720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1730"/>
                    <a:gd name="T157" fmla="*/ 0 h 720"/>
                    <a:gd name="T158" fmla="*/ 1730 w 1730"/>
                    <a:gd name="T159" fmla="*/ 720 h 720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1730" h="720">
                      <a:moveTo>
                        <a:pt x="1659" y="602"/>
                      </a:moveTo>
                      <a:cubicBezTo>
                        <a:pt x="1651" y="622"/>
                        <a:pt x="1594" y="617"/>
                        <a:pt x="1575" y="630"/>
                      </a:cubicBezTo>
                      <a:cubicBezTo>
                        <a:pt x="1548" y="649"/>
                        <a:pt x="1571" y="686"/>
                        <a:pt x="1550" y="691"/>
                      </a:cubicBezTo>
                      <a:cubicBezTo>
                        <a:pt x="1510" y="705"/>
                        <a:pt x="1436" y="696"/>
                        <a:pt x="1398" y="699"/>
                      </a:cubicBezTo>
                      <a:cubicBezTo>
                        <a:pt x="1360" y="702"/>
                        <a:pt x="1347" y="710"/>
                        <a:pt x="1324" y="709"/>
                      </a:cubicBezTo>
                      <a:cubicBezTo>
                        <a:pt x="1289" y="719"/>
                        <a:pt x="1290" y="692"/>
                        <a:pt x="1253" y="696"/>
                      </a:cubicBezTo>
                      <a:cubicBezTo>
                        <a:pt x="1170" y="694"/>
                        <a:pt x="1081" y="715"/>
                        <a:pt x="998" y="709"/>
                      </a:cubicBezTo>
                      <a:cubicBezTo>
                        <a:pt x="915" y="697"/>
                        <a:pt x="836" y="720"/>
                        <a:pt x="750" y="713"/>
                      </a:cubicBezTo>
                      <a:cubicBezTo>
                        <a:pt x="710" y="705"/>
                        <a:pt x="673" y="688"/>
                        <a:pt x="633" y="679"/>
                      </a:cubicBezTo>
                      <a:cubicBezTo>
                        <a:pt x="619" y="676"/>
                        <a:pt x="603" y="678"/>
                        <a:pt x="589" y="672"/>
                      </a:cubicBezTo>
                      <a:cubicBezTo>
                        <a:pt x="556" y="657"/>
                        <a:pt x="527" y="641"/>
                        <a:pt x="492" y="628"/>
                      </a:cubicBezTo>
                      <a:cubicBezTo>
                        <a:pt x="481" y="623"/>
                        <a:pt x="482" y="626"/>
                        <a:pt x="468" y="622"/>
                      </a:cubicBezTo>
                      <a:cubicBezTo>
                        <a:pt x="417" y="607"/>
                        <a:pt x="323" y="613"/>
                        <a:pt x="273" y="596"/>
                      </a:cubicBezTo>
                      <a:cubicBezTo>
                        <a:pt x="230" y="580"/>
                        <a:pt x="235" y="569"/>
                        <a:pt x="196" y="552"/>
                      </a:cubicBezTo>
                      <a:cubicBezTo>
                        <a:pt x="184" y="547"/>
                        <a:pt x="149" y="524"/>
                        <a:pt x="136" y="520"/>
                      </a:cubicBezTo>
                      <a:cubicBezTo>
                        <a:pt x="117" y="509"/>
                        <a:pt x="112" y="473"/>
                        <a:pt x="89" y="467"/>
                      </a:cubicBezTo>
                      <a:cubicBezTo>
                        <a:pt x="75" y="457"/>
                        <a:pt x="30" y="443"/>
                        <a:pt x="17" y="432"/>
                      </a:cubicBezTo>
                      <a:cubicBezTo>
                        <a:pt x="0" y="420"/>
                        <a:pt x="20" y="399"/>
                        <a:pt x="13" y="382"/>
                      </a:cubicBezTo>
                      <a:cubicBezTo>
                        <a:pt x="16" y="311"/>
                        <a:pt x="2" y="283"/>
                        <a:pt x="49" y="236"/>
                      </a:cubicBezTo>
                      <a:cubicBezTo>
                        <a:pt x="65" y="199"/>
                        <a:pt x="55" y="169"/>
                        <a:pt x="101" y="152"/>
                      </a:cubicBezTo>
                      <a:cubicBezTo>
                        <a:pt x="123" y="135"/>
                        <a:pt x="162" y="139"/>
                        <a:pt x="180" y="135"/>
                      </a:cubicBezTo>
                      <a:cubicBezTo>
                        <a:pt x="189" y="131"/>
                        <a:pt x="210" y="127"/>
                        <a:pt x="210" y="127"/>
                      </a:cubicBezTo>
                      <a:cubicBezTo>
                        <a:pt x="241" y="95"/>
                        <a:pt x="294" y="90"/>
                        <a:pt x="341" y="78"/>
                      </a:cubicBezTo>
                      <a:cubicBezTo>
                        <a:pt x="360" y="73"/>
                        <a:pt x="379" y="63"/>
                        <a:pt x="399" y="59"/>
                      </a:cubicBezTo>
                      <a:cubicBezTo>
                        <a:pt x="461" y="49"/>
                        <a:pt x="409" y="62"/>
                        <a:pt x="448" y="54"/>
                      </a:cubicBezTo>
                      <a:cubicBezTo>
                        <a:pt x="465" y="51"/>
                        <a:pt x="479" y="42"/>
                        <a:pt x="496" y="39"/>
                      </a:cubicBezTo>
                      <a:cubicBezTo>
                        <a:pt x="531" y="34"/>
                        <a:pt x="574" y="24"/>
                        <a:pt x="610" y="23"/>
                      </a:cubicBezTo>
                      <a:cubicBezTo>
                        <a:pt x="648" y="22"/>
                        <a:pt x="686" y="21"/>
                        <a:pt x="724" y="20"/>
                      </a:cubicBezTo>
                      <a:cubicBezTo>
                        <a:pt x="771" y="9"/>
                        <a:pt x="823" y="13"/>
                        <a:pt x="871" y="11"/>
                      </a:cubicBezTo>
                      <a:cubicBezTo>
                        <a:pt x="925" y="0"/>
                        <a:pt x="945" y="7"/>
                        <a:pt x="1019" y="8"/>
                      </a:cubicBezTo>
                      <a:cubicBezTo>
                        <a:pt x="1046" y="15"/>
                        <a:pt x="1078" y="16"/>
                        <a:pt x="1106" y="20"/>
                      </a:cubicBezTo>
                      <a:cubicBezTo>
                        <a:pt x="1126" y="26"/>
                        <a:pt x="1144" y="36"/>
                        <a:pt x="1163" y="42"/>
                      </a:cubicBezTo>
                      <a:cubicBezTo>
                        <a:pt x="1195" y="50"/>
                        <a:pt x="1233" y="51"/>
                        <a:pt x="1264" y="62"/>
                      </a:cubicBezTo>
                      <a:cubicBezTo>
                        <a:pt x="1284" y="69"/>
                        <a:pt x="1300" y="80"/>
                        <a:pt x="1321" y="85"/>
                      </a:cubicBezTo>
                      <a:cubicBezTo>
                        <a:pt x="1340" y="100"/>
                        <a:pt x="1366" y="107"/>
                        <a:pt x="1385" y="121"/>
                      </a:cubicBezTo>
                      <a:cubicBezTo>
                        <a:pt x="1409" y="140"/>
                        <a:pt x="1437" y="160"/>
                        <a:pt x="1465" y="175"/>
                      </a:cubicBezTo>
                      <a:cubicBezTo>
                        <a:pt x="1475" y="190"/>
                        <a:pt x="1492" y="210"/>
                        <a:pt x="1509" y="220"/>
                      </a:cubicBezTo>
                      <a:cubicBezTo>
                        <a:pt x="1515" y="247"/>
                        <a:pt x="1544" y="273"/>
                        <a:pt x="1566" y="295"/>
                      </a:cubicBezTo>
                      <a:cubicBezTo>
                        <a:pt x="1571" y="299"/>
                        <a:pt x="1573" y="307"/>
                        <a:pt x="1579" y="310"/>
                      </a:cubicBezTo>
                      <a:cubicBezTo>
                        <a:pt x="1592" y="316"/>
                        <a:pt x="1597" y="326"/>
                        <a:pt x="1609" y="333"/>
                      </a:cubicBezTo>
                      <a:cubicBezTo>
                        <a:pt x="1615" y="337"/>
                        <a:pt x="1629" y="344"/>
                        <a:pt x="1629" y="344"/>
                      </a:cubicBezTo>
                      <a:cubicBezTo>
                        <a:pt x="1636" y="351"/>
                        <a:pt x="1643" y="359"/>
                        <a:pt x="1650" y="367"/>
                      </a:cubicBezTo>
                      <a:cubicBezTo>
                        <a:pt x="1652" y="369"/>
                        <a:pt x="1657" y="375"/>
                        <a:pt x="1657" y="375"/>
                      </a:cubicBezTo>
                      <a:cubicBezTo>
                        <a:pt x="1662" y="394"/>
                        <a:pt x="1675" y="420"/>
                        <a:pt x="1693" y="434"/>
                      </a:cubicBezTo>
                      <a:cubicBezTo>
                        <a:pt x="1697" y="444"/>
                        <a:pt x="1677" y="446"/>
                        <a:pt x="1684" y="454"/>
                      </a:cubicBezTo>
                      <a:cubicBezTo>
                        <a:pt x="1694" y="481"/>
                        <a:pt x="1710" y="455"/>
                        <a:pt x="1724" y="478"/>
                      </a:cubicBezTo>
                      <a:cubicBezTo>
                        <a:pt x="1726" y="483"/>
                        <a:pt x="1730" y="493"/>
                        <a:pt x="1730" y="493"/>
                      </a:cubicBezTo>
                      <a:cubicBezTo>
                        <a:pt x="1728" y="516"/>
                        <a:pt x="1723" y="496"/>
                        <a:pt x="1712" y="530"/>
                      </a:cubicBezTo>
                      <a:cubicBezTo>
                        <a:pt x="1708" y="540"/>
                        <a:pt x="1695" y="588"/>
                        <a:pt x="1683" y="594"/>
                      </a:cubicBezTo>
                      <a:cubicBezTo>
                        <a:pt x="1675" y="613"/>
                        <a:pt x="1683" y="609"/>
                        <a:pt x="1663" y="613"/>
                      </a:cubicBezTo>
                      <a:cubicBezTo>
                        <a:pt x="1651" y="618"/>
                        <a:pt x="1656" y="615"/>
                        <a:pt x="1650" y="620"/>
                      </a:cubicBezTo>
                      <a:cubicBezTo>
                        <a:pt x="1650" y="620"/>
                        <a:pt x="1659" y="602"/>
                        <a:pt x="1659" y="602"/>
                      </a:cubicBezTo>
                      <a:close/>
                    </a:path>
                  </a:pathLst>
                </a:custGeom>
                <a:blipFill dpi="0" rotWithShape="1">
                  <a:blip r:embed="rId7" cstate="print"/>
                  <a:srcRect/>
                  <a:tile tx="0" ty="0" sx="100000" sy="100000" flip="none" algn="tl"/>
                </a:blipFill>
                <a:ln w="9525">
                  <a:pattFill prst="lgConfetti">
                    <a:fgClr>
                      <a:schemeClr val="tx1"/>
                    </a:fgClr>
                    <a:bgClr>
                      <a:srgbClr val="00CC00"/>
                    </a:bgClr>
                  </a:patt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404" name="Freeform 76"/>
                <p:cNvSpPr>
                  <a:spLocks/>
                </p:cNvSpPr>
                <p:nvPr/>
              </p:nvSpPr>
              <p:spPr bwMode="auto">
                <a:xfrm>
                  <a:off x="1134" y="2446"/>
                  <a:ext cx="1321" cy="442"/>
                </a:xfrm>
                <a:custGeom>
                  <a:avLst/>
                  <a:gdLst>
                    <a:gd name="T0" fmla="*/ 73 w 1728"/>
                    <a:gd name="T1" fmla="*/ 0 h 912"/>
                    <a:gd name="T2" fmla="*/ 21 w 1728"/>
                    <a:gd name="T3" fmla="*/ 1 h 912"/>
                    <a:gd name="T4" fmla="*/ 0 w 1728"/>
                    <a:gd name="T5" fmla="*/ 2 h 912"/>
                    <a:gd name="T6" fmla="*/ 0 w 1728"/>
                    <a:gd name="T7" fmla="*/ 3 h 912"/>
                    <a:gd name="T8" fmla="*/ 21 w 1728"/>
                    <a:gd name="T9" fmla="*/ 4 h 912"/>
                    <a:gd name="T10" fmla="*/ 73 w 1728"/>
                    <a:gd name="T11" fmla="*/ 5 h 912"/>
                    <a:gd name="T12" fmla="*/ 125 w 1728"/>
                    <a:gd name="T13" fmla="*/ 6 h 912"/>
                    <a:gd name="T14" fmla="*/ 161 w 1728"/>
                    <a:gd name="T15" fmla="*/ 6 h 912"/>
                    <a:gd name="T16" fmla="*/ 242 w 1728"/>
                    <a:gd name="T17" fmla="*/ 5 h 912"/>
                    <a:gd name="T18" fmla="*/ 257 w 1728"/>
                    <a:gd name="T19" fmla="*/ 4 h 912"/>
                    <a:gd name="T20" fmla="*/ 264 w 1728"/>
                    <a:gd name="T21" fmla="*/ 4 h 912"/>
                    <a:gd name="T22" fmla="*/ 219 w 1728"/>
                    <a:gd name="T23" fmla="*/ 3 h 912"/>
                    <a:gd name="T24" fmla="*/ 147 w 1728"/>
                    <a:gd name="T25" fmla="*/ 3 h 912"/>
                    <a:gd name="T26" fmla="*/ 132 w 1728"/>
                    <a:gd name="T27" fmla="*/ 2 h 912"/>
                    <a:gd name="T28" fmla="*/ 96 w 1728"/>
                    <a:gd name="T29" fmla="*/ 2 h 912"/>
                    <a:gd name="T30" fmla="*/ 102 w 1728"/>
                    <a:gd name="T31" fmla="*/ 1 h 912"/>
                    <a:gd name="T32" fmla="*/ 132 w 1728"/>
                    <a:gd name="T33" fmla="*/ 1 h 912"/>
                    <a:gd name="T34" fmla="*/ 139 w 1728"/>
                    <a:gd name="T35" fmla="*/ 0 h 912"/>
                    <a:gd name="T36" fmla="*/ 161 w 1728"/>
                    <a:gd name="T37" fmla="*/ 0 h 912"/>
                    <a:gd name="T38" fmla="*/ 154 w 1728"/>
                    <a:gd name="T39" fmla="*/ 0 h 912"/>
                    <a:gd name="T40" fmla="*/ 109 w 1728"/>
                    <a:gd name="T41" fmla="*/ 0 h 912"/>
                    <a:gd name="T42" fmla="*/ 73 w 1728"/>
                    <a:gd name="T43" fmla="*/ 0 h 912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1728"/>
                    <a:gd name="T67" fmla="*/ 0 h 912"/>
                    <a:gd name="T68" fmla="*/ 1728 w 1728"/>
                    <a:gd name="T69" fmla="*/ 912 h 912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1728" h="912">
                      <a:moveTo>
                        <a:pt x="480" y="96"/>
                      </a:moveTo>
                      <a:lnTo>
                        <a:pt x="144" y="192"/>
                      </a:lnTo>
                      <a:lnTo>
                        <a:pt x="0" y="336"/>
                      </a:lnTo>
                      <a:lnTo>
                        <a:pt x="0" y="480"/>
                      </a:lnTo>
                      <a:lnTo>
                        <a:pt x="144" y="672"/>
                      </a:lnTo>
                      <a:lnTo>
                        <a:pt x="480" y="816"/>
                      </a:lnTo>
                      <a:lnTo>
                        <a:pt x="816" y="912"/>
                      </a:lnTo>
                      <a:lnTo>
                        <a:pt x="1056" y="912"/>
                      </a:lnTo>
                      <a:lnTo>
                        <a:pt x="1584" y="864"/>
                      </a:lnTo>
                      <a:lnTo>
                        <a:pt x="1680" y="720"/>
                      </a:lnTo>
                      <a:lnTo>
                        <a:pt x="1728" y="576"/>
                      </a:lnTo>
                      <a:lnTo>
                        <a:pt x="1440" y="528"/>
                      </a:lnTo>
                      <a:lnTo>
                        <a:pt x="960" y="528"/>
                      </a:lnTo>
                      <a:lnTo>
                        <a:pt x="864" y="384"/>
                      </a:lnTo>
                      <a:lnTo>
                        <a:pt x="624" y="384"/>
                      </a:lnTo>
                      <a:lnTo>
                        <a:pt x="672" y="240"/>
                      </a:lnTo>
                      <a:lnTo>
                        <a:pt x="864" y="192"/>
                      </a:lnTo>
                      <a:lnTo>
                        <a:pt x="912" y="96"/>
                      </a:lnTo>
                      <a:lnTo>
                        <a:pt x="1056" y="48"/>
                      </a:lnTo>
                      <a:lnTo>
                        <a:pt x="1008" y="0"/>
                      </a:lnTo>
                      <a:lnTo>
                        <a:pt x="720" y="0"/>
                      </a:lnTo>
                      <a:lnTo>
                        <a:pt x="480" y="9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66FF"/>
                    </a:gs>
                    <a:gs pos="100000">
                      <a:srgbClr val="48E2EA"/>
                    </a:gs>
                  </a:gsLst>
                  <a:path path="rect">
                    <a:fillToRect l="50000" t="50000" r="50000" b="50000"/>
                  </a:path>
                </a:gradFill>
                <a:ln w="6667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405" name="Freeform 77"/>
                <p:cNvSpPr>
                  <a:spLocks/>
                </p:cNvSpPr>
                <p:nvPr/>
              </p:nvSpPr>
              <p:spPr bwMode="auto">
                <a:xfrm>
                  <a:off x="1691" y="2402"/>
                  <a:ext cx="901" cy="208"/>
                </a:xfrm>
                <a:custGeom>
                  <a:avLst/>
                  <a:gdLst>
                    <a:gd name="T0" fmla="*/ 16 w 1180"/>
                    <a:gd name="T1" fmla="*/ 2 h 432"/>
                    <a:gd name="T2" fmla="*/ 29 w 1180"/>
                    <a:gd name="T3" fmla="*/ 1 h 432"/>
                    <a:gd name="T4" fmla="*/ 56 w 1180"/>
                    <a:gd name="T5" fmla="*/ 0 h 432"/>
                    <a:gd name="T6" fmla="*/ 92 w 1180"/>
                    <a:gd name="T7" fmla="*/ 0 h 432"/>
                    <a:gd name="T8" fmla="*/ 123 w 1180"/>
                    <a:gd name="T9" fmla="*/ 0 h 432"/>
                    <a:gd name="T10" fmla="*/ 144 w 1180"/>
                    <a:gd name="T11" fmla="*/ 0 h 432"/>
                    <a:gd name="T12" fmla="*/ 159 w 1180"/>
                    <a:gd name="T13" fmla="*/ 1 h 432"/>
                    <a:gd name="T14" fmla="*/ 166 w 1180"/>
                    <a:gd name="T15" fmla="*/ 2 h 432"/>
                    <a:gd name="T16" fmla="*/ 174 w 1180"/>
                    <a:gd name="T17" fmla="*/ 2 h 432"/>
                    <a:gd name="T18" fmla="*/ 179 w 1180"/>
                    <a:gd name="T19" fmla="*/ 2 h 432"/>
                    <a:gd name="T20" fmla="*/ 0 w 1180"/>
                    <a:gd name="T21" fmla="*/ 2 h 432"/>
                    <a:gd name="T22" fmla="*/ 16 w 1180"/>
                    <a:gd name="T23" fmla="*/ 2 h 4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80"/>
                    <a:gd name="T37" fmla="*/ 0 h 432"/>
                    <a:gd name="T38" fmla="*/ 1180 w 1180"/>
                    <a:gd name="T39" fmla="*/ 432 h 4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80" h="432">
                      <a:moveTo>
                        <a:pt x="104" y="352"/>
                      </a:moveTo>
                      <a:lnTo>
                        <a:pt x="192" y="236"/>
                      </a:lnTo>
                      <a:lnTo>
                        <a:pt x="364" y="52"/>
                      </a:lnTo>
                      <a:lnTo>
                        <a:pt x="608" y="0"/>
                      </a:lnTo>
                      <a:lnTo>
                        <a:pt x="812" y="4"/>
                      </a:lnTo>
                      <a:lnTo>
                        <a:pt x="948" y="80"/>
                      </a:lnTo>
                      <a:lnTo>
                        <a:pt x="1048" y="164"/>
                      </a:lnTo>
                      <a:lnTo>
                        <a:pt x="1096" y="322"/>
                      </a:lnTo>
                      <a:lnTo>
                        <a:pt x="1148" y="372"/>
                      </a:lnTo>
                      <a:lnTo>
                        <a:pt x="1180" y="432"/>
                      </a:lnTo>
                      <a:lnTo>
                        <a:pt x="0" y="428"/>
                      </a:lnTo>
                      <a:lnTo>
                        <a:pt x="104" y="3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/>
                    </a:gs>
                    <a:gs pos="100000">
                      <a:srgbClr val="58925F"/>
                    </a:gs>
                  </a:gsLst>
                  <a:lin ang="5400000" scaled="1"/>
                </a:gradFill>
                <a:ln w="25400">
                  <a:solidFill>
                    <a:srgbClr val="CC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406" name="Freeform 78"/>
                <p:cNvSpPr>
                  <a:spLocks/>
                </p:cNvSpPr>
                <p:nvPr/>
              </p:nvSpPr>
              <p:spPr bwMode="auto">
                <a:xfrm flipH="1">
                  <a:off x="1536" y="2304"/>
                  <a:ext cx="133" cy="206"/>
                </a:xfrm>
                <a:custGeom>
                  <a:avLst/>
                  <a:gdLst>
                    <a:gd name="T0" fmla="*/ 1 w 242"/>
                    <a:gd name="T1" fmla="*/ 31 h 242"/>
                    <a:gd name="T2" fmla="*/ 1 w 242"/>
                    <a:gd name="T3" fmla="*/ 37 h 242"/>
                    <a:gd name="T4" fmla="*/ 1 w 242"/>
                    <a:gd name="T5" fmla="*/ 48 h 242"/>
                    <a:gd name="T6" fmla="*/ 2 w 242"/>
                    <a:gd name="T7" fmla="*/ 56 h 242"/>
                    <a:gd name="T8" fmla="*/ 2 w 242"/>
                    <a:gd name="T9" fmla="*/ 77 h 242"/>
                    <a:gd name="T10" fmla="*/ 2 w 242"/>
                    <a:gd name="T11" fmla="*/ 76 h 242"/>
                    <a:gd name="T12" fmla="*/ 2 w 242"/>
                    <a:gd name="T13" fmla="*/ 77 h 242"/>
                    <a:gd name="T14" fmla="*/ 2 w 242"/>
                    <a:gd name="T15" fmla="*/ 71 h 242"/>
                    <a:gd name="T16" fmla="*/ 3 w 242"/>
                    <a:gd name="T17" fmla="*/ 55 h 242"/>
                    <a:gd name="T18" fmla="*/ 3 w 242"/>
                    <a:gd name="T19" fmla="*/ 48 h 242"/>
                    <a:gd name="T20" fmla="*/ 3 w 242"/>
                    <a:gd name="T21" fmla="*/ 43 h 242"/>
                    <a:gd name="T22" fmla="*/ 4 w 242"/>
                    <a:gd name="T23" fmla="*/ 44 h 242"/>
                    <a:gd name="T24" fmla="*/ 4 w 242"/>
                    <a:gd name="T25" fmla="*/ 47 h 242"/>
                    <a:gd name="T26" fmla="*/ 3 w 242"/>
                    <a:gd name="T27" fmla="*/ 36 h 242"/>
                    <a:gd name="T28" fmla="*/ 3 w 242"/>
                    <a:gd name="T29" fmla="*/ 37 h 242"/>
                    <a:gd name="T30" fmla="*/ 3 w 242"/>
                    <a:gd name="T31" fmla="*/ 39 h 242"/>
                    <a:gd name="T32" fmla="*/ 3 w 242"/>
                    <a:gd name="T33" fmla="*/ 42 h 242"/>
                    <a:gd name="T34" fmla="*/ 2 w 242"/>
                    <a:gd name="T35" fmla="*/ 43 h 242"/>
                    <a:gd name="T36" fmla="*/ 2 w 242"/>
                    <a:gd name="T37" fmla="*/ 56 h 242"/>
                    <a:gd name="T38" fmla="*/ 2 w 242"/>
                    <a:gd name="T39" fmla="*/ 16 h 242"/>
                    <a:gd name="T40" fmla="*/ 1 w 242"/>
                    <a:gd name="T41" fmla="*/ 0 h 242"/>
                    <a:gd name="T42" fmla="*/ 1 w 242"/>
                    <a:gd name="T43" fmla="*/ 12 h 242"/>
                    <a:gd name="T44" fmla="*/ 2 w 242"/>
                    <a:gd name="T45" fmla="*/ 26 h 242"/>
                    <a:gd name="T46" fmla="*/ 2 w 242"/>
                    <a:gd name="T47" fmla="*/ 36 h 242"/>
                    <a:gd name="T48" fmla="*/ 2 w 242"/>
                    <a:gd name="T49" fmla="*/ 49 h 242"/>
                    <a:gd name="T50" fmla="*/ 2 w 242"/>
                    <a:gd name="T51" fmla="*/ 42 h 242"/>
                    <a:gd name="T52" fmla="*/ 1 w 242"/>
                    <a:gd name="T53" fmla="*/ 33 h 242"/>
                    <a:gd name="T54" fmla="*/ 1 w 242"/>
                    <a:gd name="T55" fmla="*/ 30 h 242"/>
                    <a:gd name="T56" fmla="*/ 1 w 242"/>
                    <a:gd name="T57" fmla="*/ 26 h 242"/>
                    <a:gd name="T58" fmla="*/ 1 w 242"/>
                    <a:gd name="T59" fmla="*/ 28 h 242"/>
                    <a:gd name="T60" fmla="*/ 1 w 242"/>
                    <a:gd name="T61" fmla="*/ 31 h 242"/>
                    <a:gd name="T62" fmla="*/ 1 w 242"/>
                    <a:gd name="T63" fmla="*/ 31 h 24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242"/>
                    <a:gd name="T97" fmla="*/ 0 h 242"/>
                    <a:gd name="T98" fmla="*/ 242 w 242"/>
                    <a:gd name="T99" fmla="*/ 242 h 24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242" h="242">
                      <a:moveTo>
                        <a:pt x="19" y="93"/>
                      </a:moveTo>
                      <a:cubicBezTo>
                        <a:pt x="37" y="98"/>
                        <a:pt x="41" y="107"/>
                        <a:pt x="55" y="117"/>
                      </a:cubicBezTo>
                      <a:cubicBezTo>
                        <a:pt x="63" y="129"/>
                        <a:pt x="76" y="139"/>
                        <a:pt x="88" y="147"/>
                      </a:cubicBezTo>
                      <a:cubicBezTo>
                        <a:pt x="94" y="156"/>
                        <a:pt x="97" y="165"/>
                        <a:pt x="103" y="174"/>
                      </a:cubicBezTo>
                      <a:cubicBezTo>
                        <a:pt x="109" y="196"/>
                        <a:pt x="114" y="218"/>
                        <a:pt x="118" y="240"/>
                      </a:cubicBezTo>
                      <a:cubicBezTo>
                        <a:pt x="132" y="235"/>
                        <a:pt x="133" y="230"/>
                        <a:pt x="148" y="234"/>
                      </a:cubicBezTo>
                      <a:cubicBezTo>
                        <a:pt x="151" y="236"/>
                        <a:pt x="154" y="242"/>
                        <a:pt x="157" y="240"/>
                      </a:cubicBezTo>
                      <a:cubicBezTo>
                        <a:pt x="164" y="235"/>
                        <a:pt x="161" y="224"/>
                        <a:pt x="163" y="216"/>
                      </a:cubicBezTo>
                      <a:cubicBezTo>
                        <a:pt x="168" y="199"/>
                        <a:pt x="173" y="183"/>
                        <a:pt x="181" y="168"/>
                      </a:cubicBezTo>
                      <a:cubicBezTo>
                        <a:pt x="198" y="138"/>
                        <a:pt x="185" y="157"/>
                        <a:pt x="202" y="147"/>
                      </a:cubicBezTo>
                      <a:cubicBezTo>
                        <a:pt x="208" y="143"/>
                        <a:pt x="220" y="135"/>
                        <a:pt x="220" y="135"/>
                      </a:cubicBezTo>
                      <a:cubicBezTo>
                        <a:pt x="224" y="136"/>
                        <a:pt x="228" y="136"/>
                        <a:pt x="232" y="138"/>
                      </a:cubicBezTo>
                      <a:cubicBezTo>
                        <a:pt x="235" y="139"/>
                        <a:pt x="242" y="147"/>
                        <a:pt x="241" y="144"/>
                      </a:cubicBezTo>
                      <a:cubicBezTo>
                        <a:pt x="236" y="129"/>
                        <a:pt x="234" y="120"/>
                        <a:pt x="220" y="111"/>
                      </a:cubicBezTo>
                      <a:cubicBezTo>
                        <a:pt x="212" y="112"/>
                        <a:pt x="204" y="112"/>
                        <a:pt x="196" y="114"/>
                      </a:cubicBezTo>
                      <a:cubicBezTo>
                        <a:pt x="190" y="115"/>
                        <a:pt x="178" y="120"/>
                        <a:pt x="178" y="120"/>
                      </a:cubicBezTo>
                      <a:cubicBezTo>
                        <a:pt x="176" y="123"/>
                        <a:pt x="175" y="127"/>
                        <a:pt x="172" y="129"/>
                      </a:cubicBezTo>
                      <a:cubicBezTo>
                        <a:pt x="170" y="131"/>
                        <a:pt x="165" y="130"/>
                        <a:pt x="163" y="132"/>
                      </a:cubicBezTo>
                      <a:cubicBezTo>
                        <a:pt x="161" y="134"/>
                        <a:pt x="150" y="166"/>
                        <a:pt x="148" y="171"/>
                      </a:cubicBezTo>
                      <a:cubicBezTo>
                        <a:pt x="145" y="132"/>
                        <a:pt x="140" y="72"/>
                        <a:pt x="103" y="48"/>
                      </a:cubicBezTo>
                      <a:cubicBezTo>
                        <a:pt x="96" y="26"/>
                        <a:pt x="62" y="7"/>
                        <a:pt x="40" y="0"/>
                      </a:cubicBezTo>
                      <a:cubicBezTo>
                        <a:pt x="49" y="14"/>
                        <a:pt x="60" y="34"/>
                        <a:pt x="76" y="39"/>
                      </a:cubicBezTo>
                      <a:cubicBezTo>
                        <a:pt x="86" y="54"/>
                        <a:pt x="96" y="68"/>
                        <a:pt x="103" y="84"/>
                      </a:cubicBezTo>
                      <a:cubicBezTo>
                        <a:pt x="107" y="93"/>
                        <a:pt x="112" y="111"/>
                        <a:pt x="112" y="111"/>
                      </a:cubicBezTo>
                      <a:cubicBezTo>
                        <a:pt x="114" y="125"/>
                        <a:pt x="119" y="140"/>
                        <a:pt x="115" y="153"/>
                      </a:cubicBezTo>
                      <a:cubicBezTo>
                        <a:pt x="101" y="132"/>
                        <a:pt x="109" y="139"/>
                        <a:pt x="94" y="129"/>
                      </a:cubicBezTo>
                      <a:cubicBezTo>
                        <a:pt x="90" y="117"/>
                        <a:pt x="80" y="108"/>
                        <a:pt x="70" y="102"/>
                      </a:cubicBezTo>
                      <a:cubicBezTo>
                        <a:pt x="64" y="98"/>
                        <a:pt x="58" y="94"/>
                        <a:pt x="52" y="90"/>
                      </a:cubicBezTo>
                      <a:cubicBezTo>
                        <a:pt x="49" y="88"/>
                        <a:pt x="43" y="84"/>
                        <a:pt x="43" y="84"/>
                      </a:cubicBezTo>
                      <a:cubicBezTo>
                        <a:pt x="34" y="85"/>
                        <a:pt x="25" y="86"/>
                        <a:pt x="16" y="87"/>
                      </a:cubicBezTo>
                      <a:cubicBezTo>
                        <a:pt x="10" y="88"/>
                        <a:pt x="0" y="95"/>
                        <a:pt x="4" y="99"/>
                      </a:cubicBezTo>
                      <a:cubicBezTo>
                        <a:pt x="7" y="102"/>
                        <a:pt x="29" y="83"/>
                        <a:pt x="19" y="9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AE471"/>
                    </a:gs>
                    <a:gs pos="50000">
                      <a:srgbClr val="008000"/>
                    </a:gs>
                    <a:gs pos="100000">
                      <a:srgbClr val="5AE471"/>
                    </a:gs>
                  </a:gsLst>
                  <a:lin ang="0" scaled="1"/>
                </a:gradFill>
                <a:ln w="9525">
                  <a:pattFill prst="pct5">
                    <a:fgClr>
                      <a:srgbClr val="FFFF00"/>
                    </a:fgClr>
                    <a:bgClr>
                      <a:srgbClr val="009900"/>
                    </a:bgClr>
                  </a:patt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grpSp>
              <p:nvGrpSpPr>
                <p:cNvPr id="23" name="Group 79"/>
                <p:cNvGrpSpPr>
                  <a:grpSpLocks/>
                </p:cNvGrpSpPr>
                <p:nvPr/>
              </p:nvGrpSpPr>
              <p:grpSpPr bwMode="auto">
                <a:xfrm>
                  <a:off x="2160" y="2064"/>
                  <a:ext cx="624" cy="611"/>
                  <a:chOff x="3168" y="2592"/>
                  <a:chExt cx="1104" cy="1056"/>
                </a:xfrm>
              </p:grpSpPr>
              <p:sp>
                <p:nvSpPr>
                  <p:cNvPr id="4421" name="Freeform 80" descr="Орех"/>
                  <p:cNvSpPr>
                    <a:spLocks/>
                  </p:cNvSpPr>
                  <p:nvPr/>
                </p:nvSpPr>
                <p:spPr bwMode="auto">
                  <a:xfrm>
                    <a:off x="3360" y="2832"/>
                    <a:ext cx="720" cy="816"/>
                  </a:xfrm>
                  <a:custGeom>
                    <a:avLst/>
                    <a:gdLst>
                      <a:gd name="T0" fmla="*/ 336 w 720"/>
                      <a:gd name="T1" fmla="*/ 768 h 816"/>
                      <a:gd name="T2" fmla="*/ 339 w 720"/>
                      <a:gd name="T3" fmla="*/ 621 h 816"/>
                      <a:gd name="T4" fmla="*/ 321 w 720"/>
                      <a:gd name="T5" fmla="*/ 546 h 816"/>
                      <a:gd name="T6" fmla="*/ 234 w 720"/>
                      <a:gd name="T7" fmla="*/ 468 h 816"/>
                      <a:gd name="T8" fmla="*/ 201 w 720"/>
                      <a:gd name="T9" fmla="*/ 417 h 816"/>
                      <a:gd name="T10" fmla="*/ 96 w 720"/>
                      <a:gd name="T11" fmla="*/ 336 h 816"/>
                      <a:gd name="T12" fmla="*/ 0 w 720"/>
                      <a:gd name="T13" fmla="*/ 336 h 816"/>
                      <a:gd name="T14" fmla="*/ 147 w 720"/>
                      <a:gd name="T15" fmla="*/ 375 h 816"/>
                      <a:gd name="T16" fmla="*/ 150 w 720"/>
                      <a:gd name="T17" fmla="*/ 342 h 816"/>
                      <a:gd name="T18" fmla="*/ 228 w 720"/>
                      <a:gd name="T19" fmla="*/ 423 h 816"/>
                      <a:gd name="T20" fmla="*/ 246 w 720"/>
                      <a:gd name="T21" fmla="*/ 441 h 816"/>
                      <a:gd name="T22" fmla="*/ 336 w 720"/>
                      <a:gd name="T23" fmla="*/ 528 h 816"/>
                      <a:gd name="T24" fmla="*/ 384 w 720"/>
                      <a:gd name="T25" fmla="*/ 336 h 816"/>
                      <a:gd name="T26" fmla="*/ 384 w 720"/>
                      <a:gd name="T27" fmla="*/ 240 h 816"/>
                      <a:gd name="T28" fmla="*/ 318 w 720"/>
                      <a:gd name="T29" fmla="*/ 195 h 816"/>
                      <a:gd name="T30" fmla="*/ 240 w 720"/>
                      <a:gd name="T31" fmla="*/ 192 h 816"/>
                      <a:gd name="T32" fmla="*/ 297 w 720"/>
                      <a:gd name="T33" fmla="*/ 171 h 816"/>
                      <a:gd name="T34" fmla="*/ 375 w 720"/>
                      <a:gd name="T35" fmla="*/ 198 h 816"/>
                      <a:gd name="T36" fmla="*/ 408 w 720"/>
                      <a:gd name="T37" fmla="*/ 231 h 816"/>
                      <a:gd name="T38" fmla="*/ 441 w 720"/>
                      <a:gd name="T39" fmla="*/ 180 h 816"/>
                      <a:gd name="T40" fmla="*/ 468 w 720"/>
                      <a:gd name="T41" fmla="*/ 126 h 816"/>
                      <a:gd name="T42" fmla="*/ 528 w 720"/>
                      <a:gd name="T43" fmla="*/ 0 h 816"/>
                      <a:gd name="T44" fmla="*/ 510 w 720"/>
                      <a:gd name="T45" fmla="*/ 96 h 816"/>
                      <a:gd name="T46" fmla="*/ 432 w 720"/>
                      <a:gd name="T47" fmla="*/ 288 h 816"/>
                      <a:gd name="T48" fmla="*/ 384 w 720"/>
                      <a:gd name="T49" fmla="*/ 540 h 816"/>
                      <a:gd name="T50" fmla="*/ 474 w 720"/>
                      <a:gd name="T51" fmla="*/ 453 h 816"/>
                      <a:gd name="T52" fmla="*/ 579 w 720"/>
                      <a:gd name="T53" fmla="*/ 405 h 816"/>
                      <a:gd name="T54" fmla="*/ 720 w 720"/>
                      <a:gd name="T55" fmla="*/ 384 h 816"/>
                      <a:gd name="T56" fmla="*/ 603 w 720"/>
                      <a:gd name="T57" fmla="*/ 426 h 816"/>
                      <a:gd name="T58" fmla="*/ 678 w 720"/>
                      <a:gd name="T59" fmla="*/ 507 h 816"/>
                      <a:gd name="T60" fmla="*/ 576 w 720"/>
                      <a:gd name="T61" fmla="*/ 432 h 816"/>
                      <a:gd name="T62" fmla="*/ 480 w 720"/>
                      <a:gd name="T63" fmla="*/ 480 h 816"/>
                      <a:gd name="T64" fmla="*/ 432 w 720"/>
                      <a:gd name="T65" fmla="*/ 576 h 816"/>
                      <a:gd name="T66" fmla="*/ 432 w 720"/>
                      <a:gd name="T67" fmla="*/ 720 h 816"/>
                      <a:gd name="T68" fmla="*/ 432 w 720"/>
                      <a:gd name="T69" fmla="*/ 816 h 816"/>
                      <a:gd name="T70" fmla="*/ 240 w 720"/>
                      <a:gd name="T71" fmla="*/ 816 h 816"/>
                      <a:gd name="T72" fmla="*/ 303 w 720"/>
                      <a:gd name="T73" fmla="*/ 723 h 816"/>
                      <a:gd name="T74" fmla="*/ 297 w 720"/>
                      <a:gd name="T75" fmla="*/ 600 h 816"/>
                      <a:gd name="T76" fmla="*/ 240 w 720"/>
                      <a:gd name="T77" fmla="*/ 480 h 816"/>
                      <a:gd name="T78" fmla="*/ 288 w 720"/>
                      <a:gd name="T79" fmla="*/ 432 h 816"/>
                      <a:gd name="T80" fmla="*/ 384 w 720"/>
                      <a:gd name="T81" fmla="*/ 624 h 816"/>
                      <a:gd name="T82" fmla="*/ 363 w 720"/>
                      <a:gd name="T83" fmla="*/ 678 h 816"/>
                      <a:gd name="T84" fmla="*/ 336 w 720"/>
                      <a:gd name="T85" fmla="*/ 768 h 81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720"/>
                      <a:gd name="T130" fmla="*/ 0 h 816"/>
                      <a:gd name="T131" fmla="*/ 720 w 720"/>
                      <a:gd name="T132" fmla="*/ 816 h 81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720" h="816">
                        <a:moveTo>
                          <a:pt x="336" y="768"/>
                        </a:moveTo>
                        <a:lnTo>
                          <a:pt x="339" y="621"/>
                        </a:lnTo>
                        <a:lnTo>
                          <a:pt x="321" y="546"/>
                        </a:lnTo>
                        <a:lnTo>
                          <a:pt x="234" y="468"/>
                        </a:lnTo>
                        <a:lnTo>
                          <a:pt x="201" y="417"/>
                        </a:lnTo>
                        <a:lnTo>
                          <a:pt x="96" y="336"/>
                        </a:lnTo>
                        <a:lnTo>
                          <a:pt x="0" y="336"/>
                        </a:lnTo>
                        <a:lnTo>
                          <a:pt x="147" y="375"/>
                        </a:lnTo>
                        <a:lnTo>
                          <a:pt x="150" y="342"/>
                        </a:lnTo>
                        <a:lnTo>
                          <a:pt x="228" y="423"/>
                        </a:lnTo>
                        <a:lnTo>
                          <a:pt x="246" y="441"/>
                        </a:lnTo>
                        <a:lnTo>
                          <a:pt x="336" y="528"/>
                        </a:lnTo>
                        <a:lnTo>
                          <a:pt x="384" y="336"/>
                        </a:lnTo>
                        <a:lnTo>
                          <a:pt x="384" y="240"/>
                        </a:lnTo>
                        <a:lnTo>
                          <a:pt x="318" y="195"/>
                        </a:lnTo>
                        <a:lnTo>
                          <a:pt x="240" y="192"/>
                        </a:lnTo>
                        <a:lnTo>
                          <a:pt x="297" y="171"/>
                        </a:lnTo>
                        <a:lnTo>
                          <a:pt x="375" y="198"/>
                        </a:lnTo>
                        <a:lnTo>
                          <a:pt x="408" y="231"/>
                        </a:lnTo>
                        <a:lnTo>
                          <a:pt x="441" y="180"/>
                        </a:lnTo>
                        <a:lnTo>
                          <a:pt x="468" y="126"/>
                        </a:lnTo>
                        <a:lnTo>
                          <a:pt x="528" y="0"/>
                        </a:lnTo>
                        <a:lnTo>
                          <a:pt x="510" y="96"/>
                        </a:lnTo>
                        <a:lnTo>
                          <a:pt x="432" y="288"/>
                        </a:lnTo>
                        <a:lnTo>
                          <a:pt x="384" y="540"/>
                        </a:lnTo>
                        <a:lnTo>
                          <a:pt x="474" y="453"/>
                        </a:lnTo>
                        <a:lnTo>
                          <a:pt x="579" y="405"/>
                        </a:lnTo>
                        <a:lnTo>
                          <a:pt x="720" y="384"/>
                        </a:lnTo>
                        <a:lnTo>
                          <a:pt x="603" y="426"/>
                        </a:lnTo>
                        <a:lnTo>
                          <a:pt x="678" y="507"/>
                        </a:lnTo>
                        <a:lnTo>
                          <a:pt x="576" y="432"/>
                        </a:lnTo>
                        <a:lnTo>
                          <a:pt x="480" y="480"/>
                        </a:lnTo>
                        <a:lnTo>
                          <a:pt x="432" y="576"/>
                        </a:lnTo>
                        <a:lnTo>
                          <a:pt x="432" y="720"/>
                        </a:lnTo>
                        <a:lnTo>
                          <a:pt x="432" y="816"/>
                        </a:lnTo>
                        <a:lnTo>
                          <a:pt x="240" y="816"/>
                        </a:lnTo>
                        <a:lnTo>
                          <a:pt x="303" y="723"/>
                        </a:lnTo>
                        <a:lnTo>
                          <a:pt x="297" y="600"/>
                        </a:lnTo>
                        <a:lnTo>
                          <a:pt x="240" y="480"/>
                        </a:lnTo>
                        <a:lnTo>
                          <a:pt x="288" y="432"/>
                        </a:lnTo>
                        <a:lnTo>
                          <a:pt x="384" y="624"/>
                        </a:lnTo>
                        <a:lnTo>
                          <a:pt x="363" y="678"/>
                        </a:lnTo>
                        <a:lnTo>
                          <a:pt x="336" y="768"/>
                        </a:lnTo>
                        <a:close/>
                      </a:path>
                    </a:pathLst>
                  </a:custGeom>
                  <a:blipFill dpi="0" rotWithShape="1">
                    <a:blip r:embed="rId8" cstate="print">
                      <a:alphaModFix amt="90000"/>
                    </a:blip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422" name="Freeform 8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168" y="2592"/>
                    <a:ext cx="1104" cy="864"/>
                  </a:xfrm>
                  <a:custGeom>
                    <a:avLst/>
                    <a:gdLst>
                      <a:gd name="T0" fmla="*/ 336 w 1104"/>
                      <a:gd name="T1" fmla="*/ 672 h 864"/>
                      <a:gd name="T2" fmla="*/ 288 w 1104"/>
                      <a:gd name="T3" fmla="*/ 720 h 864"/>
                      <a:gd name="T4" fmla="*/ 240 w 1104"/>
                      <a:gd name="T5" fmla="*/ 768 h 864"/>
                      <a:gd name="T6" fmla="*/ 144 w 1104"/>
                      <a:gd name="T7" fmla="*/ 768 h 864"/>
                      <a:gd name="T8" fmla="*/ 96 w 1104"/>
                      <a:gd name="T9" fmla="*/ 720 h 864"/>
                      <a:gd name="T10" fmla="*/ 0 w 1104"/>
                      <a:gd name="T11" fmla="*/ 624 h 864"/>
                      <a:gd name="T12" fmla="*/ 0 w 1104"/>
                      <a:gd name="T13" fmla="*/ 528 h 864"/>
                      <a:gd name="T14" fmla="*/ 48 w 1104"/>
                      <a:gd name="T15" fmla="*/ 432 h 864"/>
                      <a:gd name="T16" fmla="*/ 96 w 1104"/>
                      <a:gd name="T17" fmla="*/ 336 h 864"/>
                      <a:gd name="T18" fmla="*/ 192 w 1104"/>
                      <a:gd name="T19" fmla="*/ 384 h 864"/>
                      <a:gd name="T20" fmla="*/ 240 w 1104"/>
                      <a:gd name="T21" fmla="*/ 336 h 864"/>
                      <a:gd name="T22" fmla="*/ 240 w 1104"/>
                      <a:gd name="T23" fmla="*/ 240 h 864"/>
                      <a:gd name="T24" fmla="*/ 336 w 1104"/>
                      <a:gd name="T25" fmla="*/ 192 h 864"/>
                      <a:gd name="T26" fmla="*/ 384 w 1104"/>
                      <a:gd name="T27" fmla="*/ 96 h 864"/>
                      <a:gd name="T28" fmla="*/ 432 w 1104"/>
                      <a:gd name="T29" fmla="*/ 48 h 864"/>
                      <a:gd name="T30" fmla="*/ 576 w 1104"/>
                      <a:gd name="T31" fmla="*/ 0 h 864"/>
                      <a:gd name="T32" fmla="*/ 768 w 1104"/>
                      <a:gd name="T33" fmla="*/ 48 h 864"/>
                      <a:gd name="T34" fmla="*/ 912 w 1104"/>
                      <a:gd name="T35" fmla="*/ 0 h 864"/>
                      <a:gd name="T36" fmla="*/ 1008 w 1104"/>
                      <a:gd name="T37" fmla="*/ 96 h 864"/>
                      <a:gd name="T38" fmla="*/ 1008 w 1104"/>
                      <a:gd name="T39" fmla="*/ 288 h 864"/>
                      <a:gd name="T40" fmla="*/ 864 w 1104"/>
                      <a:gd name="T41" fmla="*/ 336 h 864"/>
                      <a:gd name="T42" fmla="*/ 960 w 1104"/>
                      <a:gd name="T43" fmla="*/ 384 h 864"/>
                      <a:gd name="T44" fmla="*/ 1104 w 1104"/>
                      <a:gd name="T45" fmla="*/ 528 h 864"/>
                      <a:gd name="T46" fmla="*/ 1104 w 1104"/>
                      <a:gd name="T47" fmla="*/ 672 h 864"/>
                      <a:gd name="T48" fmla="*/ 1008 w 1104"/>
                      <a:gd name="T49" fmla="*/ 768 h 864"/>
                      <a:gd name="T50" fmla="*/ 864 w 1104"/>
                      <a:gd name="T51" fmla="*/ 864 h 864"/>
                      <a:gd name="T52" fmla="*/ 768 w 1104"/>
                      <a:gd name="T53" fmla="*/ 816 h 864"/>
                      <a:gd name="T54" fmla="*/ 720 w 1104"/>
                      <a:gd name="T55" fmla="*/ 720 h 864"/>
                      <a:gd name="T56" fmla="*/ 672 w 1104"/>
                      <a:gd name="T57" fmla="*/ 720 h 864"/>
                      <a:gd name="T58" fmla="*/ 672 w 1104"/>
                      <a:gd name="T59" fmla="*/ 624 h 864"/>
                      <a:gd name="T60" fmla="*/ 576 w 1104"/>
                      <a:gd name="T61" fmla="*/ 624 h 864"/>
                      <a:gd name="T62" fmla="*/ 480 w 1104"/>
                      <a:gd name="T63" fmla="*/ 576 h 864"/>
                      <a:gd name="T64" fmla="*/ 432 w 1104"/>
                      <a:gd name="T65" fmla="*/ 576 h 864"/>
                      <a:gd name="T66" fmla="*/ 384 w 1104"/>
                      <a:gd name="T67" fmla="*/ 672 h 864"/>
                      <a:gd name="T68" fmla="*/ 336 w 1104"/>
                      <a:gd name="T69" fmla="*/ 672 h 86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104"/>
                      <a:gd name="T106" fmla="*/ 0 h 864"/>
                      <a:gd name="T107" fmla="*/ 1104 w 1104"/>
                      <a:gd name="T108" fmla="*/ 864 h 86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104" h="864">
                        <a:moveTo>
                          <a:pt x="336" y="672"/>
                        </a:moveTo>
                        <a:lnTo>
                          <a:pt x="288" y="720"/>
                        </a:lnTo>
                        <a:lnTo>
                          <a:pt x="240" y="768"/>
                        </a:lnTo>
                        <a:lnTo>
                          <a:pt x="144" y="768"/>
                        </a:lnTo>
                        <a:lnTo>
                          <a:pt x="96" y="720"/>
                        </a:lnTo>
                        <a:lnTo>
                          <a:pt x="0" y="624"/>
                        </a:lnTo>
                        <a:lnTo>
                          <a:pt x="0" y="528"/>
                        </a:lnTo>
                        <a:lnTo>
                          <a:pt x="48" y="432"/>
                        </a:lnTo>
                        <a:lnTo>
                          <a:pt x="96" y="336"/>
                        </a:lnTo>
                        <a:lnTo>
                          <a:pt x="192" y="384"/>
                        </a:lnTo>
                        <a:lnTo>
                          <a:pt x="240" y="336"/>
                        </a:lnTo>
                        <a:lnTo>
                          <a:pt x="240" y="240"/>
                        </a:lnTo>
                        <a:lnTo>
                          <a:pt x="336" y="192"/>
                        </a:lnTo>
                        <a:lnTo>
                          <a:pt x="384" y="96"/>
                        </a:lnTo>
                        <a:lnTo>
                          <a:pt x="432" y="48"/>
                        </a:lnTo>
                        <a:lnTo>
                          <a:pt x="576" y="0"/>
                        </a:lnTo>
                        <a:lnTo>
                          <a:pt x="768" y="48"/>
                        </a:lnTo>
                        <a:lnTo>
                          <a:pt x="912" y="0"/>
                        </a:lnTo>
                        <a:lnTo>
                          <a:pt x="1008" y="96"/>
                        </a:lnTo>
                        <a:lnTo>
                          <a:pt x="1008" y="288"/>
                        </a:lnTo>
                        <a:lnTo>
                          <a:pt x="864" y="336"/>
                        </a:lnTo>
                        <a:lnTo>
                          <a:pt x="960" y="384"/>
                        </a:lnTo>
                        <a:lnTo>
                          <a:pt x="1104" y="528"/>
                        </a:lnTo>
                        <a:lnTo>
                          <a:pt x="1104" y="672"/>
                        </a:lnTo>
                        <a:lnTo>
                          <a:pt x="1008" y="768"/>
                        </a:lnTo>
                        <a:lnTo>
                          <a:pt x="864" y="864"/>
                        </a:lnTo>
                        <a:lnTo>
                          <a:pt x="768" y="816"/>
                        </a:lnTo>
                        <a:lnTo>
                          <a:pt x="720" y="720"/>
                        </a:lnTo>
                        <a:lnTo>
                          <a:pt x="672" y="720"/>
                        </a:lnTo>
                        <a:lnTo>
                          <a:pt x="672" y="624"/>
                        </a:lnTo>
                        <a:lnTo>
                          <a:pt x="576" y="624"/>
                        </a:lnTo>
                        <a:lnTo>
                          <a:pt x="480" y="576"/>
                        </a:lnTo>
                        <a:lnTo>
                          <a:pt x="432" y="576"/>
                        </a:lnTo>
                        <a:lnTo>
                          <a:pt x="384" y="672"/>
                        </a:lnTo>
                        <a:lnTo>
                          <a:pt x="336" y="672"/>
                        </a:lnTo>
                        <a:close/>
                      </a:path>
                    </a:pathLst>
                  </a:custGeom>
                  <a:blipFill dpi="0" rotWithShape="1">
                    <a:blip r:embed="rId3" cstate="print">
                      <a:alphaModFix amt="90000"/>
                    </a:blip>
                    <a:srcRect/>
                    <a:tile tx="0" ty="0" sx="100000" sy="100000" flip="none" algn="tl"/>
                  </a:blipFill>
                  <a:ln w="22225">
                    <a:solidFill>
                      <a:srgbClr val="99CC00"/>
                    </a:solidFill>
                    <a:prstDash val="lgDashDot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423" name="Oval 82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3168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dirty="0"/>
                  </a:p>
                </p:txBody>
              </p:sp>
              <p:sp>
                <p:nvSpPr>
                  <p:cNvPr id="4424" name="Oval 83"/>
                  <p:cNvSpPr>
                    <a:spLocks noChangeArrowheads="1"/>
                  </p:cNvSpPr>
                  <p:nvPr/>
                </p:nvSpPr>
                <p:spPr bwMode="auto">
                  <a:xfrm>
                    <a:off x="3840" y="3120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dirty="0"/>
                  </a:p>
                </p:txBody>
              </p:sp>
              <p:sp>
                <p:nvSpPr>
                  <p:cNvPr id="4425" name="Oval 84"/>
                  <p:cNvSpPr>
                    <a:spLocks noChangeArrowheads="1"/>
                  </p:cNvSpPr>
                  <p:nvPr/>
                </p:nvSpPr>
                <p:spPr bwMode="auto">
                  <a:xfrm>
                    <a:off x="3504" y="307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dirty="0"/>
                  </a:p>
                </p:txBody>
              </p:sp>
              <p:sp>
                <p:nvSpPr>
                  <p:cNvPr id="4426" name="Oval 85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3264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dirty="0"/>
                  </a:p>
                </p:txBody>
              </p:sp>
              <p:sp>
                <p:nvSpPr>
                  <p:cNvPr id="4427" name="Oval 86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331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24" name="Group 87"/>
                <p:cNvGrpSpPr>
                  <a:grpSpLocks/>
                </p:cNvGrpSpPr>
                <p:nvPr/>
              </p:nvGrpSpPr>
              <p:grpSpPr bwMode="auto">
                <a:xfrm flipH="1">
                  <a:off x="1776" y="2064"/>
                  <a:ext cx="384" cy="401"/>
                  <a:chOff x="3168" y="2592"/>
                  <a:chExt cx="1104" cy="1056"/>
                </a:xfrm>
              </p:grpSpPr>
              <p:sp>
                <p:nvSpPr>
                  <p:cNvPr id="4414" name="Freeform 88" descr="Орех"/>
                  <p:cNvSpPr>
                    <a:spLocks/>
                  </p:cNvSpPr>
                  <p:nvPr/>
                </p:nvSpPr>
                <p:spPr bwMode="auto">
                  <a:xfrm>
                    <a:off x="3360" y="2832"/>
                    <a:ext cx="720" cy="816"/>
                  </a:xfrm>
                  <a:custGeom>
                    <a:avLst/>
                    <a:gdLst>
                      <a:gd name="T0" fmla="*/ 336 w 720"/>
                      <a:gd name="T1" fmla="*/ 768 h 816"/>
                      <a:gd name="T2" fmla="*/ 339 w 720"/>
                      <a:gd name="T3" fmla="*/ 621 h 816"/>
                      <a:gd name="T4" fmla="*/ 321 w 720"/>
                      <a:gd name="T5" fmla="*/ 546 h 816"/>
                      <a:gd name="T6" fmla="*/ 234 w 720"/>
                      <a:gd name="T7" fmla="*/ 468 h 816"/>
                      <a:gd name="T8" fmla="*/ 201 w 720"/>
                      <a:gd name="T9" fmla="*/ 417 h 816"/>
                      <a:gd name="T10" fmla="*/ 96 w 720"/>
                      <a:gd name="T11" fmla="*/ 336 h 816"/>
                      <a:gd name="T12" fmla="*/ 0 w 720"/>
                      <a:gd name="T13" fmla="*/ 336 h 816"/>
                      <a:gd name="T14" fmla="*/ 147 w 720"/>
                      <a:gd name="T15" fmla="*/ 375 h 816"/>
                      <a:gd name="T16" fmla="*/ 150 w 720"/>
                      <a:gd name="T17" fmla="*/ 342 h 816"/>
                      <a:gd name="T18" fmla="*/ 228 w 720"/>
                      <a:gd name="T19" fmla="*/ 423 h 816"/>
                      <a:gd name="T20" fmla="*/ 246 w 720"/>
                      <a:gd name="T21" fmla="*/ 441 h 816"/>
                      <a:gd name="T22" fmla="*/ 336 w 720"/>
                      <a:gd name="T23" fmla="*/ 528 h 816"/>
                      <a:gd name="T24" fmla="*/ 384 w 720"/>
                      <a:gd name="T25" fmla="*/ 336 h 816"/>
                      <a:gd name="T26" fmla="*/ 384 w 720"/>
                      <a:gd name="T27" fmla="*/ 240 h 816"/>
                      <a:gd name="T28" fmla="*/ 318 w 720"/>
                      <a:gd name="T29" fmla="*/ 195 h 816"/>
                      <a:gd name="T30" fmla="*/ 240 w 720"/>
                      <a:gd name="T31" fmla="*/ 192 h 816"/>
                      <a:gd name="T32" fmla="*/ 297 w 720"/>
                      <a:gd name="T33" fmla="*/ 171 h 816"/>
                      <a:gd name="T34" fmla="*/ 375 w 720"/>
                      <a:gd name="T35" fmla="*/ 198 h 816"/>
                      <a:gd name="T36" fmla="*/ 408 w 720"/>
                      <a:gd name="T37" fmla="*/ 231 h 816"/>
                      <a:gd name="T38" fmla="*/ 441 w 720"/>
                      <a:gd name="T39" fmla="*/ 180 h 816"/>
                      <a:gd name="T40" fmla="*/ 468 w 720"/>
                      <a:gd name="T41" fmla="*/ 126 h 816"/>
                      <a:gd name="T42" fmla="*/ 528 w 720"/>
                      <a:gd name="T43" fmla="*/ 0 h 816"/>
                      <a:gd name="T44" fmla="*/ 510 w 720"/>
                      <a:gd name="T45" fmla="*/ 96 h 816"/>
                      <a:gd name="T46" fmla="*/ 432 w 720"/>
                      <a:gd name="T47" fmla="*/ 288 h 816"/>
                      <a:gd name="T48" fmla="*/ 384 w 720"/>
                      <a:gd name="T49" fmla="*/ 540 h 816"/>
                      <a:gd name="T50" fmla="*/ 474 w 720"/>
                      <a:gd name="T51" fmla="*/ 453 h 816"/>
                      <a:gd name="T52" fmla="*/ 579 w 720"/>
                      <a:gd name="T53" fmla="*/ 405 h 816"/>
                      <a:gd name="T54" fmla="*/ 720 w 720"/>
                      <a:gd name="T55" fmla="*/ 384 h 816"/>
                      <a:gd name="T56" fmla="*/ 603 w 720"/>
                      <a:gd name="T57" fmla="*/ 426 h 816"/>
                      <a:gd name="T58" fmla="*/ 678 w 720"/>
                      <a:gd name="T59" fmla="*/ 507 h 816"/>
                      <a:gd name="T60" fmla="*/ 576 w 720"/>
                      <a:gd name="T61" fmla="*/ 432 h 816"/>
                      <a:gd name="T62" fmla="*/ 480 w 720"/>
                      <a:gd name="T63" fmla="*/ 480 h 816"/>
                      <a:gd name="T64" fmla="*/ 432 w 720"/>
                      <a:gd name="T65" fmla="*/ 576 h 816"/>
                      <a:gd name="T66" fmla="*/ 432 w 720"/>
                      <a:gd name="T67" fmla="*/ 720 h 816"/>
                      <a:gd name="T68" fmla="*/ 432 w 720"/>
                      <a:gd name="T69" fmla="*/ 816 h 816"/>
                      <a:gd name="T70" fmla="*/ 240 w 720"/>
                      <a:gd name="T71" fmla="*/ 816 h 816"/>
                      <a:gd name="T72" fmla="*/ 303 w 720"/>
                      <a:gd name="T73" fmla="*/ 723 h 816"/>
                      <a:gd name="T74" fmla="*/ 297 w 720"/>
                      <a:gd name="T75" fmla="*/ 600 h 816"/>
                      <a:gd name="T76" fmla="*/ 240 w 720"/>
                      <a:gd name="T77" fmla="*/ 480 h 816"/>
                      <a:gd name="T78" fmla="*/ 288 w 720"/>
                      <a:gd name="T79" fmla="*/ 432 h 816"/>
                      <a:gd name="T80" fmla="*/ 384 w 720"/>
                      <a:gd name="T81" fmla="*/ 624 h 816"/>
                      <a:gd name="T82" fmla="*/ 363 w 720"/>
                      <a:gd name="T83" fmla="*/ 678 h 816"/>
                      <a:gd name="T84" fmla="*/ 336 w 720"/>
                      <a:gd name="T85" fmla="*/ 768 h 81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720"/>
                      <a:gd name="T130" fmla="*/ 0 h 816"/>
                      <a:gd name="T131" fmla="*/ 720 w 720"/>
                      <a:gd name="T132" fmla="*/ 816 h 81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720" h="816">
                        <a:moveTo>
                          <a:pt x="336" y="768"/>
                        </a:moveTo>
                        <a:lnTo>
                          <a:pt x="339" y="621"/>
                        </a:lnTo>
                        <a:lnTo>
                          <a:pt x="321" y="546"/>
                        </a:lnTo>
                        <a:lnTo>
                          <a:pt x="234" y="468"/>
                        </a:lnTo>
                        <a:lnTo>
                          <a:pt x="201" y="417"/>
                        </a:lnTo>
                        <a:lnTo>
                          <a:pt x="96" y="336"/>
                        </a:lnTo>
                        <a:lnTo>
                          <a:pt x="0" y="336"/>
                        </a:lnTo>
                        <a:lnTo>
                          <a:pt x="147" y="375"/>
                        </a:lnTo>
                        <a:lnTo>
                          <a:pt x="150" y="342"/>
                        </a:lnTo>
                        <a:lnTo>
                          <a:pt x="228" y="423"/>
                        </a:lnTo>
                        <a:lnTo>
                          <a:pt x="246" y="441"/>
                        </a:lnTo>
                        <a:lnTo>
                          <a:pt x="336" y="528"/>
                        </a:lnTo>
                        <a:lnTo>
                          <a:pt x="384" y="336"/>
                        </a:lnTo>
                        <a:lnTo>
                          <a:pt x="384" y="240"/>
                        </a:lnTo>
                        <a:lnTo>
                          <a:pt x="318" y="195"/>
                        </a:lnTo>
                        <a:lnTo>
                          <a:pt x="240" y="192"/>
                        </a:lnTo>
                        <a:lnTo>
                          <a:pt x="297" y="171"/>
                        </a:lnTo>
                        <a:lnTo>
                          <a:pt x="375" y="198"/>
                        </a:lnTo>
                        <a:lnTo>
                          <a:pt x="408" y="231"/>
                        </a:lnTo>
                        <a:lnTo>
                          <a:pt x="441" y="180"/>
                        </a:lnTo>
                        <a:lnTo>
                          <a:pt x="468" y="126"/>
                        </a:lnTo>
                        <a:lnTo>
                          <a:pt x="528" y="0"/>
                        </a:lnTo>
                        <a:lnTo>
                          <a:pt x="510" y="96"/>
                        </a:lnTo>
                        <a:lnTo>
                          <a:pt x="432" y="288"/>
                        </a:lnTo>
                        <a:lnTo>
                          <a:pt x="384" y="540"/>
                        </a:lnTo>
                        <a:lnTo>
                          <a:pt x="474" y="453"/>
                        </a:lnTo>
                        <a:lnTo>
                          <a:pt x="579" y="405"/>
                        </a:lnTo>
                        <a:lnTo>
                          <a:pt x="720" y="384"/>
                        </a:lnTo>
                        <a:lnTo>
                          <a:pt x="603" y="426"/>
                        </a:lnTo>
                        <a:lnTo>
                          <a:pt x="678" y="507"/>
                        </a:lnTo>
                        <a:lnTo>
                          <a:pt x="576" y="432"/>
                        </a:lnTo>
                        <a:lnTo>
                          <a:pt x="480" y="480"/>
                        </a:lnTo>
                        <a:lnTo>
                          <a:pt x="432" y="576"/>
                        </a:lnTo>
                        <a:lnTo>
                          <a:pt x="432" y="720"/>
                        </a:lnTo>
                        <a:lnTo>
                          <a:pt x="432" y="816"/>
                        </a:lnTo>
                        <a:lnTo>
                          <a:pt x="240" y="816"/>
                        </a:lnTo>
                        <a:lnTo>
                          <a:pt x="303" y="723"/>
                        </a:lnTo>
                        <a:lnTo>
                          <a:pt x="297" y="600"/>
                        </a:lnTo>
                        <a:lnTo>
                          <a:pt x="240" y="480"/>
                        </a:lnTo>
                        <a:lnTo>
                          <a:pt x="288" y="432"/>
                        </a:lnTo>
                        <a:lnTo>
                          <a:pt x="384" y="624"/>
                        </a:lnTo>
                        <a:lnTo>
                          <a:pt x="363" y="678"/>
                        </a:lnTo>
                        <a:lnTo>
                          <a:pt x="336" y="768"/>
                        </a:lnTo>
                        <a:close/>
                      </a:path>
                    </a:pathLst>
                  </a:custGeom>
                  <a:blipFill dpi="0" rotWithShape="1">
                    <a:blip r:embed="rId8" cstate="print"/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415" name="Freeform 8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168" y="2592"/>
                    <a:ext cx="1104" cy="864"/>
                  </a:xfrm>
                  <a:custGeom>
                    <a:avLst/>
                    <a:gdLst>
                      <a:gd name="T0" fmla="*/ 336 w 1104"/>
                      <a:gd name="T1" fmla="*/ 672 h 864"/>
                      <a:gd name="T2" fmla="*/ 288 w 1104"/>
                      <a:gd name="T3" fmla="*/ 720 h 864"/>
                      <a:gd name="T4" fmla="*/ 240 w 1104"/>
                      <a:gd name="T5" fmla="*/ 768 h 864"/>
                      <a:gd name="T6" fmla="*/ 144 w 1104"/>
                      <a:gd name="T7" fmla="*/ 768 h 864"/>
                      <a:gd name="T8" fmla="*/ 96 w 1104"/>
                      <a:gd name="T9" fmla="*/ 720 h 864"/>
                      <a:gd name="T10" fmla="*/ 0 w 1104"/>
                      <a:gd name="T11" fmla="*/ 624 h 864"/>
                      <a:gd name="T12" fmla="*/ 0 w 1104"/>
                      <a:gd name="T13" fmla="*/ 528 h 864"/>
                      <a:gd name="T14" fmla="*/ 48 w 1104"/>
                      <a:gd name="T15" fmla="*/ 432 h 864"/>
                      <a:gd name="T16" fmla="*/ 96 w 1104"/>
                      <a:gd name="T17" fmla="*/ 336 h 864"/>
                      <a:gd name="T18" fmla="*/ 192 w 1104"/>
                      <a:gd name="T19" fmla="*/ 384 h 864"/>
                      <a:gd name="T20" fmla="*/ 240 w 1104"/>
                      <a:gd name="T21" fmla="*/ 336 h 864"/>
                      <a:gd name="T22" fmla="*/ 240 w 1104"/>
                      <a:gd name="T23" fmla="*/ 240 h 864"/>
                      <a:gd name="T24" fmla="*/ 336 w 1104"/>
                      <a:gd name="T25" fmla="*/ 192 h 864"/>
                      <a:gd name="T26" fmla="*/ 384 w 1104"/>
                      <a:gd name="T27" fmla="*/ 96 h 864"/>
                      <a:gd name="T28" fmla="*/ 432 w 1104"/>
                      <a:gd name="T29" fmla="*/ 48 h 864"/>
                      <a:gd name="T30" fmla="*/ 576 w 1104"/>
                      <a:gd name="T31" fmla="*/ 0 h 864"/>
                      <a:gd name="T32" fmla="*/ 768 w 1104"/>
                      <a:gd name="T33" fmla="*/ 48 h 864"/>
                      <a:gd name="T34" fmla="*/ 912 w 1104"/>
                      <a:gd name="T35" fmla="*/ 0 h 864"/>
                      <a:gd name="T36" fmla="*/ 1008 w 1104"/>
                      <a:gd name="T37" fmla="*/ 96 h 864"/>
                      <a:gd name="T38" fmla="*/ 1008 w 1104"/>
                      <a:gd name="T39" fmla="*/ 288 h 864"/>
                      <a:gd name="T40" fmla="*/ 864 w 1104"/>
                      <a:gd name="T41" fmla="*/ 336 h 864"/>
                      <a:gd name="T42" fmla="*/ 960 w 1104"/>
                      <a:gd name="T43" fmla="*/ 384 h 864"/>
                      <a:gd name="T44" fmla="*/ 1104 w 1104"/>
                      <a:gd name="T45" fmla="*/ 528 h 864"/>
                      <a:gd name="T46" fmla="*/ 1104 w 1104"/>
                      <a:gd name="T47" fmla="*/ 672 h 864"/>
                      <a:gd name="T48" fmla="*/ 1008 w 1104"/>
                      <a:gd name="T49" fmla="*/ 768 h 864"/>
                      <a:gd name="T50" fmla="*/ 864 w 1104"/>
                      <a:gd name="T51" fmla="*/ 864 h 864"/>
                      <a:gd name="T52" fmla="*/ 768 w 1104"/>
                      <a:gd name="T53" fmla="*/ 816 h 864"/>
                      <a:gd name="T54" fmla="*/ 720 w 1104"/>
                      <a:gd name="T55" fmla="*/ 720 h 864"/>
                      <a:gd name="T56" fmla="*/ 672 w 1104"/>
                      <a:gd name="T57" fmla="*/ 720 h 864"/>
                      <a:gd name="T58" fmla="*/ 672 w 1104"/>
                      <a:gd name="T59" fmla="*/ 624 h 864"/>
                      <a:gd name="T60" fmla="*/ 576 w 1104"/>
                      <a:gd name="T61" fmla="*/ 624 h 864"/>
                      <a:gd name="T62" fmla="*/ 480 w 1104"/>
                      <a:gd name="T63" fmla="*/ 576 h 864"/>
                      <a:gd name="T64" fmla="*/ 432 w 1104"/>
                      <a:gd name="T65" fmla="*/ 576 h 864"/>
                      <a:gd name="T66" fmla="*/ 384 w 1104"/>
                      <a:gd name="T67" fmla="*/ 672 h 864"/>
                      <a:gd name="T68" fmla="*/ 336 w 1104"/>
                      <a:gd name="T69" fmla="*/ 672 h 86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104"/>
                      <a:gd name="T106" fmla="*/ 0 h 864"/>
                      <a:gd name="T107" fmla="*/ 1104 w 1104"/>
                      <a:gd name="T108" fmla="*/ 864 h 86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104" h="864">
                        <a:moveTo>
                          <a:pt x="336" y="672"/>
                        </a:moveTo>
                        <a:lnTo>
                          <a:pt x="288" y="720"/>
                        </a:lnTo>
                        <a:lnTo>
                          <a:pt x="240" y="768"/>
                        </a:lnTo>
                        <a:lnTo>
                          <a:pt x="144" y="768"/>
                        </a:lnTo>
                        <a:lnTo>
                          <a:pt x="96" y="720"/>
                        </a:lnTo>
                        <a:lnTo>
                          <a:pt x="0" y="624"/>
                        </a:lnTo>
                        <a:lnTo>
                          <a:pt x="0" y="528"/>
                        </a:lnTo>
                        <a:lnTo>
                          <a:pt x="48" y="432"/>
                        </a:lnTo>
                        <a:lnTo>
                          <a:pt x="96" y="336"/>
                        </a:lnTo>
                        <a:lnTo>
                          <a:pt x="192" y="384"/>
                        </a:lnTo>
                        <a:lnTo>
                          <a:pt x="240" y="336"/>
                        </a:lnTo>
                        <a:lnTo>
                          <a:pt x="240" y="240"/>
                        </a:lnTo>
                        <a:lnTo>
                          <a:pt x="336" y="192"/>
                        </a:lnTo>
                        <a:lnTo>
                          <a:pt x="384" y="96"/>
                        </a:lnTo>
                        <a:lnTo>
                          <a:pt x="432" y="48"/>
                        </a:lnTo>
                        <a:lnTo>
                          <a:pt x="576" y="0"/>
                        </a:lnTo>
                        <a:lnTo>
                          <a:pt x="768" y="48"/>
                        </a:lnTo>
                        <a:lnTo>
                          <a:pt x="912" y="0"/>
                        </a:lnTo>
                        <a:lnTo>
                          <a:pt x="1008" y="96"/>
                        </a:lnTo>
                        <a:lnTo>
                          <a:pt x="1008" y="288"/>
                        </a:lnTo>
                        <a:lnTo>
                          <a:pt x="864" y="336"/>
                        </a:lnTo>
                        <a:lnTo>
                          <a:pt x="960" y="384"/>
                        </a:lnTo>
                        <a:lnTo>
                          <a:pt x="1104" y="528"/>
                        </a:lnTo>
                        <a:lnTo>
                          <a:pt x="1104" y="672"/>
                        </a:lnTo>
                        <a:lnTo>
                          <a:pt x="1008" y="768"/>
                        </a:lnTo>
                        <a:lnTo>
                          <a:pt x="864" y="864"/>
                        </a:lnTo>
                        <a:lnTo>
                          <a:pt x="768" y="816"/>
                        </a:lnTo>
                        <a:lnTo>
                          <a:pt x="720" y="720"/>
                        </a:lnTo>
                        <a:lnTo>
                          <a:pt x="672" y="720"/>
                        </a:lnTo>
                        <a:lnTo>
                          <a:pt x="672" y="624"/>
                        </a:lnTo>
                        <a:lnTo>
                          <a:pt x="576" y="624"/>
                        </a:lnTo>
                        <a:lnTo>
                          <a:pt x="480" y="576"/>
                        </a:lnTo>
                        <a:lnTo>
                          <a:pt x="432" y="576"/>
                        </a:lnTo>
                        <a:lnTo>
                          <a:pt x="384" y="672"/>
                        </a:lnTo>
                        <a:lnTo>
                          <a:pt x="336" y="672"/>
                        </a:lnTo>
                        <a:close/>
                      </a:path>
                    </a:pathLst>
                  </a:custGeom>
                  <a:blipFill dpi="0" rotWithShape="1">
                    <a:blip r:embed="rId3" cstate="print">
                      <a:alphaModFix amt="45000"/>
                    </a:blip>
                    <a:srcRect/>
                    <a:tile tx="0" ty="0" sx="100000" sy="100000" flip="none" algn="tl"/>
                  </a:blipFill>
                  <a:ln w="22225">
                    <a:solidFill>
                      <a:srgbClr val="99CC00"/>
                    </a:solidFill>
                    <a:prstDash val="lgDashDot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416" name="Oval 90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3168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dirty="0"/>
                  </a:p>
                </p:txBody>
              </p:sp>
              <p:sp>
                <p:nvSpPr>
                  <p:cNvPr id="4417" name="Oval 91"/>
                  <p:cNvSpPr>
                    <a:spLocks noChangeArrowheads="1"/>
                  </p:cNvSpPr>
                  <p:nvPr/>
                </p:nvSpPr>
                <p:spPr bwMode="auto">
                  <a:xfrm>
                    <a:off x="3840" y="3120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dirty="0"/>
                  </a:p>
                </p:txBody>
              </p:sp>
              <p:sp>
                <p:nvSpPr>
                  <p:cNvPr id="4418" name="Oval 92"/>
                  <p:cNvSpPr>
                    <a:spLocks noChangeArrowheads="1"/>
                  </p:cNvSpPr>
                  <p:nvPr/>
                </p:nvSpPr>
                <p:spPr bwMode="auto">
                  <a:xfrm>
                    <a:off x="3504" y="307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dirty="0"/>
                  </a:p>
                </p:txBody>
              </p:sp>
              <p:sp>
                <p:nvSpPr>
                  <p:cNvPr id="4419" name="Oval 93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3264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dirty="0"/>
                  </a:p>
                </p:txBody>
              </p:sp>
              <p:sp>
                <p:nvSpPr>
                  <p:cNvPr id="4420" name="Oval 94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331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 dirty="0"/>
                  </a:p>
                </p:txBody>
              </p:sp>
            </p:grpSp>
            <p:sp>
              <p:nvSpPr>
                <p:cNvPr id="4409" name="Freeform 95"/>
                <p:cNvSpPr>
                  <a:spLocks/>
                </p:cNvSpPr>
                <p:nvPr/>
              </p:nvSpPr>
              <p:spPr bwMode="auto">
                <a:xfrm>
                  <a:off x="1344" y="2448"/>
                  <a:ext cx="251" cy="336"/>
                </a:xfrm>
                <a:custGeom>
                  <a:avLst/>
                  <a:gdLst>
                    <a:gd name="T0" fmla="*/ 26 w 242"/>
                    <a:gd name="T1" fmla="*/ 925 h 242"/>
                    <a:gd name="T2" fmla="*/ 69 w 242"/>
                    <a:gd name="T3" fmla="*/ 1158 h 242"/>
                    <a:gd name="T4" fmla="*/ 113 w 242"/>
                    <a:gd name="T5" fmla="*/ 1461 h 242"/>
                    <a:gd name="T6" fmla="*/ 133 w 242"/>
                    <a:gd name="T7" fmla="*/ 1736 h 242"/>
                    <a:gd name="T8" fmla="*/ 152 w 242"/>
                    <a:gd name="T9" fmla="*/ 2383 h 242"/>
                    <a:gd name="T10" fmla="*/ 192 w 242"/>
                    <a:gd name="T11" fmla="*/ 2327 h 242"/>
                    <a:gd name="T12" fmla="*/ 203 w 242"/>
                    <a:gd name="T13" fmla="*/ 2383 h 242"/>
                    <a:gd name="T14" fmla="*/ 211 w 242"/>
                    <a:gd name="T15" fmla="*/ 2151 h 242"/>
                    <a:gd name="T16" fmla="*/ 234 w 242"/>
                    <a:gd name="T17" fmla="*/ 1673 h 242"/>
                    <a:gd name="T18" fmla="*/ 261 w 242"/>
                    <a:gd name="T19" fmla="*/ 1461 h 242"/>
                    <a:gd name="T20" fmla="*/ 283 w 242"/>
                    <a:gd name="T21" fmla="*/ 1341 h 242"/>
                    <a:gd name="T22" fmla="*/ 300 w 242"/>
                    <a:gd name="T23" fmla="*/ 1379 h 242"/>
                    <a:gd name="T24" fmla="*/ 311 w 242"/>
                    <a:gd name="T25" fmla="*/ 1434 h 242"/>
                    <a:gd name="T26" fmla="*/ 283 w 242"/>
                    <a:gd name="T27" fmla="*/ 1102 h 242"/>
                    <a:gd name="T28" fmla="*/ 253 w 242"/>
                    <a:gd name="T29" fmla="*/ 1130 h 242"/>
                    <a:gd name="T30" fmla="*/ 230 w 242"/>
                    <a:gd name="T31" fmla="*/ 1197 h 242"/>
                    <a:gd name="T32" fmla="*/ 222 w 242"/>
                    <a:gd name="T33" fmla="*/ 1284 h 242"/>
                    <a:gd name="T34" fmla="*/ 211 w 242"/>
                    <a:gd name="T35" fmla="*/ 1311 h 242"/>
                    <a:gd name="T36" fmla="*/ 192 w 242"/>
                    <a:gd name="T37" fmla="*/ 1701 h 242"/>
                    <a:gd name="T38" fmla="*/ 133 w 242"/>
                    <a:gd name="T39" fmla="*/ 480 h 242"/>
                    <a:gd name="T40" fmla="*/ 53 w 242"/>
                    <a:gd name="T41" fmla="*/ 0 h 242"/>
                    <a:gd name="T42" fmla="*/ 97 w 242"/>
                    <a:gd name="T43" fmla="*/ 386 h 242"/>
                    <a:gd name="T44" fmla="*/ 133 w 242"/>
                    <a:gd name="T45" fmla="*/ 834 h 242"/>
                    <a:gd name="T46" fmla="*/ 144 w 242"/>
                    <a:gd name="T47" fmla="*/ 1102 h 242"/>
                    <a:gd name="T48" fmla="*/ 148 w 242"/>
                    <a:gd name="T49" fmla="*/ 1515 h 242"/>
                    <a:gd name="T50" fmla="*/ 121 w 242"/>
                    <a:gd name="T51" fmla="*/ 1284 h 242"/>
                    <a:gd name="T52" fmla="*/ 91 w 242"/>
                    <a:gd name="T53" fmla="*/ 1018 h 242"/>
                    <a:gd name="T54" fmla="*/ 66 w 242"/>
                    <a:gd name="T55" fmla="*/ 900 h 242"/>
                    <a:gd name="T56" fmla="*/ 57 w 242"/>
                    <a:gd name="T57" fmla="*/ 834 h 242"/>
                    <a:gd name="T58" fmla="*/ 23 w 242"/>
                    <a:gd name="T59" fmla="*/ 868 h 242"/>
                    <a:gd name="T60" fmla="*/ 4 w 242"/>
                    <a:gd name="T61" fmla="*/ 983 h 242"/>
                    <a:gd name="T62" fmla="*/ 26 w 242"/>
                    <a:gd name="T63" fmla="*/ 925 h 24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242"/>
                    <a:gd name="T97" fmla="*/ 0 h 242"/>
                    <a:gd name="T98" fmla="*/ 242 w 242"/>
                    <a:gd name="T99" fmla="*/ 242 h 24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242" h="242">
                      <a:moveTo>
                        <a:pt x="19" y="93"/>
                      </a:moveTo>
                      <a:cubicBezTo>
                        <a:pt x="37" y="98"/>
                        <a:pt x="41" y="107"/>
                        <a:pt x="55" y="117"/>
                      </a:cubicBezTo>
                      <a:cubicBezTo>
                        <a:pt x="63" y="129"/>
                        <a:pt x="76" y="139"/>
                        <a:pt x="88" y="147"/>
                      </a:cubicBezTo>
                      <a:cubicBezTo>
                        <a:pt x="94" y="156"/>
                        <a:pt x="97" y="165"/>
                        <a:pt x="103" y="174"/>
                      </a:cubicBezTo>
                      <a:cubicBezTo>
                        <a:pt x="109" y="196"/>
                        <a:pt x="114" y="218"/>
                        <a:pt x="118" y="240"/>
                      </a:cubicBezTo>
                      <a:cubicBezTo>
                        <a:pt x="132" y="235"/>
                        <a:pt x="133" y="230"/>
                        <a:pt x="148" y="234"/>
                      </a:cubicBezTo>
                      <a:cubicBezTo>
                        <a:pt x="151" y="236"/>
                        <a:pt x="154" y="242"/>
                        <a:pt x="157" y="240"/>
                      </a:cubicBezTo>
                      <a:cubicBezTo>
                        <a:pt x="164" y="235"/>
                        <a:pt x="161" y="224"/>
                        <a:pt x="163" y="216"/>
                      </a:cubicBezTo>
                      <a:cubicBezTo>
                        <a:pt x="168" y="199"/>
                        <a:pt x="173" y="183"/>
                        <a:pt x="181" y="168"/>
                      </a:cubicBezTo>
                      <a:cubicBezTo>
                        <a:pt x="198" y="138"/>
                        <a:pt x="185" y="157"/>
                        <a:pt x="202" y="147"/>
                      </a:cubicBezTo>
                      <a:cubicBezTo>
                        <a:pt x="208" y="143"/>
                        <a:pt x="220" y="135"/>
                        <a:pt x="220" y="135"/>
                      </a:cubicBezTo>
                      <a:cubicBezTo>
                        <a:pt x="224" y="136"/>
                        <a:pt x="228" y="136"/>
                        <a:pt x="232" y="138"/>
                      </a:cubicBezTo>
                      <a:cubicBezTo>
                        <a:pt x="235" y="139"/>
                        <a:pt x="242" y="147"/>
                        <a:pt x="241" y="144"/>
                      </a:cubicBezTo>
                      <a:cubicBezTo>
                        <a:pt x="236" y="129"/>
                        <a:pt x="234" y="120"/>
                        <a:pt x="220" y="111"/>
                      </a:cubicBezTo>
                      <a:cubicBezTo>
                        <a:pt x="212" y="112"/>
                        <a:pt x="204" y="112"/>
                        <a:pt x="196" y="114"/>
                      </a:cubicBezTo>
                      <a:cubicBezTo>
                        <a:pt x="190" y="115"/>
                        <a:pt x="178" y="120"/>
                        <a:pt x="178" y="120"/>
                      </a:cubicBezTo>
                      <a:cubicBezTo>
                        <a:pt x="176" y="123"/>
                        <a:pt x="175" y="127"/>
                        <a:pt x="172" y="129"/>
                      </a:cubicBezTo>
                      <a:cubicBezTo>
                        <a:pt x="170" y="131"/>
                        <a:pt x="165" y="130"/>
                        <a:pt x="163" y="132"/>
                      </a:cubicBezTo>
                      <a:cubicBezTo>
                        <a:pt x="161" y="134"/>
                        <a:pt x="150" y="166"/>
                        <a:pt x="148" y="171"/>
                      </a:cubicBezTo>
                      <a:cubicBezTo>
                        <a:pt x="145" y="132"/>
                        <a:pt x="140" y="72"/>
                        <a:pt x="103" y="48"/>
                      </a:cubicBezTo>
                      <a:cubicBezTo>
                        <a:pt x="96" y="26"/>
                        <a:pt x="62" y="7"/>
                        <a:pt x="40" y="0"/>
                      </a:cubicBezTo>
                      <a:cubicBezTo>
                        <a:pt x="49" y="14"/>
                        <a:pt x="60" y="34"/>
                        <a:pt x="76" y="39"/>
                      </a:cubicBezTo>
                      <a:cubicBezTo>
                        <a:pt x="86" y="54"/>
                        <a:pt x="96" y="68"/>
                        <a:pt x="103" y="84"/>
                      </a:cubicBezTo>
                      <a:cubicBezTo>
                        <a:pt x="107" y="93"/>
                        <a:pt x="112" y="111"/>
                        <a:pt x="112" y="111"/>
                      </a:cubicBezTo>
                      <a:cubicBezTo>
                        <a:pt x="114" y="125"/>
                        <a:pt x="119" y="140"/>
                        <a:pt x="115" y="153"/>
                      </a:cubicBezTo>
                      <a:cubicBezTo>
                        <a:pt x="101" y="132"/>
                        <a:pt x="109" y="139"/>
                        <a:pt x="94" y="129"/>
                      </a:cubicBezTo>
                      <a:cubicBezTo>
                        <a:pt x="90" y="117"/>
                        <a:pt x="80" y="108"/>
                        <a:pt x="70" y="102"/>
                      </a:cubicBezTo>
                      <a:cubicBezTo>
                        <a:pt x="64" y="98"/>
                        <a:pt x="58" y="94"/>
                        <a:pt x="52" y="90"/>
                      </a:cubicBezTo>
                      <a:cubicBezTo>
                        <a:pt x="49" y="88"/>
                        <a:pt x="43" y="84"/>
                        <a:pt x="43" y="84"/>
                      </a:cubicBezTo>
                      <a:cubicBezTo>
                        <a:pt x="34" y="85"/>
                        <a:pt x="25" y="86"/>
                        <a:pt x="16" y="87"/>
                      </a:cubicBezTo>
                      <a:cubicBezTo>
                        <a:pt x="10" y="88"/>
                        <a:pt x="0" y="95"/>
                        <a:pt x="4" y="99"/>
                      </a:cubicBezTo>
                      <a:cubicBezTo>
                        <a:pt x="7" y="102"/>
                        <a:pt x="29" y="83"/>
                        <a:pt x="19" y="9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AE471"/>
                    </a:gs>
                    <a:gs pos="50000">
                      <a:srgbClr val="008000"/>
                    </a:gs>
                    <a:gs pos="100000">
                      <a:srgbClr val="5AE471"/>
                    </a:gs>
                  </a:gsLst>
                  <a:lin ang="0" scaled="1"/>
                </a:gradFill>
                <a:ln w="95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grpSp>
              <p:nvGrpSpPr>
                <p:cNvPr id="25" name="Group 96"/>
                <p:cNvGrpSpPr>
                  <a:grpSpLocks/>
                </p:cNvGrpSpPr>
                <p:nvPr/>
              </p:nvGrpSpPr>
              <p:grpSpPr bwMode="auto">
                <a:xfrm rot="20356216" flipH="1">
                  <a:off x="1759" y="2403"/>
                  <a:ext cx="192" cy="269"/>
                  <a:chOff x="768" y="3936"/>
                  <a:chExt cx="320" cy="336"/>
                </a:xfrm>
              </p:grpSpPr>
              <p:sp>
                <p:nvSpPr>
                  <p:cNvPr id="4412" name="Freeform 97"/>
                  <p:cNvSpPr>
                    <a:spLocks/>
                  </p:cNvSpPr>
                  <p:nvPr/>
                </p:nvSpPr>
                <p:spPr bwMode="auto">
                  <a:xfrm>
                    <a:off x="912" y="3936"/>
                    <a:ext cx="176" cy="306"/>
                  </a:xfrm>
                  <a:custGeom>
                    <a:avLst/>
                    <a:gdLst>
                      <a:gd name="T0" fmla="*/ 0 w 176"/>
                      <a:gd name="T1" fmla="*/ 306 h 306"/>
                      <a:gd name="T2" fmla="*/ 30 w 176"/>
                      <a:gd name="T3" fmla="*/ 59 h 306"/>
                      <a:gd name="T4" fmla="*/ 40 w 176"/>
                      <a:gd name="T5" fmla="*/ 64 h 306"/>
                      <a:gd name="T6" fmla="*/ 68 w 176"/>
                      <a:gd name="T7" fmla="*/ 24 h 306"/>
                      <a:gd name="T8" fmla="*/ 102 w 176"/>
                      <a:gd name="T9" fmla="*/ 0 h 306"/>
                      <a:gd name="T10" fmla="*/ 146 w 176"/>
                      <a:gd name="T11" fmla="*/ 5 h 306"/>
                      <a:gd name="T12" fmla="*/ 176 w 176"/>
                      <a:gd name="T13" fmla="*/ 69 h 306"/>
                      <a:gd name="T14" fmla="*/ 146 w 176"/>
                      <a:gd name="T15" fmla="*/ 31 h 306"/>
                      <a:gd name="T16" fmla="*/ 110 w 176"/>
                      <a:gd name="T17" fmla="*/ 28 h 306"/>
                      <a:gd name="T18" fmla="*/ 84 w 176"/>
                      <a:gd name="T19" fmla="*/ 36 h 306"/>
                      <a:gd name="T20" fmla="*/ 42 w 176"/>
                      <a:gd name="T21" fmla="*/ 126 h 306"/>
                      <a:gd name="T22" fmla="*/ 22 w 176"/>
                      <a:gd name="T23" fmla="*/ 232 h 306"/>
                      <a:gd name="T24" fmla="*/ 10 w 176"/>
                      <a:gd name="T25" fmla="*/ 292 h 306"/>
                      <a:gd name="T26" fmla="*/ 0 w 176"/>
                      <a:gd name="T27" fmla="*/ 306 h 30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176"/>
                      <a:gd name="T43" fmla="*/ 0 h 306"/>
                      <a:gd name="T44" fmla="*/ 176 w 176"/>
                      <a:gd name="T45" fmla="*/ 306 h 30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176" h="306">
                        <a:moveTo>
                          <a:pt x="0" y="306"/>
                        </a:moveTo>
                        <a:lnTo>
                          <a:pt x="30" y="59"/>
                        </a:lnTo>
                        <a:lnTo>
                          <a:pt x="40" y="64"/>
                        </a:lnTo>
                        <a:lnTo>
                          <a:pt x="68" y="24"/>
                        </a:lnTo>
                        <a:lnTo>
                          <a:pt x="102" y="0"/>
                        </a:lnTo>
                        <a:lnTo>
                          <a:pt x="146" y="5"/>
                        </a:lnTo>
                        <a:lnTo>
                          <a:pt x="176" y="69"/>
                        </a:lnTo>
                        <a:lnTo>
                          <a:pt x="146" y="31"/>
                        </a:lnTo>
                        <a:lnTo>
                          <a:pt x="110" y="28"/>
                        </a:lnTo>
                        <a:lnTo>
                          <a:pt x="84" y="36"/>
                        </a:lnTo>
                        <a:lnTo>
                          <a:pt x="42" y="126"/>
                        </a:lnTo>
                        <a:lnTo>
                          <a:pt x="22" y="232"/>
                        </a:lnTo>
                        <a:lnTo>
                          <a:pt x="10" y="292"/>
                        </a:lnTo>
                        <a:lnTo>
                          <a:pt x="0" y="30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3E844"/>
                      </a:gs>
                      <a:gs pos="100000">
                        <a:srgbClr val="58925F"/>
                      </a:gs>
                    </a:gsLst>
                    <a:path path="rect">
                      <a:fillToRect t="100000" r="100000"/>
                    </a:path>
                  </a:gradFill>
                  <a:ln w="9525" cap="rnd">
                    <a:solidFill>
                      <a:srgbClr val="0080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413" name="Freeform 98"/>
                  <p:cNvSpPr>
                    <a:spLocks/>
                  </p:cNvSpPr>
                  <p:nvPr/>
                </p:nvSpPr>
                <p:spPr bwMode="auto">
                  <a:xfrm rot="-813431">
                    <a:off x="768" y="3984"/>
                    <a:ext cx="240" cy="288"/>
                  </a:xfrm>
                  <a:custGeom>
                    <a:avLst/>
                    <a:gdLst>
                      <a:gd name="T0" fmla="*/ 19 w 242"/>
                      <a:gd name="T1" fmla="*/ 315 h 242"/>
                      <a:gd name="T2" fmla="*/ 55 w 242"/>
                      <a:gd name="T3" fmla="*/ 393 h 242"/>
                      <a:gd name="T4" fmla="*/ 81 w 242"/>
                      <a:gd name="T5" fmla="*/ 497 h 242"/>
                      <a:gd name="T6" fmla="*/ 96 w 242"/>
                      <a:gd name="T7" fmla="*/ 588 h 242"/>
                      <a:gd name="T8" fmla="*/ 111 w 242"/>
                      <a:gd name="T9" fmla="*/ 813 h 242"/>
                      <a:gd name="T10" fmla="*/ 141 w 242"/>
                      <a:gd name="T11" fmla="*/ 790 h 242"/>
                      <a:gd name="T12" fmla="*/ 150 w 242"/>
                      <a:gd name="T13" fmla="*/ 813 h 242"/>
                      <a:gd name="T14" fmla="*/ 156 w 242"/>
                      <a:gd name="T15" fmla="*/ 730 h 242"/>
                      <a:gd name="T16" fmla="*/ 174 w 242"/>
                      <a:gd name="T17" fmla="*/ 568 h 242"/>
                      <a:gd name="T18" fmla="*/ 188 w 242"/>
                      <a:gd name="T19" fmla="*/ 497 h 242"/>
                      <a:gd name="T20" fmla="*/ 206 w 242"/>
                      <a:gd name="T21" fmla="*/ 457 h 242"/>
                      <a:gd name="T22" fmla="*/ 218 w 242"/>
                      <a:gd name="T23" fmla="*/ 464 h 242"/>
                      <a:gd name="T24" fmla="*/ 227 w 242"/>
                      <a:gd name="T25" fmla="*/ 487 h 242"/>
                      <a:gd name="T26" fmla="*/ 206 w 242"/>
                      <a:gd name="T27" fmla="*/ 375 h 242"/>
                      <a:gd name="T28" fmla="*/ 182 w 242"/>
                      <a:gd name="T29" fmla="*/ 388 h 242"/>
                      <a:gd name="T30" fmla="*/ 171 w 242"/>
                      <a:gd name="T31" fmla="*/ 405 h 242"/>
                      <a:gd name="T32" fmla="*/ 165 w 242"/>
                      <a:gd name="T33" fmla="*/ 437 h 242"/>
                      <a:gd name="T34" fmla="*/ 156 w 242"/>
                      <a:gd name="T35" fmla="*/ 446 h 242"/>
                      <a:gd name="T36" fmla="*/ 141 w 242"/>
                      <a:gd name="T37" fmla="*/ 580 h 242"/>
                      <a:gd name="T38" fmla="*/ 96 w 242"/>
                      <a:gd name="T39" fmla="*/ 162 h 242"/>
                      <a:gd name="T40" fmla="*/ 40 w 242"/>
                      <a:gd name="T41" fmla="*/ 0 h 242"/>
                      <a:gd name="T42" fmla="*/ 69 w 242"/>
                      <a:gd name="T43" fmla="*/ 130 h 242"/>
                      <a:gd name="T44" fmla="*/ 96 w 242"/>
                      <a:gd name="T45" fmla="*/ 284 h 242"/>
                      <a:gd name="T46" fmla="*/ 105 w 242"/>
                      <a:gd name="T47" fmla="*/ 375 h 242"/>
                      <a:gd name="T48" fmla="*/ 108 w 242"/>
                      <a:gd name="T49" fmla="*/ 516 h 242"/>
                      <a:gd name="T50" fmla="*/ 87 w 242"/>
                      <a:gd name="T51" fmla="*/ 437 h 242"/>
                      <a:gd name="T52" fmla="*/ 63 w 242"/>
                      <a:gd name="T53" fmla="*/ 344 h 242"/>
                      <a:gd name="T54" fmla="*/ 52 w 242"/>
                      <a:gd name="T55" fmla="*/ 303 h 242"/>
                      <a:gd name="T56" fmla="*/ 43 w 242"/>
                      <a:gd name="T57" fmla="*/ 284 h 242"/>
                      <a:gd name="T58" fmla="*/ 16 w 242"/>
                      <a:gd name="T59" fmla="*/ 296 h 242"/>
                      <a:gd name="T60" fmla="*/ 4 w 242"/>
                      <a:gd name="T61" fmla="*/ 336 h 242"/>
                      <a:gd name="T62" fmla="*/ 19 w 242"/>
                      <a:gd name="T63" fmla="*/ 315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sp>
              <p:nvSpPr>
                <p:cNvPr id="4411" name="Freeform 99"/>
                <p:cNvSpPr>
                  <a:spLocks/>
                </p:cNvSpPr>
                <p:nvPr/>
              </p:nvSpPr>
              <p:spPr bwMode="auto">
                <a:xfrm flipH="1">
                  <a:off x="1831" y="2516"/>
                  <a:ext cx="660" cy="164"/>
                </a:xfrm>
                <a:custGeom>
                  <a:avLst/>
                  <a:gdLst>
                    <a:gd name="T0" fmla="*/ 2 w 1180"/>
                    <a:gd name="T1" fmla="*/ 0 h 432"/>
                    <a:gd name="T2" fmla="*/ 3 w 1180"/>
                    <a:gd name="T3" fmla="*/ 0 h 432"/>
                    <a:gd name="T4" fmla="*/ 6 w 1180"/>
                    <a:gd name="T5" fmla="*/ 0 h 432"/>
                    <a:gd name="T6" fmla="*/ 10 w 1180"/>
                    <a:gd name="T7" fmla="*/ 0 h 432"/>
                    <a:gd name="T8" fmla="*/ 14 w 1180"/>
                    <a:gd name="T9" fmla="*/ 0 h 432"/>
                    <a:gd name="T10" fmla="*/ 16 w 1180"/>
                    <a:gd name="T11" fmla="*/ 0 h 432"/>
                    <a:gd name="T12" fmla="*/ 18 w 1180"/>
                    <a:gd name="T13" fmla="*/ 0 h 432"/>
                    <a:gd name="T14" fmla="*/ 19 w 1180"/>
                    <a:gd name="T15" fmla="*/ 0 h 432"/>
                    <a:gd name="T16" fmla="*/ 20 w 1180"/>
                    <a:gd name="T17" fmla="*/ 0 h 432"/>
                    <a:gd name="T18" fmla="*/ 20 w 1180"/>
                    <a:gd name="T19" fmla="*/ 0 h 432"/>
                    <a:gd name="T20" fmla="*/ 0 w 1180"/>
                    <a:gd name="T21" fmla="*/ 0 h 432"/>
                    <a:gd name="T22" fmla="*/ 2 w 1180"/>
                    <a:gd name="T23" fmla="*/ 0 h 4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80"/>
                    <a:gd name="T37" fmla="*/ 0 h 432"/>
                    <a:gd name="T38" fmla="*/ 1180 w 1180"/>
                    <a:gd name="T39" fmla="*/ 432 h 4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80" h="432">
                      <a:moveTo>
                        <a:pt x="104" y="352"/>
                      </a:moveTo>
                      <a:lnTo>
                        <a:pt x="192" y="236"/>
                      </a:lnTo>
                      <a:lnTo>
                        <a:pt x="364" y="52"/>
                      </a:lnTo>
                      <a:lnTo>
                        <a:pt x="608" y="0"/>
                      </a:lnTo>
                      <a:lnTo>
                        <a:pt x="812" y="4"/>
                      </a:lnTo>
                      <a:lnTo>
                        <a:pt x="948" y="80"/>
                      </a:lnTo>
                      <a:lnTo>
                        <a:pt x="1048" y="164"/>
                      </a:lnTo>
                      <a:lnTo>
                        <a:pt x="1096" y="322"/>
                      </a:lnTo>
                      <a:lnTo>
                        <a:pt x="1148" y="372"/>
                      </a:lnTo>
                      <a:lnTo>
                        <a:pt x="1180" y="432"/>
                      </a:lnTo>
                      <a:lnTo>
                        <a:pt x="0" y="428"/>
                      </a:lnTo>
                      <a:lnTo>
                        <a:pt x="104" y="3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>
                        <a:alpha val="68999"/>
                      </a:srgbClr>
                    </a:gs>
                    <a:gs pos="100000">
                      <a:srgbClr val="58925F"/>
                    </a:gs>
                  </a:gsLst>
                  <a:lin ang="5400000" scaled="1"/>
                </a:gradFill>
                <a:ln w="25400">
                  <a:solidFill>
                    <a:srgbClr val="CCCC00">
                      <a:alpha val="29019"/>
                    </a:srgb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</p:grpSp>
          <p:grpSp>
            <p:nvGrpSpPr>
              <p:cNvPr id="26" name="Group 100"/>
              <p:cNvGrpSpPr>
                <a:grpSpLocks/>
              </p:cNvGrpSpPr>
              <p:nvPr/>
            </p:nvGrpSpPr>
            <p:grpSpPr bwMode="auto">
              <a:xfrm flipH="1">
                <a:off x="1920" y="2688"/>
                <a:ext cx="1516" cy="864"/>
                <a:chOff x="336" y="2784"/>
                <a:chExt cx="1152" cy="672"/>
              </a:xfrm>
            </p:grpSpPr>
            <p:grpSp>
              <p:nvGrpSpPr>
                <p:cNvPr id="27" name="Group 101"/>
                <p:cNvGrpSpPr>
                  <a:grpSpLocks/>
                </p:cNvGrpSpPr>
                <p:nvPr/>
              </p:nvGrpSpPr>
              <p:grpSpPr bwMode="auto">
                <a:xfrm>
                  <a:off x="480" y="2784"/>
                  <a:ext cx="1008" cy="644"/>
                  <a:chOff x="480" y="2640"/>
                  <a:chExt cx="1248" cy="788"/>
                </a:xfrm>
              </p:grpSpPr>
              <p:grpSp>
                <p:nvGrpSpPr>
                  <p:cNvPr id="28" name="Group 102"/>
                  <p:cNvGrpSpPr>
                    <a:grpSpLocks/>
                  </p:cNvGrpSpPr>
                  <p:nvPr/>
                </p:nvGrpSpPr>
                <p:grpSpPr bwMode="auto">
                  <a:xfrm>
                    <a:off x="528" y="2880"/>
                    <a:ext cx="240" cy="336"/>
                    <a:chOff x="336" y="3312"/>
                    <a:chExt cx="576" cy="816"/>
                  </a:xfrm>
                </p:grpSpPr>
                <p:sp>
                  <p:nvSpPr>
                    <p:cNvPr id="4398" name="Rectangle 103" descr="Каштан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6" y="3984"/>
                      <a:ext cx="96" cy="144"/>
                    </a:xfrm>
                    <a:prstGeom prst="rect">
                      <a:avLst/>
                    </a:prstGeom>
                    <a:blipFill dpi="0" rotWithShape="1">
                      <a:blip r:embed="rId9" cstate="print"/>
                      <a:srcRect/>
                      <a:tile tx="0" ty="0" sx="100000" sy="100000" flip="none" algn="tl"/>
                    </a:blipFill>
                    <a:ln w="9525">
                      <a:pattFill prst="lgConfetti">
                        <a:fgClr>
                          <a:schemeClr val="tx1"/>
                        </a:fgClr>
                        <a:bgClr>
                          <a:srgbClr val="FFFF00"/>
                        </a:bgClr>
                      </a:patt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dirty="0"/>
                    </a:p>
                  </p:txBody>
                </p:sp>
                <p:grpSp>
                  <p:nvGrpSpPr>
                    <p:cNvPr id="29" name="Group 10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6" y="3312"/>
                      <a:ext cx="576" cy="720"/>
                      <a:chOff x="3408" y="1920"/>
                      <a:chExt cx="432" cy="432"/>
                    </a:xfrm>
                  </p:grpSpPr>
                  <p:sp>
                    <p:nvSpPr>
                      <p:cNvPr id="4400" name="Freeform 105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08" y="2064"/>
                        <a:ext cx="432" cy="288"/>
                      </a:xfrm>
                      <a:custGeom>
                        <a:avLst/>
                        <a:gdLst>
                          <a:gd name="T0" fmla="*/ 165 w 432"/>
                          <a:gd name="T1" fmla="*/ 96 h 288"/>
                          <a:gd name="T2" fmla="*/ 114 w 432"/>
                          <a:gd name="T3" fmla="*/ 195 h 288"/>
                          <a:gd name="T4" fmla="*/ 0 w 432"/>
                          <a:gd name="T5" fmla="*/ 288 h 288"/>
                          <a:gd name="T6" fmla="*/ 144 w 432"/>
                          <a:gd name="T7" fmla="*/ 240 h 288"/>
                          <a:gd name="T8" fmla="*/ 192 w 432"/>
                          <a:gd name="T9" fmla="*/ 288 h 288"/>
                          <a:gd name="T10" fmla="*/ 240 w 432"/>
                          <a:gd name="T11" fmla="*/ 288 h 288"/>
                          <a:gd name="T12" fmla="*/ 288 w 432"/>
                          <a:gd name="T13" fmla="*/ 240 h 288"/>
                          <a:gd name="T14" fmla="*/ 378 w 432"/>
                          <a:gd name="T15" fmla="*/ 276 h 288"/>
                          <a:gd name="T16" fmla="*/ 432 w 432"/>
                          <a:gd name="T17" fmla="*/ 288 h 288"/>
                          <a:gd name="T18" fmla="*/ 336 w 432"/>
                          <a:gd name="T19" fmla="*/ 192 h 288"/>
                          <a:gd name="T20" fmla="*/ 288 w 432"/>
                          <a:gd name="T21" fmla="*/ 96 h 288"/>
                          <a:gd name="T22" fmla="*/ 240 w 432"/>
                          <a:gd name="T23" fmla="*/ 0 h 288"/>
                          <a:gd name="T24" fmla="*/ 213 w 432"/>
                          <a:gd name="T25" fmla="*/ 3 h 288"/>
                          <a:gd name="T26" fmla="*/ 165 w 432"/>
                          <a:gd name="T27" fmla="*/ 96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3" cstate="print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dirty="0"/>
                      </a:p>
                    </p:txBody>
                  </p:sp>
                  <p:sp>
                    <p:nvSpPr>
                      <p:cNvPr id="4401" name="Freeform 106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56" y="2016"/>
                        <a:ext cx="336" cy="192"/>
                      </a:xfrm>
                      <a:custGeom>
                        <a:avLst/>
                        <a:gdLst>
                          <a:gd name="T0" fmla="*/ 29 w 432"/>
                          <a:gd name="T1" fmla="*/ 6 h 288"/>
                          <a:gd name="T2" fmla="*/ 20 w 432"/>
                          <a:gd name="T3" fmla="*/ 11 h 288"/>
                          <a:gd name="T4" fmla="*/ 0 w 432"/>
                          <a:gd name="T5" fmla="*/ 17 h 288"/>
                          <a:gd name="T6" fmla="*/ 25 w 432"/>
                          <a:gd name="T7" fmla="*/ 14 h 288"/>
                          <a:gd name="T8" fmla="*/ 33 w 432"/>
                          <a:gd name="T9" fmla="*/ 17 h 288"/>
                          <a:gd name="T10" fmla="*/ 41 w 432"/>
                          <a:gd name="T11" fmla="*/ 17 h 288"/>
                          <a:gd name="T12" fmla="*/ 50 w 432"/>
                          <a:gd name="T13" fmla="*/ 14 h 288"/>
                          <a:gd name="T14" fmla="*/ 65 w 432"/>
                          <a:gd name="T15" fmla="*/ 17 h 288"/>
                          <a:gd name="T16" fmla="*/ 75 w 432"/>
                          <a:gd name="T17" fmla="*/ 17 h 288"/>
                          <a:gd name="T18" fmla="*/ 58 w 432"/>
                          <a:gd name="T19" fmla="*/ 11 h 288"/>
                          <a:gd name="T20" fmla="*/ 50 w 432"/>
                          <a:gd name="T21" fmla="*/ 6 h 288"/>
                          <a:gd name="T22" fmla="*/ 41 w 432"/>
                          <a:gd name="T23" fmla="*/ 0 h 288"/>
                          <a:gd name="T24" fmla="*/ 37 w 432"/>
                          <a:gd name="T25" fmla="*/ 1 h 288"/>
                          <a:gd name="T26" fmla="*/ 29 w 432"/>
                          <a:gd name="T27" fmla="*/ 6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3" cstate="print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dirty="0"/>
                      </a:p>
                    </p:txBody>
                  </p:sp>
                  <p:sp>
                    <p:nvSpPr>
                      <p:cNvPr id="4402" name="Freeform 107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04" y="1920"/>
                        <a:ext cx="240" cy="192"/>
                      </a:xfrm>
                      <a:custGeom>
                        <a:avLst/>
                        <a:gdLst>
                          <a:gd name="T0" fmla="*/ 3 w 432"/>
                          <a:gd name="T1" fmla="*/ 6 h 288"/>
                          <a:gd name="T2" fmla="*/ 2 w 432"/>
                          <a:gd name="T3" fmla="*/ 11 h 288"/>
                          <a:gd name="T4" fmla="*/ 0 w 432"/>
                          <a:gd name="T5" fmla="*/ 17 h 288"/>
                          <a:gd name="T6" fmla="*/ 2 w 432"/>
                          <a:gd name="T7" fmla="*/ 14 h 288"/>
                          <a:gd name="T8" fmla="*/ 3 w 432"/>
                          <a:gd name="T9" fmla="*/ 17 h 288"/>
                          <a:gd name="T10" fmla="*/ 4 w 432"/>
                          <a:gd name="T11" fmla="*/ 17 h 288"/>
                          <a:gd name="T12" fmla="*/ 4 w 432"/>
                          <a:gd name="T13" fmla="*/ 14 h 288"/>
                          <a:gd name="T14" fmla="*/ 6 w 432"/>
                          <a:gd name="T15" fmla="*/ 17 h 288"/>
                          <a:gd name="T16" fmla="*/ 7 w 432"/>
                          <a:gd name="T17" fmla="*/ 17 h 288"/>
                          <a:gd name="T18" fmla="*/ 6 w 432"/>
                          <a:gd name="T19" fmla="*/ 11 h 288"/>
                          <a:gd name="T20" fmla="*/ 4 w 432"/>
                          <a:gd name="T21" fmla="*/ 6 h 288"/>
                          <a:gd name="T22" fmla="*/ 4 w 432"/>
                          <a:gd name="T23" fmla="*/ 0 h 288"/>
                          <a:gd name="T24" fmla="*/ 4 w 432"/>
                          <a:gd name="T25" fmla="*/ 1 h 288"/>
                          <a:gd name="T26" fmla="*/ 3 w 432"/>
                          <a:gd name="T27" fmla="*/ 6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3" cstate="print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 dirty="0"/>
                      </a:p>
                    </p:txBody>
                  </p:sp>
                </p:grpSp>
              </p:grpSp>
              <p:grpSp>
                <p:nvGrpSpPr>
                  <p:cNvPr id="30" name="Group 108"/>
                  <p:cNvGrpSpPr>
                    <a:grpSpLocks/>
                  </p:cNvGrpSpPr>
                  <p:nvPr/>
                </p:nvGrpSpPr>
                <p:grpSpPr bwMode="auto">
                  <a:xfrm>
                    <a:off x="480" y="2976"/>
                    <a:ext cx="1156" cy="452"/>
                    <a:chOff x="1392" y="3024"/>
                    <a:chExt cx="1156" cy="452"/>
                  </a:xfrm>
                </p:grpSpPr>
                <p:sp>
                  <p:nvSpPr>
                    <p:cNvPr id="4396" name="Freeform 109" descr="10%"/>
                    <p:cNvSpPr>
                      <a:spLocks/>
                    </p:cNvSpPr>
                    <p:nvPr/>
                  </p:nvSpPr>
                  <p:spPr bwMode="auto">
                    <a:xfrm>
                      <a:off x="1392" y="3024"/>
                      <a:ext cx="1156" cy="444"/>
                    </a:xfrm>
                    <a:custGeom>
                      <a:avLst/>
                      <a:gdLst>
                        <a:gd name="T0" fmla="*/ 124 w 1156"/>
                        <a:gd name="T1" fmla="*/ 268 h 444"/>
                        <a:gd name="T2" fmla="*/ 204 w 1156"/>
                        <a:gd name="T3" fmla="*/ 224 h 444"/>
                        <a:gd name="T4" fmla="*/ 312 w 1156"/>
                        <a:gd name="T5" fmla="*/ 112 h 444"/>
                        <a:gd name="T6" fmla="*/ 392 w 1156"/>
                        <a:gd name="T7" fmla="*/ 60 h 444"/>
                        <a:gd name="T8" fmla="*/ 488 w 1156"/>
                        <a:gd name="T9" fmla="*/ 24 h 444"/>
                        <a:gd name="T10" fmla="*/ 615 w 1156"/>
                        <a:gd name="T11" fmla="*/ 0 h 444"/>
                        <a:gd name="T12" fmla="*/ 735 w 1156"/>
                        <a:gd name="T13" fmla="*/ 0 h 444"/>
                        <a:gd name="T14" fmla="*/ 859 w 1156"/>
                        <a:gd name="T15" fmla="*/ 48 h 444"/>
                        <a:gd name="T16" fmla="*/ 924 w 1156"/>
                        <a:gd name="T17" fmla="*/ 104 h 444"/>
                        <a:gd name="T18" fmla="*/ 1036 w 1156"/>
                        <a:gd name="T19" fmla="*/ 200 h 444"/>
                        <a:gd name="T20" fmla="*/ 1091 w 1156"/>
                        <a:gd name="T21" fmla="*/ 300 h 444"/>
                        <a:gd name="T22" fmla="*/ 1156 w 1156"/>
                        <a:gd name="T23" fmla="*/ 423 h 444"/>
                        <a:gd name="T24" fmla="*/ 188 w 1156"/>
                        <a:gd name="T25" fmla="*/ 436 h 444"/>
                        <a:gd name="T26" fmla="*/ 0 w 1156"/>
                        <a:gd name="T27" fmla="*/ 444 h 444"/>
                        <a:gd name="T28" fmla="*/ 24 w 1156"/>
                        <a:gd name="T29" fmla="*/ 376 h 444"/>
                        <a:gd name="T30" fmla="*/ 76 w 1156"/>
                        <a:gd name="T31" fmla="*/ 308 h 444"/>
                        <a:gd name="T32" fmla="*/ 124 w 1156"/>
                        <a:gd name="T33" fmla="*/ 268 h 4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1156"/>
                        <a:gd name="T52" fmla="*/ 0 h 444"/>
                        <a:gd name="T53" fmla="*/ 1156 w 1156"/>
                        <a:gd name="T54" fmla="*/ 444 h 444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1156" h="444">
                          <a:moveTo>
                            <a:pt x="124" y="268"/>
                          </a:moveTo>
                          <a:lnTo>
                            <a:pt x="204" y="224"/>
                          </a:lnTo>
                          <a:lnTo>
                            <a:pt x="312" y="112"/>
                          </a:lnTo>
                          <a:lnTo>
                            <a:pt x="392" y="60"/>
                          </a:lnTo>
                          <a:lnTo>
                            <a:pt x="488" y="24"/>
                          </a:lnTo>
                          <a:lnTo>
                            <a:pt x="615" y="0"/>
                          </a:lnTo>
                          <a:lnTo>
                            <a:pt x="735" y="0"/>
                          </a:lnTo>
                          <a:lnTo>
                            <a:pt x="859" y="48"/>
                          </a:lnTo>
                          <a:lnTo>
                            <a:pt x="924" y="104"/>
                          </a:lnTo>
                          <a:lnTo>
                            <a:pt x="1036" y="200"/>
                          </a:lnTo>
                          <a:lnTo>
                            <a:pt x="1091" y="300"/>
                          </a:lnTo>
                          <a:lnTo>
                            <a:pt x="1156" y="423"/>
                          </a:lnTo>
                          <a:lnTo>
                            <a:pt x="188" y="436"/>
                          </a:lnTo>
                          <a:lnTo>
                            <a:pt x="0" y="444"/>
                          </a:lnTo>
                          <a:lnTo>
                            <a:pt x="24" y="376"/>
                          </a:lnTo>
                          <a:lnTo>
                            <a:pt x="76" y="308"/>
                          </a:lnTo>
                          <a:lnTo>
                            <a:pt x="124" y="268"/>
                          </a:lnTo>
                          <a:close/>
                        </a:path>
                      </a:pathLst>
                    </a:custGeom>
                    <a:pattFill prst="pct10">
                      <a:fgClr>
                        <a:srgbClr val="00FF99">
                          <a:alpha val="92155"/>
                        </a:srgbClr>
                      </a:fgClr>
                      <a:bgClr>
                        <a:srgbClr val="58925F">
                          <a:alpha val="92155"/>
                        </a:srgbClr>
                      </a:bgClr>
                    </a:patt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4397" name="Freeform 110" descr="Песок"/>
                    <p:cNvSpPr>
                      <a:spLocks/>
                    </p:cNvSpPr>
                    <p:nvPr/>
                  </p:nvSpPr>
                  <p:spPr bwMode="auto">
                    <a:xfrm>
                      <a:off x="1392" y="3072"/>
                      <a:ext cx="1156" cy="404"/>
                    </a:xfrm>
                    <a:custGeom>
                      <a:avLst/>
                      <a:gdLst>
                        <a:gd name="T0" fmla="*/ 124 w 1156"/>
                        <a:gd name="T1" fmla="*/ 138 h 444"/>
                        <a:gd name="T2" fmla="*/ 204 w 1156"/>
                        <a:gd name="T3" fmla="*/ 116 h 444"/>
                        <a:gd name="T4" fmla="*/ 312 w 1156"/>
                        <a:gd name="T5" fmla="*/ 58 h 444"/>
                        <a:gd name="T6" fmla="*/ 392 w 1156"/>
                        <a:gd name="T7" fmla="*/ 31 h 444"/>
                        <a:gd name="T8" fmla="*/ 488 w 1156"/>
                        <a:gd name="T9" fmla="*/ 13 h 444"/>
                        <a:gd name="T10" fmla="*/ 615 w 1156"/>
                        <a:gd name="T11" fmla="*/ 0 h 444"/>
                        <a:gd name="T12" fmla="*/ 735 w 1156"/>
                        <a:gd name="T13" fmla="*/ 0 h 444"/>
                        <a:gd name="T14" fmla="*/ 859 w 1156"/>
                        <a:gd name="T15" fmla="*/ 25 h 444"/>
                        <a:gd name="T16" fmla="*/ 924 w 1156"/>
                        <a:gd name="T17" fmla="*/ 54 h 444"/>
                        <a:gd name="T18" fmla="*/ 1036 w 1156"/>
                        <a:gd name="T19" fmla="*/ 104 h 444"/>
                        <a:gd name="T20" fmla="*/ 1091 w 1156"/>
                        <a:gd name="T21" fmla="*/ 155 h 444"/>
                        <a:gd name="T22" fmla="*/ 1156 w 1156"/>
                        <a:gd name="T23" fmla="*/ 217 h 444"/>
                        <a:gd name="T24" fmla="*/ 188 w 1156"/>
                        <a:gd name="T25" fmla="*/ 225 h 444"/>
                        <a:gd name="T26" fmla="*/ 0 w 1156"/>
                        <a:gd name="T27" fmla="*/ 230 h 444"/>
                        <a:gd name="T28" fmla="*/ 24 w 1156"/>
                        <a:gd name="T29" fmla="*/ 195 h 444"/>
                        <a:gd name="T30" fmla="*/ 76 w 1156"/>
                        <a:gd name="T31" fmla="*/ 159 h 444"/>
                        <a:gd name="T32" fmla="*/ 124 w 1156"/>
                        <a:gd name="T33" fmla="*/ 138 h 4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1156"/>
                        <a:gd name="T52" fmla="*/ 0 h 444"/>
                        <a:gd name="T53" fmla="*/ 1156 w 1156"/>
                        <a:gd name="T54" fmla="*/ 444 h 444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1156" h="444">
                          <a:moveTo>
                            <a:pt x="124" y="268"/>
                          </a:moveTo>
                          <a:lnTo>
                            <a:pt x="204" y="224"/>
                          </a:lnTo>
                          <a:lnTo>
                            <a:pt x="312" y="112"/>
                          </a:lnTo>
                          <a:lnTo>
                            <a:pt x="392" y="60"/>
                          </a:lnTo>
                          <a:lnTo>
                            <a:pt x="488" y="24"/>
                          </a:lnTo>
                          <a:lnTo>
                            <a:pt x="615" y="0"/>
                          </a:lnTo>
                          <a:lnTo>
                            <a:pt x="735" y="0"/>
                          </a:lnTo>
                          <a:lnTo>
                            <a:pt x="859" y="48"/>
                          </a:lnTo>
                          <a:lnTo>
                            <a:pt x="924" y="104"/>
                          </a:lnTo>
                          <a:lnTo>
                            <a:pt x="1036" y="200"/>
                          </a:lnTo>
                          <a:lnTo>
                            <a:pt x="1091" y="300"/>
                          </a:lnTo>
                          <a:lnTo>
                            <a:pt x="1156" y="423"/>
                          </a:lnTo>
                          <a:lnTo>
                            <a:pt x="188" y="436"/>
                          </a:lnTo>
                          <a:lnTo>
                            <a:pt x="0" y="444"/>
                          </a:lnTo>
                          <a:lnTo>
                            <a:pt x="24" y="376"/>
                          </a:lnTo>
                          <a:lnTo>
                            <a:pt x="76" y="308"/>
                          </a:lnTo>
                          <a:lnTo>
                            <a:pt x="124" y="2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7" cstate="print">
                        <a:alphaModFix amt="54000"/>
                      </a:blip>
                      <a:srcRect/>
                      <a:tile tx="0" ty="0" sx="100000" sy="100000" flip="none" algn="tl"/>
                    </a:blip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</p:grpSp>
              <p:sp>
                <p:nvSpPr>
                  <p:cNvPr id="4363" name="Freeform 111"/>
                  <p:cNvSpPr>
                    <a:spLocks/>
                  </p:cNvSpPr>
                  <p:nvPr/>
                </p:nvSpPr>
                <p:spPr bwMode="auto">
                  <a:xfrm flipH="1">
                    <a:off x="672" y="3120"/>
                    <a:ext cx="96" cy="146"/>
                  </a:xfrm>
                  <a:custGeom>
                    <a:avLst/>
                    <a:gdLst>
                      <a:gd name="T0" fmla="*/ 0 w 242"/>
                      <a:gd name="T1" fmla="*/ 3 h 242"/>
                      <a:gd name="T2" fmla="*/ 0 w 242"/>
                      <a:gd name="T3" fmla="*/ 4 h 242"/>
                      <a:gd name="T4" fmla="*/ 0 w 242"/>
                      <a:gd name="T5" fmla="*/ 4 h 242"/>
                      <a:gd name="T6" fmla="*/ 0 w 242"/>
                      <a:gd name="T7" fmla="*/ 5 h 242"/>
                      <a:gd name="T8" fmla="*/ 0 w 242"/>
                      <a:gd name="T9" fmla="*/ 7 h 242"/>
                      <a:gd name="T10" fmla="*/ 0 w 242"/>
                      <a:gd name="T11" fmla="*/ 7 h 242"/>
                      <a:gd name="T12" fmla="*/ 0 w 242"/>
                      <a:gd name="T13" fmla="*/ 7 h 242"/>
                      <a:gd name="T14" fmla="*/ 0 w 242"/>
                      <a:gd name="T15" fmla="*/ 6 h 242"/>
                      <a:gd name="T16" fmla="*/ 0 w 242"/>
                      <a:gd name="T17" fmla="*/ 5 h 242"/>
                      <a:gd name="T18" fmla="*/ 0 w 242"/>
                      <a:gd name="T19" fmla="*/ 4 h 242"/>
                      <a:gd name="T20" fmla="*/ 0 w 242"/>
                      <a:gd name="T21" fmla="*/ 4 h 242"/>
                      <a:gd name="T22" fmla="*/ 0 w 242"/>
                      <a:gd name="T23" fmla="*/ 4 h 242"/>
                      <a:gd name="T24" fmla="*/ 0 w 242"/>
                      <a:gd name="T25" fmla="*/ 4 h 242"/>
                      <a:gd name="T26" fmla="*/ 0 w 242"/>
                      <a:gd name="T27" fmla="*/ 3 h 242"/>
                      <a:gd name="T28" fmla="*/ 0 w 242"/>
                      <a:gd name="T29" fmla="*/ 3 h 242"/>
                      <a:gd name="T30" fmla="*/ 0 w 242"/>
                      <a:gd name="T31" fmla="*/ 4 h 242"/>
                      <a:gd name="T32" fmla="*/ 0 w 242"/>
                      <a:gd name="T33" fmla="*/ 4 h 242"/>
                      <a:gd name="T34" fmla="*/ 0 w 242"/>
                      <a:gd name="T35" fmla="*/ 4 h 242"/>
                      <a:gd name="T36" fmla="*/ 0 w 242"/>
                      <a:gd name="T37" fmla="*/ 5 h 242"/>
                      <a:gd name="T38" fmla="*/ 0 w 242"/>
                      <a:gd name="T39" fmla="*/ 1 h 242"/>
                      <a:gd name="T40" fmla="*/ 0 w 242"/>
                      <a:gd name="T41" fmla="*/ 0 h 242"/>
                      <a:gd name="T42" fmla="*/ 0 w 242"/>
                      <a:gd name="T43" fmla="*/ 1 h 242"/>
                      <a:gd name="T44" fmla="*/ 0 w 242"/>
                      <a:gd name="T45" fmla="*/ 2 h 242"/>
                      <a:gd name="T46" fmla="*/ 0 w 242"/>
                      <a:gd name="T47" fmla="*/ 3 h 242"/>
                      <a:gd name="T48" fmla="*/ 0 w 242"/>
                      <a:gd name="T49" fmla="*/ 5 h 242"/>
                      <a:gd name="T50" fmla="*/ 0 w 242"/>
                      <a:gd name="T51" fmla="*/ 4 h 242"/>
                      <a:gd name="T52" fmla="*/ 0 w 242"/>
                      <a:gd name="T53" fmla="*/ 3 h 242"/>
                      <a:gd name="T54" fmla="*/ 0 w 242"/>
                      <a:gd name="T55" fmla="*/ 2 h 242"/>
                      <a:gd name="T56" fmla="*/ 0 w 242"/>
                      <a:gd name="T57" fmla="*/ 2 h 242"/>
                      <a:gd name="T58" fmla="*/ 0 w 242"/>
                      <a:gd name="T59" fmla="*/ 2 h 242"/>
                      <a:gd name="T60" fmla="*/ 0 w 242"/>
                      <a:gd name="T61" fmla="*/ 3 h 242"/>
                      <a:gd name="T62" fmla="*/ 0 w 242"/>
                      <a:gd name="T63" fmla="*/ 3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grpSp>
                <p:nvGrpSpPr>
                  <p:cNvPr id="31" name="Group 112"/>
                  <p:cNvGrpSpPr>
                    <a:grpSpLocks/>
                  </p:cNvGrpSpPr>
                  <p:nvPr/>
                </p:nvGrpSpPr>
                <p:grpSpPr bwMode="auto">
                  <a:xfrm>
                    <a:off x="1104" y="2688"/>
                    <a:ext cx="336" cy="336"/>
                    <a:chOff x="3168" y="2592"/>
                    <a:chExt cx="1104" cy="1056"/>
                  </a:xfrm>
                </p:grpSpPr>
                <p:sp>
                  <p:nvSpPr>
                    <p:cNvPr id="4389" name="Freeform 113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8" cstate="print">
                        <a:alphaModFix amt="90000"/>
                      </a:blip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4390" name="Freeform 114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3" cstate="print">
                        <a:alphaModFix amt="90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4391" name="Oval 1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4392" name="Oval 1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4393" name="Oval 1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4394" name="Oval 1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4395" name="Oval 1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dirty="0"/>
                    </a:p>
                  </p:txBody>
                </p:sp>
              </p:grpSp>
              <p:sp>
                <p:nvSpPr>
                  <p:cNvPr id="4365" name="Freeform 120"/>
                  <p:cNvSpPr>
                    <a:spLocks/>
                  </p:cNvSpPr>
                  <p:nvPr/>
                </p:nvSpPr>
                <p:spPr bwMode="auto">
                  <a:xfrm flipH="1">
                    <a:off x="1056" y="2928"/>
                    <a:ext cx="96" cy="146"/>
                  </a:xfrm>
                  <a:custGeom>
                    <a:avLst/>
                    <a:gdLst>
                      <a:gd name="T0" fmla="*/ 0 w 242"/>
                      <a:gd name="T1" fmla="*/ 3 h 242"/>
                      <a:gd name="T2" fmla="*/ 0 w 242"/>
                      <a:gd name="T3" fmla="*/ 4 h 242"/>
                      <a:gd name="T4" fmla="*/ 0 w 242"/>
                      <a:gd name="T5" fmla="*/ 4 h 242"/>
                      <a:gd name="T6" fmla="*/ 0 w 242"/>
                      <a:gd name="T7" fmla="*/ 5 h 242"/>
                      <a:gd name="T8" fmla="*/ 0 w 242"/>
                      <a:gd name="T9" fmla="*/ 7 h 242"/>
                      <a:gd name="T10" fmla="*/ 0 w 242"/>
                      <a:gd name="T11" fmla="*/ 7 h 242"/>
                      <a:gd name="T12" fmla="*/ 0 w 242"/>
                      <a:gd name="T13" fmla="*/ 7 h 242"/>
                      <a:gd name="T14" fmla="*/ 0 w 242"/>
                      <a:gd name="T15" fmla="*/ 6 h 242"/>
                      <a:gd name="T16" fmla="*/ 0 w 242"/>
                      <a:gd name="T17" fmla="*/ 5 h 242"/>
                      <a:gd name="T18" fmla="*/ 0 w 242"/>
                      <a:gd name="T19" fmla="*/ 4 h 242"/>
                      <a:gd name="T20" fmla="*/ 0 w 242"/>
                      <a:gd name="T21" fmla="*/ 4 h 242"/>
                      <a:gd name="T22" fmla="*/ 0 w 242"/>
                      <a:gd name="T23" fmla="*/ 4 h 242"/>
                      <a:gd name="T24" fmla="*/ 0 w 242"/>
                      <a:gd name="T25" fmla="*/ 4 h 242"/>
                      <a:gd name="T26" fmla="*/ 0 w 242"/>
                      <a:gd name="T27" fmla="*/ 3 h 242"/>
                      <a:gd name="T28" fmla="*/ 0 w 242"/>
                      <a:gd name="T29" fmla="*/ 3 h 242"/>
                      <a:gd name="T30" fmla="*/ 0 w 242"/>
                      <a:gd name="T31" fmla="*/ 4 h 242"/>
                      <a:gd name="T32" fmla="*/ 0 w 242"/>
                      <a:gd name="T33" fmla="*/ 4 h 242"/>
                      <a:gd name="T34" fmla="*/ 0 w 242"/>
                      <a:gd name="T35" fmla="*/ 4 h 242"/>
                      <a:gd name="T36" fmla="*/ 0 w 242"/>
                      <a:gd name="T37" fmla="*/ 5 h 242"/>
                      <a:gd name="T38" fmla="*/ 0 w 242"/>
                      <a:gd name="T39" fmla="*/ 1 h 242"/>
                      <a:gd name="T40" fmla="*/ 0 w 242"/>
                      <a:gd name="T41" fmla="*/ 0 h 242"/>
                      <a:gd name="T42" fmla="*/ 0 w 242"/>
                      <a:gd name="T43" fmla="*/ 1 h 242"/>
                      <a:gd name="T44" fmla="*/ 0 w 242"/>
                      <a:gd name="T45" fmla="*/ 2 h 242"/>
                      <a:gd name="T46" fmla="*/ 0 w 242"/>
                      <a:gd name="T47" fmla="*/ 3 h 242"/>
                      <a:gd name="T48" fmla="*/ 0 w 242"/>
                      <a:gd name="T49" fmla="*/ 5 h 242"/>
                      <a:gd name="T50" fmla="*/ 0 w 242"/>
                      <a:gd name="T51" fmla="*/ 4 h 242"/>
                      <a:gd name="T52" fmla="*/ 0 w 242"/>
                      <a:gd name="T53" fmla="*/ 3 h 242"/>
                      <a:gd name="T54" fmla="*/ 0 w 242"/>
                      <a:gd name="T55" fmla="*/ 2 h 242"/>
                      <a:gd name="T56" fmla="*/ 0 w 242"/>
                      <a:gd name="T57" fmla="*/ 2 h 242"/>
                      <a:gd name="T58" fmla="*/ 0 w 242"/>
                      <a:gd name="T59" fmla="*/ 2 h 242"/>
                      <a:gd name="T60" fmla="*/ 0 w 242"/>
                      <a:gd name="T61" fmla="*/ 3 h 242"/>
                      <a:gd name="T62" fmla="*/ 0 w 242"/>
                      <a:gd name="T63" fmla="*/ 3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366" name="Freeform 121"/>
                  <p:cNvSpPr>
                    <a:spLocks/>
                  </p:cNvSpPr>
                  <p:nvPr/>
                </p:nvSpPr>
                <p:spPr bwMode="auto">
                  <a:xfrm>
                    <a:off x="720" y="3024"/>
                    <a:ext cx="144" cy="98"/>
                  </a:xfrm>
                  <a:custGeom>
                    <a:avLst/>
                    <a:gdLst>
                      <a:gd name="T0" fmla="*/ 1 w 242"/>
                      <a:gd name="T1" fmla="*/ 0 h 242"/>
                      <a:gd name="T2" fmla="*/ 1 w 242"/>
                      <a:gd name="T3" fmla="*/ 0 h 242"/>
                      <a:gd name="T4" fmla="*/ 2 w 242"/>
                      <a:gd name="T5" fmla="*/ 0 h 242"/>
                      <a:gd name="T6" fmla="*/ 2 w 242"/>
                      <a:gd name="T7" fmla="*/ 0 h 242"/>
                      <a:gd name="T8" fmla="*/ 3 w 242"/>
                      <a:gd name="T9" fmla="*/ 0 h 242"/>
                      <a:gd name="T10" fmla="*/ 4 w 242"/>
                      <a:gd name="T11" fmla="*/ 0 h 242"/>
                      <a:gd name="T12" fmla="*/ 4 w 242"/>
                      <a:gd name="T13" fmla="*/ 0 h 242"/>
                      <a:gd name="T14" fmla="*/ 4 w 242"/>
                      <a:gd name="T15" fmla="*/ 0 h 242"/>
                      <a:gd name="T16" fmla="*/ 5 w 242"/>
                      <a:gd name="T17" fmla="*/ 0 h 242"/>
                      <a:gd name="T18" fmla="*/ 5 w 242"/>
                      <a:gd name="T19" fmla="*/ 0 h 242"/>
                      <a:gd name="T20" fmla="*/ 6 w 242"/>
                      <a:gd name="T21" fmla="*/ 0 h 242"/>
                      <a:gd name="T22" fmla="*/ 6 w 242"/>
                      <a:gd name="T23" fmla="*/ 0 h 242"/>
                      <a:gd name="T24" fmla="*/ 7 w 242"/>
                      <a:gd name="T25" fmla="*/ 0 h 242"/>
                      <a:gd name="T26" fmla="*/ 6 w 242"/>
                      <a:gd name="T27" fmla="*/ 0 h 242"/>
                      <a:gd name="T28" fmla="*/ 5 w 242"/>
                      <a:gd name="T29" fmla="*/ 0 h 242"/>
                      <a:gd name="T30" fmla="*/ 5 w 242"/>
                      <a:gd name="T31" fmla="*/ 0 h 242"/>
                      <a:gd name="T32" fmla="*/ 4 w 242"/>
                      <a:gd name="T33" fmla="*/ 0 h 242"/>
                      <a:gd name="T34" fmla="*/ 4 w 242"/>
                      <a:gd name="T35" fmla="*/ 0 h 242"/>
                      <a:gd name="T36" fmla="*/ 4 w 242"/>
                      <a:gd name="T37" fmla="*/ 0 h 242"/>
                      <a:gd name="T38" fmla="*/ 2 w 242"/>
                      <a:gd name="T39" fmla="*/ 0 h 242"/>
                      <a:gd name="T40" fmla="*/ 1 w 242"/>
                      <a:gd name="T41" fmla="*/ 0 h 242"/>
                      <a:gd name="T42" fmla="*/ 2 w 242"/>
                      <a:gd name="T43" fmla="*/ 0 h 242"/>
                      <a:gd name="T44" fmla="*/ 2 w 242"/>
                      <a:gd name="T45" fmla="*/ 0 h 242"/>
                      <a:gd name="T46" fmla="*/ 3 w 242"/>
                      <a:gd name="T47" fmla="*/ 0 h 242"/>
                      <a:gd name="T48" fmla="*/ 3 w 242"/>
                      <a:gd name="T49" fmla="*/ 0 h 242"/>
                      <a:gd name="T50" fmla="*/ 2 w 242"/>
                      <a:gd name="T51" fmla="*/ 0 h 242"/>
                      <a:gd name="T52" fmla="*/ 2 w 242"/>
                      <a:gd name="T53" fmla="*/ 0 h 242"/>
                      <a:gd name="T54" fmla="*/ 1 w 242"/>
                      <a:gd name="T55" fmla="*/ 0 h 242"/>
                      <a:gd name="T56" fmla="*/ 1 w 242"/>
                      <a:gd name="T57" fmla="*/ 0 h 242"/>
                      <a:gd name="T58" fmla="*/ 1 w 242"/>
                      <a:gd name="T59" fmla="*/ 0 h 242"/>
                      <a:gd name="T60" fmla="*/ 1 w 242"/>
                      <a:gd name="T61" fmla="*/ 0 h 242"/>
                      <a:gd name="T62" fmla="*/ 1 w 242"/>
                      <a:gd name="T63" fmla="*/ 0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367" name="Freeform 122"/>
                  <p:cNvSpPr>
                    <a:spLocks/>
                  </p:cNvSpPr>
                  <p:nvPr/>
                </p:nvSpPr>
                <p:spPr bwMode="auto">
                  <a:xfrm flipH="1">
                    <a:off x="1488" y="3168"/>
                    <a:ext cx="144" cy="146"/>
                  </a:xfrm>
                  <a:custGeom>
                    <a:avLst/>
                    <a:gdLst>
                      <a:gd name="T0" fmla="*/ 1 w 242"/>
                      <a:gd name="T1" fmla="*/ 3 h 242"/>
                      <a:gd name="T2" fmla="*/ 1 w 242"/>
                      <a:gd name="T3" fmla="*/ 4 h 242"/>
                      <a:gd name="T4" fmla="*/ 2 w 242"/>
                      <a:gd name="T5" fmla="*/ 4 h 242"/>
                      <a:gd name="T6" fmla="*/ 2 w 242"/>
                      <a:gd name="T7" fmla="*/ 5 h 242"/>
                      <a:gd name="T8" fmla="*/ 3 w 242"/>
                      <a:gd name="T9" fmla="*/ 7 h 242"/>
                      <a:gd name="T10" fmla="*/ 4 w 242"/>
                      <a:gd name="T11" fmla="*/ 7 h 242"/>
                      <a:gd name="T12" fmla="*/ 4 w 242"/>
                      <a:gd name="T13" fmla="*/ 7 h 242"/>
                      <a:gd name="T14" fmla="*/ 4 w 242"/>
                      <a:gd name="T15" fmla="*/ 6 h 242"/>
                      <a:gd name="T16" fmla="*/ 5 w 242"/>
                      <a:gd name="T17" fmla="*/ 5 h 242"/>
                      <a:gd name="T18" fmla="*/ 5 w 242"/>
                      <a:gd name="T19" fmla="*/ 4 h 242"/>
                      <a:gd name="T20" fmla="*/ 6 w 242"/>
                      <a:gd name="T21" fmla="*/ 4 h 242"/>
                      <a:gd name="T22" fmla="*/ 6 w 242"/>
                      <a:gd name="T23" fmla="*/ 4 h 242"/>
                      <a:gd name="T24" fmla="*/ 7 w 242"/>
                      <a:gd name="T25" fmla="*/ 4 h 242"/>
                      <a:gd name="T26" fmla="*/ 6 w 242"/>
                      <a:gd name="T27" fmla="*/ 3 h 242"/>
                      <a:gd name="T28" fmla="*/ 5 w 242"/>
                      <a:gd name="T29" fmla="*/ 3 h 242"/>
                      <a:gd name="T30" fmla="*/ 5 w 242"/>
                      <a:gd name="T31" fmla="*/ 4 h 242"/>
                      <a:gd name="T32" fmla="*/ 4 w 242"/>
                      <a:gd name="T33" fmla="*/ 4 h 242"/>
                      <a:gd name="T34" fmla="*/ 4 w 242"/>
                      <a:gd name="T35" fmla="*/ 4 h 242"/>
                      <a:gd name="T36" fmla="*/ 4 w 242"/>
                      <a:gd name="T37" fmla="*/ 5 h 242"/>
                      <a:gd name="T38" fmla="*/ 2 w 242"/>
                      <a:gd name="T39" fmla="*/ 1 h 242"/>
                      <a:gd name="T40" fmla="*/ 1 w 242"/>
                      <a:gd name="T41" fmla="*/ 0 h 242"/>
                      <a:gd name="T42" fmla="*/ 2 w 242"/>
                      <a:gd name="T43" fmla="*/ 1 h 242"/>
                      <a:gd name="T44" fmla="*/ 2 w 242"/>
                      <a:gd name="T45" fmla="*/ 2 h 242"/>
                      <a:gd name="T46" fmla="*/ 3 w 242"/>
                      <a:gd name="T47" fmla="*/ 3 h 242"/>
                      <a:gd name="T48" fmla="*/ 3 w 242"/>
                      <a:gd name="T49" fmla="*/ 5 h 242"/>
                      <a:gd name="T50" fmla="*/ 2 w 242"/>
                      <a:gd name="T51" fmla="*/ 4 h 242"/>
                      <a:gd name="T52" fmla="*/ 2 w 242"/>
                      <a:gd name="T53" fmla="*/ 3 h 242"/>
                      <a:gd name="T54" fmla="*/ 1 w 242"/>
                      <a:gd name="T55" fmla="*/ 2 h 242"/>
                      <a:gd name="T56" fmla="*/ 1 w 242"/>
                      <a:gd name="T57" fmla="*/ 2 h 242"/>
                      <a:gd name="T58" fmla="*/ 1 w 242"/>
                      <a:gd name="T59" fmla="*/ 2 h 242"/>
                      <a:gd name="T60" fmla="*/ 1 w 242"/>
                      <a:gd name="T61" fmla="*/ 3 h 242"/>
                      <a:gd name="T62" fmla="*/ 1 w 242"/>
                      <a:gd name="T63" fmla="*/ 3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grpSp>
                <p:nvGrpSpPr>
                  <p:cNvPr id="4428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672" y="2640"/>
                    <a:ext cx="384" cy="432"/>
                    <a:chOff x="3168" y="2592"/>
                    <a:chExt cx="1104" cy="1056"/>
                  </a:xfrm>
                </p:grpSpPr>
                <p:sp>
                  <p:nvSpPr>
                    <p:cNvPr id="4382" name="Freeform 124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8" cstate="print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4383" name="Freeform 125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3" cstate="print">
                        <a:alphaModFix amt="45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4384" name="Oval 1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4385" name="Oval 1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4386" name="Oval 1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4387" name="Oval 1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4388" name="Oval 1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dirty="0"/>
                    </a:p>
                  </p:txBody>
                </p:sp>
              </p:grpSp>
              <p:sp>
                <p:nvSpPr>
                  <p:cNvPr id="4369" name="Freeform 131"/>
                  <p:cNvSpPr>
                    <a:spLocks/>
                  </p:cNvSpPr>
                  <p:nvPr/>
                </p:nvSpPr>
                <p:spPr bwMode="auto">
                  <a:xfrm>
                    <a:off x="480" y="3216"/>
                    <a:ext cx="144" cy="146"/>
                  </a:xfrm>
                  <a:custGeom>
                    <a:avLst/>
                    <a:gdLst>
                      <a:gd name="T0" fmla="*/ 1 w 242"/>
                      <a:gd name="T1" fmla="*/ 3 h 242"/>
                      <a:gd name="T2" fmla="*/ 1 w 242"/>
                      <a:gd name="T3" fmla="*/ 4 h 242"/>
                      <a:gd name="T4" fmla="*/ 2 w 242"/>
                      <a:gd name="T5" fmla="*/ 4 h 242"/>
                      <a:gd name="T6" fmla="*/ 2 w 242"/>
                      <a:gd name="T7" fmla="*/ 5 h 242"/>
                      <a:gd name="T8" fmla="*/ 3 w 242"/>
                      <a:gd name="T9" fmla="*/ 7 h 242"/>
                      <a:gd name="T10" fmla="*/ 4 w 242"/>
                      <a:gd name="T11" fmla="*/ 7 h 242"/>
                      <a:gd name="T12" fmla="*/ 4 w 242"/>
                      <a:gd name="T13" fmla="*/ 7 h 242"/>
                      <a:gd name="T14" fmla="*/ 4 w 242"/>
                      <a:gd name="T15" fmla="*/ 6 h 242"/>
                      <a:gd name="T16" fmla="*/ 5 w 242"/>
                      <a:gd name="T17" fmla="*/ 5 h 242"/>
                      <a:gd name="T18" fmla="*/ 5 w 242"/>
                      <a:gd name="T19" fmla="*/ 4 h 242"/>
                      <a:gd name="T20" fmla="*/ 6 w 242"/>
                      <a:gd name="T21" fmla="*/ 4 h 242"/>
                      <a:gd name="T22" fmla="*/ 6 w 242"/>
                      <a:gd name="T23" fmla="*/ 4 h 242"/>
                      <a:gd name="T24" fmla="*/ 7 w 242"/>
                      <a:gd name="T25" fmla="*/ 4 h 242"/>
                      <a:gd name="T26" fmla="*/ 6 w 242"/>
                      <a:gd name="T27" fmla="*/ 3 h 242"/>
                      <a:gd name="T28" fmla="*/ 5 w 242"/>
                      <a:gd name="T29" fmla="*/ 3 h 242"/>
                      <a:gd name="T30" fmla="*/ 5 w 242"/>
                      <a:gd name="T31" fmla="*/ 4 h 242"/>
                      <a:gd name="T32" fmla="*/ 4 w 242"/>
                      <a:gd name="T33" fmla="*/ 4 h 242"/>
                      <a:gd name="T34" fmla="*/ 4 w 242"/>
                      <a:gd name="T35" fmla="*/ 4 h 242"/>
                      <a:gd name="T36" fmla="*/ 4 w 242"/>
                      <a:gd name="T37" fmla="*/ 5 h 242"/>
                      <a:gd name="T38" fmla="*/ 2 w 242"/>
                      <a:gd name="T39" fmla="*/ 1 h 242"/>
                      <a:gd name="T40" fmla="*/ 1 w 242"/>
                      <a:gd name="T41" fmla="*/ 0 h 242"/>
                      <a:gd name="T42" fmla="*/ 2 w 242"/>
                      <a:gd name="T43" fmla="*/ 1 h 242"/>
                      <a:gd name="T44" fmla="*/ 2 w 242"/>
                      <a:gd name="T45" fmla="*/ 2 h 242"/>
                      <a:gd name="T46" fmla="*/ 3 w 242"/>
                      <a:gd name="T47" fmla="*/ 3 h 242"/>
                      <a:gd name="T48" fmla="*/ 3 w 242"/>
                      <a:gd name="T49" fmla="*/ 5 h 242"/>
                      <a:gd name="T50" fmla="*/ 2 w 242"/>
                      <a:gd name="T51" fmla="*/ 4 h 242"/>
                      <a:gd name="T52" fmla="*/ 2 w 242"/>
                      <a:gd name="T53" fmla="*/ 3 h 242"/>
                      <a:gd name="T54" fmla="*/ 1 w 242"/>
                      <a:gd name="T55" fmla="*/ 2 h 242"/>
                      <a:gd name="T56" fmla="*/ 1 w 242"/>
                      <a:gd name="T57" fmla="*/ 2 h 242"/>
                      <a:gd name="T58" fmla="*/ 1 w 242"/>
                      <a:gd name="T59" fmla="*/ 2 h 242"/>
                      <a:gd name="T60" fmla="*/ 1 w 242"/>
                      <a:gd name="T61" fmla="*/ 3 h 242"/>
                      <a:gd name="T62" fmla="*/ 1 w 242"/>
                      <a:gd name="T63" fmla="*/ 3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grpSp>
                <p:nvGrpSpPr>
                  <p:cNvPr id="4435" name="Group 132"/>
                  <p:cNvGrpSpPr>
                    <a:grpSpLocks/>
                  </p:cNvGrpSpPr>
                  <p:nvPr/>
                </p:nvGrpSpPr>
                <p:grpSpPr bwMode="auto">
                  <a:xfrm flipH="1">
                    <a:off x="1296" y="2832"/>
                    <a:ext cx="432" cy="480"/>
                    <a:chOff x="3168" y="2592"/>
                    <a:chExt cx="1104" cy="1056"/>
                  </a:xfrm>
                </p:grpSpPr>
                <p:sp>
                  <p:nvSpPr>
                    <p:cNvPr id="4375" name="Freeform 133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8" cstate="print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4376" name="Freeform 134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3" cstate="print">
                        <a:alphaModFix amt="45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4377" name="Oval 1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4378" name="Oval 1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4379" name="Oval 1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4380" name="Oval 1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dirty="0"/>
                    </a:p>
                  </p:txBody>
                </p:sp>
                <p:sp>
                  <p:nvSpPr>
                    <p:cNvPr id="4381" name="Oval 1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 dirty="0"/>
                    </a:p>
                  </p:txBody>
                </p:sp>
              </p:grpSp>
              <p:sp>
                <p:nvSpPr>
                  <p:cNvPr id="4371" name="Freeform 140"/>
                  <p:cNvSpPr>
                    <a:spLocks/>
                  </p:cNvSpPr>
                  <p:nvPr/>
                </p:nvSpPr>
                <p:spPr bwMode="auto">
                  <a:xfrm>
                    <a:off x="1392" y="3216"/>
                    <a:ext cx="144" cy="146"/>
                  </a:xfrm>
                  <a:custGeom>
                    <a:avLst/>
                    <a:gdLst>
                      <a:gd name="T0" fmla="*/ 1 w 242"/>
                      <a:gd name="T1" fmla="*/ 3 h 242"/>
                      <a:gd name="T2" fmla="*/ 1 w 242"/>
                      <a:gd name="T3" fmla="*/ 4 h 242"/>
                      <a:gd name="T4" fmla="*/ 2 w 242"/>
                      <a:gd name="T5" fmla="*/ 4 h 242"/>
                      <a:gd name="T6" fmla="*/ 2 w 242"/>
                      <a:gd name="T7" fmla="*/ 5 h 242"/>
                      <a:gd name="T8" fmla="*/ 3 w 242"/>
                      <a:gd name="T9" fmla="*/ 7 h 242"/>
                      <a:gd name="T10" fmla="*/ 4 w 242"/>
                      <a:gd name="T11" fmla="*/ 7 h 242"/>
                      <a:gd name="T12" fmla="*/ 4 w 242"/>
                      <a:gd name="T13" fmla="*/ 7 h 242"/>
                      <a:gd name="T14" fmla="*/ 4 w 242"/>
                      <a:gd name="T15" fmla="*/ 6 h 242"/>
                      <a:gd name="T16" fmla="*/ 5 w 242"/>
                      <a:gd name="T17" fmla="*/ 5 h 242"/>
                      <a:gd name="T18" fmla="*/ 5 w 242"/>
                      <a:gd name="T19" fmla="*/ 4 h 242"/>
                      <a:gd name="T20" fmla="*/ 6 w 242"/>
                      <a:gd name="T21" fmla="*/ 4 h 242"/>
                      <a:gd name="T22" fmla="*/ 6 w 242"/>
                      <a:gd name="T23" fmla="*/ 4 h 242"/>
                      <a:gd name="T24" fmla="*/ 7 w 242"/>
                      <a:gd name="T25" fmla="*/ 4 h 242"/>
                      <a:gd name="T26" fmla="*/ 6 w 242"/>
                      <a:gd name="T27" fmla="*/ 3 h 242"/>
                      <a:gd name="T28" fmla="*/ 5 w 242"/>
                      <a:gd name="T29" fmla="*/ 3 h 242"/>
                      <a:gd name="T30" fmla="*/ 5 w 242"/>
                      <a:gd name="T31" fmla="*/ 4 h 242"/>
                      <a:gd name="T32" fmla="*/ 4 w 242"/>
                      <a:gd name="T33" fmla="*/ 4 h 242"/>
                      <a:gd name="T34" fmla="*/ 4 w 242"/>
                      <a:gd name="T35" fmla="*/ 4 h 242"/>
                      <a:gd name="T36" fmla="*/ 4 w 242"/>
                      <a:gd name="T37" fmla="*/ 5 h 242"/>
                      <a:gd name="T38" fmla="*/ 2 w 242"/>
                      <a:gd name="T39" fmla="*/ 1 h 242"/>
                      <a:gd name="T40" fmla="*/ 1 w 242"/>
                      <a:gd name="T41" fmla="*/ 0 h 242"/>
                      <a:gd name="T42" fmla="*/ 2 w 242"/>
                      <a:gd name="T43" fmla="*/ 1 h 242"/>
                      <a:gd name="T44" fmla="*/ 2 w 242"/>
                      <a:gd name="T45" fmla="*/ 2 h 242"/>
                      <a:gd name="T46" fmla="*/ 3 w 242"/>
                      <a:gd name="T47" fmla="*/ 3 h 242"/>
                      <a:gd name="T48" fmla="*/ 3 w 242"/>
                      <a:gd name="T49" fmla="*/ 5 h 242"/>
                      <a:gd name="T50" fmla="*/ 2 w 242"/>
                      <a:gd name="T51" fmla="*/ 4 h 242"/>
                      <a:gd name="T52" fmla="*/ 2 w 242"/>
                      <a:gd name="T53" fmla="*/ 3 h 242"/>
                      <a:gd name="T54" fmla="*/ 1 w 242"/>
                      <a:gd name="T55" fmla="*/ 2 h 242"/>
                      <a:gd name="T56" fmla="*/ 1 w 242"/>
                      <a:gd name="T57" fmla="*/ 2 h 242"/>
                      <a:gd name="T58" fmla="*/ 1 w 242"/>
                      <a:gd name="T59" fmla="*/ 2 h 242"/>
                      <a:gd name="T60" fmla="*/ 1 w 242"/>
                      <a:gd name="T61" fmla="*/ 3 h 242"/>
                      <a:gd name="T62" fmla="*/ 1 w 242"/>
                      <a:gd name="T63" fmla="*/ 3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372" name="Freeform 141"/>
                  <p:cNvSpPr>
                    <a:spLocks/>
                  </p:cNvSpPr>
                  <p:nvPr/>
                </p:nvSpPr>
                <p:spPr bwMode="auto">
                  <a:xfrm>
                    <a:off x="720" y="3168"/>
                    <a:ext cx="288" cy="192"/>
                  </a:xfrm>
                  <a:custGeom>
                    <a:avLst/>
                    <a:gdLst>
                      <a:gd name="T0" fmla="*/ 0 w 480"/>
                      <a:gd name="T1" fmla="*/ 17 h 288"/>
                      <a:gd name="T2" fmla="*/ 1 w 480"/>
                      <a:gd name="T3" fmla="*/ 11 h 288"/>
                      <a:gd name="T4" fmla="*/ 4 w 480"/>
                      <a:gd name="T5" fmla="*/ 9 h 288"/>
                      <a:gd name="T6" fmla="*/ 5 w 480"/>
                      <a:gd name="T7" fmla="*/ 3 h 288"/>
                      <a:gd name="T8" fmla="*/ 8 w 480"/>
                      <a:gd name="T9" fmla="*/ 0 h 288"/>
                      <a:gd name="T10" fmla="*/ 10 w 480"/>
                      <a:gd name="T11" fmla="*/ 3 h 288"/>
                      <a:gd name="T12" fmla="*/ 12 w 480"/>
                      <a:gd name="T13" fmla="*/ 3 h 288"/>
                      <a:gd name="T14" fmla="*/ 13 w 480"/>
                      <a:gd name="T15" fmla="*/ 9 h 288"/>
                      <a:gd name="T16" fmla="*/ 8 w 480"/>
                      <a:gd name="T17" fmla="*/ 11 h 288"/>
                      <a:gd name="T18" fmla="*/ 10 w 480"/>
                      <a:gd name="T19" fmla="*/ 14 h 288"/>
                      <a:gd name="T20" fmla="*/ 7 w 480"/>
                      <a:gd name="T21" fmla="*/ 14 h 288"/>
                      <a:gd name="T22" fmla="*/ 4 w 480"/>
                      <a:gd name="T23" fmla="*/ 17 h 288"/>
                      <a:gd name="T24" fmla="*/ 0 w 480"/>
                      <a:gd name="T25" fmla="*/ 17 h 288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80"/>
                      <a:gd name="T40" fmla="*/ 0 h 288"/>
                      <a:gd name="T41" fmla="*/ 480 w 480"/>
                      <a:gd name="T42" fmla="*/ 288 h 288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80" h="288">
                        <a:moveTo>
                          <a:pt x="0" y="288"/>
                        </a:moveTo>
                        <a:lnTo>
                          <a:pt x="48" y="192"/>
                        </a:lnTo>
                        <a:lnTo>
                          <a:pt x="144" y="144"/>
                        </a:lnTo>
                        <a:lnTo>
                          <a:pt x="192" y="48"/>
                        </a:lnTo>
                        <a:lnTo>
                          <a:pt x="288" y="0"/>
                        </a:lnTo>
                        <a:lnTo>
                          <a:pt x="336" y="48"/>
                        </a:lnTo>
                        <a:lnTo>
                          <a:pt x="432" y="48"/>
                        </a:lnTo>
                        <a:lnTo>
                          <a:pt x="480" y="144"/>
                        </a:lnTo>
                        <a:lnTo>
                          <a:pt x="288" y="192"/>
                        </a:lnTo>
                        <a:lnTo>
                          <a:pt x="336" y="240"/>
                        </a:lnTo>
                        <a:lnTo>
                          <a:pt x="240" y="240"/>
                        </a:lnTo>
                        <a:lnTo>
                          <a:pt x="144" y="288"/>
                        </a:lnTo>
                        <a:lnTo>
                          <a:pt x="0" y="28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99FF33">
                          <a:alpha val="62000"/>
                        </a:srgbClr>
                      </a:gs>
                      <a:gs pos="100000">
                        <a:srgbClr val="FFFF00">
                          <a:alpha val="32999"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373" name="Freeform 142"/>
                  <p:cNvSpPr>
                    <a:spLocks/>
                  </p:cNvSpPr>
                  <p:nvPr/>
                </p:nvSpPr>
                <p:spPr bwMode="auto">
                  <a:xfrm>
                    <a:off x="960" y="3168"/>
                    <a:ext cx="192" cy="194"/>
                  </a:xfrm>
                  <a:custGeom>
                    <a:avLst/>
                    <a:gdLst>
                      <a:gd name="T0" fmla="*/ 4 w 242"/>
                      <a:gd name="T1" fmla="*/ 19 h 242"/>
                      <a:gd name="T2" fmla="*/ 10 w 242"/>
                      <a:gd name="T3" fmla="*/ 24 h 242"/>
                      <a:gd name="T4" fmla="*/ 17 w 242"/>
                      <a:gd name="T5" fmla="*/ 31 h 242"/>
                      <a:gd name="T6" fmla="*/ 21 w 242"/>
                      <a:gd name="T7" fmla="*/ 37 h 242"/>
                      <a:gd name="T8" fmla="*/ 24 w 242"/>
                      <a:gd name="T9" fmla="*/ 51 h 242"/>
                      <a:gd name="T10" fmla="*/ 29 w 242"/>
                      <a:gd name="T11" fmla="*/ 51 h 242"/>
                      <a:gd name="T12" fmla="*/ 32 w 242"/>
                      <a:gd name="T13" fmla="*/ 51 h 242"/>
                      <a:gd name="T14" fmla="*/ 32 w 242"/>
                      <a:gd name="T15" fmla="*/ 46 h 242"/>
                      <a:gd name="T16" fmla="*/ 35 w 242"/>
                      <a:gd name="T17" fmla="*/ 36 h 242"/>
                      <a:gd name="T18" fmla="*/ 40 w 242"/>
                      <a:gd name="T19" fmla="*/ 31 h 242"/>
                      <a:gd name="T20" fmla="*/ 44 w 242"/>
                      <a:gd name="T21" fmla="*/ 29 h 242"/>
                      <a:gd name="T22" fmla="*/ 46 w 242"/>
                      <a:gd name="T23" fmla="*/ 30 h 242"/>
                      <a:gd name="T24" fmla="*/ 48 w 242"/>
                      <a:gd name="T25" fmla="*/ 30 h 242"/>
                      <a:gd name="T26" fmla="*/ 44 w 242"/>
                      <a:gd name="T27" fmla="*/ 24 h 242"/>
                      <a:gd name="T28" fmla="*/ 39 w 242"/>
                      <a:gd name="T29" fmla="*/ 24 h 242"/>
                      <a:gd name="T30" fmla="*/ 35 w 242"/>
                      <a:gd name="T31" fmla="*/ 26 h 242"/>
                      <a:gd name="T32" fmla="*/ 34 w 242"/>
                      <a:gd name="T33" fmla="*/ 27 h 242"/>
                      <a:gd name="T34" fmla="*/ 32 w 242"/>
                      <a:gd name="T35" fmla="*/ 28 h 242"/>
                      <a:gd name="T36" fmla="*/ 29 w 242"/>
                      <a:gd name="T37" fmla="*/ 37 h 242"/>
                      <a:gd name="T38" fmla="*/ 21 w 242"/>
                      <a:gd name="T39" fmla="*/ 10 h 242"/>
                      <a:gd name="T40" fmla="*/ 8 w 242"/>
                      <a:gd name="T41" fmla="*/ 0 h 242"/>
                      <a:gd name="T42" fmla="*/ 15 w 242"/>
                      <a:gd name="T43" fmla="*/ 8 h 242"/>
                      <a:gd name="T44" fmla="*/ 21 w 242"/>
                      <a:gd name="T45" fmla="*/ 18 h 242"/>
                      <a:gd name="T46" fmla="*/ 22 w 242"/>
                      <a:gd name="T47" fmla="*/ 24 h 242"/>
                      <a:gd name="T48" fmla="*/ 23 w 242"/>
                      <a:gd name="T49" fmla="*/ 33 h 242"/>
                      <a:gd name="T50" fmla="*/ 19 w 242"/>
                      <a:gd name="T51" fmla="*/ 27 h 242"/>
                      <a:gd name="T52" fmla="*/ 13 w 242"/>
                      <a:gd name="T53" fmla="*/ 22 h 242"/>
                      <a:gd name="T54" fmla="*/ 10 w 242"/>
                      <a:gd name="T55" fmla="*/ 19 h 242"/>
                      <a:gd name="T56" fmla="*/ 8 w 242"/>
                      <a:gd name="T57" fmla="*/ 18 h 242"/>
                      <a:gd name="T58" fmla="*/ 3 w 242"/>
                      <a:gd name="T59" fmla="*/ 18 h 242"/>
                      <a:gd name="T60" fmla="*/ 2 w 242"/>
                      <a:gd name="T61" fmla="*/ 21 h 242"/>
                      <a:gd name="T62" fmla="*/ 4 w 242"/>
                      <a:gd name="T63" fmla="*/ 19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FFFF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4374" name="Freeform 143"/>
                  <p:cNvSpPr>
                    <a:spLocks/>
                  </p:cNvSpPr>
                  <p:nvPr/>
                </p:nvSpPr>
                <p:spPr bwMode="auto">
                  <a:xfrm flipH="1">
                    <a:off x="1056" y="2976"/>
                    <a:ext cx="144" cy="290"/>
                  </a:xfrm>
                  <a:custGeom>
                    <a:avLst/>
                    <a:gdLst>
                      <a:gd name="T0" fmla="*/ 1 w 242"/>
                      <a:gd name="T1" fmla="*/ 328 h 242"/>
                      <a:gd name="T2" fmla="*/ 1 w 242"/>
                      <a:gd name="T3" fmla="*/ 415 h 242"/>
                      <a:gd name="T4" fmla="*/ 2 w 242"/>
                      <a:gd name="T5" fmla="*/ 521 h 242"/>
                      <a:gd name="T6" fmla="*/ 2 w 242"/>
                      <a:gd name="T7" fmla="*/ 618 h 242"/>
                      <a:gd name="T8" fmla="*/ 3 w 242"/>
                      <a:gd name="T9" fmla="*/ 852 h 242"/>
                      <a:gd name="T10" fmla="*/ 4 w 242"/>
                      <a:gd name="T11" fmla="*/ 832 h 242"/>
                      <a:gd name="T12" fmla="*/ 4 w 242"/>
                      <a:gd name="T13" fmla="*/ 852 h 242"/>
                      <a:gd name="T14" fmla="*/ 4 w 242"/>
                      <a:gd name="T15" fmla="*/ 766 h 242"/>
                      <a:gd name="T16" fmla="*/ 5 w 242"/>
                      <a:gd name="T17" fmla="*/ 596 h 242"/>
                      <a:gd name="T18" fmla="*/ 5 w 242"/>
                      <a:gd name="T19" fmla="*/ 521 h 242"/>
                      <a:gd name="T20" fmla="*/ 6 w 242"/>
                      <a:gd name="T21" fmla="*/ 478 h 242"/>
                      <a:gd name="T22" fmla="*/ 6 w 242"/>
                      <a:gd name="T23" fmla="*/ 488 h 242"/>
                      <a:gd name="T24" fmla="*/ 7 w 242"/>
                      <a:gd name="T25" fmla="*/ 512 h 242"/>
                      <a:gd name="T26" fmla="*/ 6 w 242"/>
                      <a:gd name="T27" fmla="*/ 393 h 242"/>
                      <a:gd name="T28" fmla="*/ 5 w 242"/>
                      <a:gd name="T29" fmla="*/ 406 h 242"/>
                      <a:gd name="T30" fmla="*/ 5 w 242"/>
                      <a:gd name="T31" fmla="*/ 427 h 242"/>
                      <a:gd name="T32" fmla="*/ 4 w 242"/>
                      <a:gd name="T33" fmla="*/ 459 h 242"/>
                      <a:gd name="T34" fmla="*/ 4 w 242"/>
                      <a:gd name="T35" fmla="*/ 466 h 242"/>
                      <a:gd name="T36" fmla="*/ 4 w 242"/>
                      <a:gd name="T37" fmla="*/ 609 h 242"/>
                      <a:gd name="T38" fmla="*/ 2 w 242"/>
                      <a:gd name="T39" fmla="*/ 174 h 242"/>
                      <a:gd name="T40" fmla="*/ 1 w 242"/>
                      <a:gd name="T41" fmla="*/ 0 h 242"/>
                      <a:gd name="T42" fmla="*/ 2 w 242"/>
                      <a:gd name="T43" fmla="*/ 138 h 242"/>
                      <a:gd name="T44" fmla="*/ 2 w 242"/>
                      <a:gd name="T45" fmla="*/ 300 h 242"/>
                      <a:gd name="T46" fmla="*/ 3 w 242"/>
                      <a:gd name="T47" fmla="*/ 393 h 242"/>
                      <a:gd name="T48" fmla="*/ 3 w 242"/>
                      <a:gd name="T49" fmla="*/ 540 h 242"/>
                      <a:gd name="T50" fmla="*/ 2 w 242"/>
                      <a:gd name="T51" fmla="*/ 459 h 242"/>
                      <a:gd name="T52" fmla="*/ 2 w 242"/>
                      <a:gd name="T53" fmla="*/ 362 h 242"/>
                      <a:gd name="T54" fmla="*/ 1 w 242"/>
                      <a:gd name="T55" fmla="*/ 320 h 242"/>
                      <a:gd name="T56" fmla="*/ 1 w 242"/>
                      <a:gd name="T57" fmla="*/ 300 h 242"/>
                      <a:gd name="T58" fmla="*/ 1 w 242"/>
                      <a:gd name="T59" fmla="*/ 310 h 242"/>
                      <a:gd name="T60" fmla="*/ 1 w 242"/>
                      <a:gd name="T61" fmla="*/ 354 h 242"/>
                      <a:gd name="T62" fmla="*/ 1 w 242"/>
                      <a:gd name="T63" fmla="*/ 328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FF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sp>
              <p:nvSpPr>
                <p:cNvPr id="4360" name="Freeform 144"/>
                <p:cNvSpPr>
                  <a:spLocks/>
                </p:cNvSpPr>
                <p:nvPr/>
              </p:nvSpPr>
              <p:spPr bwMode="auto">
                <a:xfrm>
                  <a:off x="336" y="3312"/>
                  <a:ext cx="1152" cy="144"/>
                </a:xfrm>
                <a:custGeom>
                  <a:avLst/>
                  <a:gdLst>
                    <a:gd name="T0" fmla="*/ 192 w 1152"/>
                    <a:gd name="T1" fmla="*/ 6 h 192"/>
                    <a:gd name="T2" fmla="*/ 0 w 1152"/>
                    <a:gd name="T3" fmla="*/ 19 h 192"/>
                    <a:gd name="T4" fmla="*/ 240 w 1152"/>
                    <a:gd name="T5" fmla="*/ 26 h 192"/>
                    <a:gd name="T6" fmla="*/ 480 w 1152"/>
                    <a:gd name="T7" fmla="*/ 19 h 192"/>
                    <a:gd name="T8" fmla="*/ 768 w 1152"/>
                    <a:gd name="T9" fmla="*/ 26 h 192"/>
                    <a:gd name="T10" fmla="*/ 1152 w 1152"/>
                    <a:gd name="T11" fmla="*/ 26 h 192"/>
                    <a:gd name="T12" fmla="*/ 1104 w 1152"/>
                    <a:gd name="T13" fmla="*/ 13 h 192"/>
                    <a:gd name="T14" fmla="*/ 1056 w 1152"/>
                    <a:gd name="T15" fmla="*/ 6 h 192"/>
                    <a:gd name="T16" fmla="*/ 816 w 1152"/>
                    <a:gd name="T17" fmla="*/ 6 h 192"/>
                    <a:gd name="T18" fmla="*/ 528 w 1152"/>
                    <a:gd name="T19" fmla="*/ 13 h 192"/>
                    <a:gd name="T20" fmla="*/ 480 w 1152"/>
                    <a:gd name="T21" fmla="*/ 6 h 192"/>
                    <a:gd name="T22" fmla="*/ 384 w 1152"/>
                    <a:gd name="T23" fmla="*/ 0 h 192"/>
                    <a:gd name="T24" fmla="*/ 288 w 1152"/>
                    <a:gd name="T25" fmla="*/ 6 h 192"/>
                    <a:gd name="T26" fmla="*/ 192 w 1152"/>
                    <a:gd name="T27" fmla="*/ 6 h 19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152"/>
                    <a:gd name="T43" fmla="*/ 0 h 192"/>
                    <a:gd name="T44" fmla="*/ 1152 w 1152"/>
                    <a:gd name="T45" fmla="*/ 192 h 192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152" h="192">
                      <a:moveTo>
                        <a:pt x="192" y="48"/>
                      </a:moveTo>
                      <a:lnTo>
                        <a:pt x="0" y="144"/>
                      </a:lnTo>
                      <a:lnTo>
                        <a:pt x="240" y="192"/>
                      </a:lnTo>
                      <a:lnTo>
                        <a:pt x="480" y="144"/>
                      </a:lnTo>
                      <a:lnTo>
                        <a:pt x="768" y="192"/>
                      </a:lnTo>
                      <a:lnTo>
                        <a:pt x="1152" y="192"/>
                      </a:lnTo>
                      <a:lnTo>
                        <a:pt x="1104" y="96"/>
                      </a:lnTo>
                      <a:lnTo>
                        <a:pt x="1056" y="48"/>
                      </a:lnTo>
                      <a:lnTo>
                        <a:pt x="816" y="48"/>
                      </a:lnTo>
                      <a:lnTo>
                        <a:pt x="528" y="96"/>
                      </a:lnTo>
                      <a:lnTo>
                        <a:pt x="480" y="48"/>
                      </a:lnTo>
                      <a:lnTo>
                        <a:pt x="384" y="0"/>
                      </a:lnTo>
                      <a:lnTo>
                        <a:pt x="288" y="48"/>
                      </a:lnTo>
                      <a:lnTo>
                        <a:pt x="192" y="4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>
                        <a:alpha val="14998"/>
                      </a:srgbClr>
                    </a:gs>
                    <a:gs pos="100000">
                      <a:srgbClr val="CCCC00">
                        <a:alpha val="92000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</p:grpSp>
        </p:grpSp>
        <p:grpSp>
          <p:nvGrpSpPr>
            <p:cNvPr id="4460" name="Group 145"/>
            <p:cNvGrpSpPr>
              <a:grpSpLocks/>
            </p:cNvGrpSpPr>
            <p:nvPr/>
          </p:nvGrpSpPr>
          <p:grpSpPr bwMode="auto">
            <a:xfrm>
              <a:off x="1776" y="2736"/>
              <a:ext cx="192" cy="288"/>
              <a:chOff x="2715" y="3552"/>
              <a:chExt cx="375" cy="336"/>
            </a:xfrm>
          </p:grpSpPr>
          <p:sp>
            <p:nvSpPr>
              <p:cNvPr id="4353" name="Freeform 146" descr="Зеленый мрамор"/>
              <p:cNvSpPr>
                <a:spLocks/>
              </p:cNvSpPr>
              <p:nvPr/>
            </p:nvSpPr>
            <p:spPr bwMode="auto">
              <a:xfrm>
                <a:off x="2715" y="3636"/>
                <a:ext cx="375" cy="252"/>
              </a:xfrm>
              <a:custGeom>
                <a:avLst/>
                <a:gdLst>
                  <a:gd name="T0" fmla="*/ 136 w 375"/>
                  <a:gd name="T1" fmla="*/ 29 h 294"/>
                  <a:gd name="T2" fmla="*/ 94 w 375"/>
                  <a:gd name="T3" fmla="*/ 60 h 294"/>
                  <a:gd name="T4" fmla="*/ 0 w 375"/>
                  <a:gd name="T5" fmla="*/ 99 h 294"/>
                  <a:gd name="T6" fmla="*/ 87 w 375"/>
                  <a:gd name="T7" fmla="*/ 99 h 294"/>
                  <a:gd name="T8" fmla="*/ 141 w 375"/>
                  <a:gd name="T9" fmla="*/ 90 h 294"/>
                  <a:gd name="T10" fmla="*/ 183 w 375"/>
                  <a:gd name="T11" fmla="*/ 87 h 294"/>
                  <a:gd name="T12" fmla="*/ 228 w 375"/>
                  <a:gd name="T13" fmla="*/ 92 h 294"/>
                  <a:gd name="T14" fmla="*/ 309 w 375"/>
                  <a:gd name="T15" fmla="*/ 100 h 294"/>
                  <a:gd name="T16" fmla="*/ 375 w 375"/>
                  <a:gd name="T17" fmla="*/ 100 h 294"/>
                  <a:gd name="T18" fmla="*/ 278 w 375"/>
                  <a:gd name="T19" fmla="*/ 59 h 294"/>
                  <a:gd name="T20" fmla="*/ 238 w 375"/>
                  <a:gd name="T21" fmla="*/ 29 h 294"/>
                  <a:gd name="T22" fmla="*/ 198 w 375"/>
                  <a:gd name="T23" fmla="*/ 0 h 294"/>
                  <a:gd name="T24" fmla="*/ 176 w 375"/>
                  <a:gd name="T25" fmla="*/ 3 h 294"/>
                  <a:gd name="T26" fmla="*/ 136 w 375"/>
                  <a:gd name="T27" fmla="*/ 29 h 2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75"/>
                  <a:gd name="T43" fmla="*/ 0 h 294"/>
                  <a:gd name="T44" fmla="*/ 375 w 375"/>
                  <a:gd name="T45" fmla="*/ 294 h 2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75" h="294">
                    <a:moveTo>
                      <a:pt x="136" y="88"/>
                    </a:moveTo>
                    <a:lnTo>
                      <a:pt x="94" y="179"/>
                    </a:lnTo>
                    <a:lnTo>
                      <a:pt x="0" y="291"/>
                    </a:lnTo>
                    <a:lnTo>
                      <a:pt x="87" y="288"/>
                    </a:lnTo>
                    <a:lnTo>
                      <a:pt x="141" y="267"/>
                    </a:lnTo>
                    <a:lnTo>
                      <a:pt x="183" y="258"/>
                    </a:lnTo>
                    <a:lnTo>
                      <a:pt x="228" y="270"/>
                    </a:lnTo>
                    <a:lnTo>
                      <a:pt x="309" y="294"/>
                    </a:lnTo>
                    <a:lnTo>
                      <a:pt x="375" y="294"/>
                    </a:lnTo>
                    <a:lnTo>
                      <a:pt x="278" y="176"/>
                    </a:lnTo>
                    <a:lnTo>
                      <a:pt x="238" y="88"/>
                    </a:lnTo>
                    <a:lnTo>
                      <a:pt x="198" y="0"/>
                    </a:lnTo>
                    <a:lnTo>
                      <a:pt x="176" y="3"/>
                    </a:lnTo>
                    <a:lnTo>
                      <a:pt x="136" y="88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354" name="Freeform 147" descr="Зеленый мрамор"/>
              <p:cNvSpPr>
                <a:spLocks/>
              </p:cNvSpPr>
              <p:nvPr/>
            </p:nvSpPr>
            <p:spPr bwMode="auto">
              <a:xfrm>
                <a:off x="2751" y="3592"/>
                <a:ext cx="281" cy="200"/>
              </a:xfrm>
              <a:custGeom>
                <a:avLst/>
                <a:gdLst>
                  <a:gd name="T0" fmla="*/ 8 w 432"/>
                  <a:gd name="T1" fmla="*/ 8 h 288"/>
                  <a:gd name="T2" fmla="*/ 5 w 432"/>
                  <a:gd name="T3" fmla="*/ 15 h 288"/>
                  <a:gd name="T4" fmla="*/ 0 w 432"/>
                  <a:gd name="T5" fmla="*/ 23 h 288"/>
                  <a:gd name="T6" fmla="*/ 7 w 432"/>
                  <a:gd name="T7" fmla="*/ 19 h 288"/>
                  <a:gd name="T8" fmla="*/ 9 w 432"/>
                  <a:gd name="T9" fmla="*/ 23 h 288"/>
                  <a:gd name="T10" fmla="*/ 12 w 432"/>
                  <a:gd name="T11" fmla="*/ 23 h 288"/>
                  <a:gd name="T12" fmla="*/ 14 w 432"/>
                  <a:gd name="T13" fmla="*/ 19 h 288"/>
                  <a:gd name="T14" fmla="*/ 19 w 432"/>
                  <a:gd name="T15" fmla="*/ 22 h 288"/>
                  <a:gd name="T16" fmla="*/ 21 w 432"/>
                  <a:gd name="T17" fmla="*/ 23 h 288"/>
                  <a:gd name="T18" fmla="*/ 16 w 432"/>
                  <a:gd name="T19" fmla="*/ 15 h 288"/>
                  <a:gd name="T20" fmla="*/ 14 w 432"/>
                  <a:gd name="T21" fmla="*/ 8 h 288"/>
                  <a:gd name="T22" fmla="*/ 12 w 432"/>
                  <a:gd name="T23" fmla="*/ 0 h 288"/>
                  <a:gd name="T24" fmla="*/ 10 w 432"/>
                  <a:gd name="T25" fmla="*/ 1 h 288"/>
                  <a:gd name="T26" fmla="*/ 8 w 432"/>
                  <a:gd name="T27" fmla="*/ 8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355" name="Freeform 148" descr="Зеленый мрамор"/>
              <p:cNvSpPr>
                <a:spLocks/>
              </p:cNvSpPr>
              <p:nvPr/>
            </p:nvSpPr>
            <p:spPr bwMode="auto">
              <a:xfrm>
                <a:off x="2791" y="3552"/>
                <a:ext cx="202" cy="128"/>
              </a:xfrm>
              <a:custGeom>
                <a:avLst/>
                <a:gdLst>
                  <a:gd name="T0" fmla="*/ 1 w 432"/>
                  <a:gd name="T1" fmla="*/ 0 h 288"/>
                  <a:gd name="T2" fmla="*/ 0 w 432"/>
                  <a:gd name="T3" fmla="*/ 1 h 288"/>
                  <a:gd name="T4" fmla="*/ 0 w 432"/>
                  <a:gd name="T5" fmla="*/ 1 h 288"/>
                  <a:gd name="T6" fmla="*/ 0 w 432"/>
                  <a:gd name="T7" fmla="*/ 1 h 288"/>
                  <a:gd name="T8" fmla="*/ 1 w 432"/>
                  <a:gd name="T9" fmla="*/ 1 h 288"/>
                  <a:gd name="T10" fmla="*/ 1 w 432"/>
                  <a:gd name="T11" fmla="*/ 1 h 288"/>
                  <a:gd name="T12" fmla="*/ 1 w 432"/>
                  <a:gd name="T13" fmla="*/ 1 h 288"/>
                  <a:gd name="T14" fmla="*/ 2 w 432"/>
                  <a:gd name="T15" fmla="*/ 1 h 288"/>
                  <a:gd name="T16" fmla="*/ 2 w 432"/>
                  <a:gd name="T17" fmla="*/ 1 h 288"/>
                  <a:gd name="T18" fmla="*/ 1 w 432"/>
                  <a:gd name="T19" fmla="*/ 1 h 288"/>
                  <a:gd name="T20" fmla="*/ 1 w 432"/>
                  <a:gd name="T21" fmla="*/ 0 h 288"/>
                  <a:gd name="T22" fmla="*/ 1 w 432"/>
                  <a:gd name="T23" fmla="*/ 0 h 288"/>
                  <a:gd name="T24" fmla="*/ 1 w 432"/>
                  <a:gd name="T25" fmla="*/ 0 h 288"/>
                  <a:gd name="T26" fmla="*/ 1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grpSp>
        <p:nvGrpSpPr>
          <p:cNvPr id="4465" name="Group 149"/>
          <p:cNvGrpSpPr>
            <a:grpSpLocks/>
          </p:cNvGrpSpPr>
          <p:nvPr/>
        </p:nvGrpSpPr>
        <p:grpSpPr bwMode="auto">
          <a:xfrm>
            <a:off x="1908175" y="3933825"/>
            <a:ext cx="2057400" cy="1366838"/>
            <a:chOff x="1392" y="1584"/>
            <a:chExt cx="1296" cy="672"/>
          </a:xfrm>
        </p:grpSpPr>
        <p:grpSp>
          <p:nvGrpSpPr>
            <p:cNvPr id="4466" name="Group 150"/>
            <p:cNvGrpSpPr>
              <a:grpSpLocks/>
            </p:cNvGrpSpPr>
            <p:nvPr/>
          </p:nvGrpSpPr>
          <p:grpSpPr bwMode="auto">
            <a:xfrm>
              <a:off x="2400" y="1680"/>
              <a:ext cx="144" cy="192"/>
              <a:chOff x="2773" y="1408"/>
              <a:chExt cx="96" cy="144"/>
            </a:xfrm>
          </p:grpSpPr>
          <p:sp>
            <p:nvSpPr>
              <p:cNvPr id="4348" name="Freeform 151" descr="Зеленый мрамор"/>
              <p:cNvSpPr>
                <a:spLocks/>
              </p:cNvSpPr>
              <p:nvPr/>
            </p:nvSpPr>
            <p:spPr bwMode="auto">
              <a:xfrm>
                <a:off x="2773" y="1456"/>
                <a:ext cx="96" cy="96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349" name="Freeform 152" descr="Зеленый мрамор"/>
              <p:cNvSpPr>
                <a:spLocks/>
              </p:cNvSpPr>
              <p:nvPr/>
            </p:nvSpPr>
            <p:spPr bwMode="auto">
              <a:xfrm>
                <a:off x="2784" y="1440"/>
                <a:ext cx="7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350" name="Freeform 153" descr="Зеленый мрамор"/>
              <p:cNvSpPr>
                <a:spLocks/>
              </p:cNvSpPr>
              <p:nvPr/>
            </p:nvSpPr>
            <p:spPr bwMode="auto">
              <a:xfrm>
                <a:off x="2794" y="1408"/>
                <a:ext cx="5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sp>
          <p:nvSpPr>
            <p:cNvPr id="4321" name="Freeform 154" descr="Коричневый мрамор"/>
            <p:cNvSpPr>
              <a:spLocks/>
            </p:cNvSpPr>
            <p:nvPr/>
          </p:nvSpPr>
          <p:spPr bwMode="auto">
            <a:xfrm>
              <a:off x="1776" y="1584"/>
              <a:ext cx="912" cy="624"/>
            </a:xfrm>
            <a:custGeom>
              <a:avLst/>
              <a:gdLst>
                <a:gd name="T0" fmla="*/ 140 w 864"/>
                <a:gd name="T1" fmla="*/ 1081 h 528"/>
                <a:gd name="T2" fmla="*/ 209 w 864"/>
                <a:gd name="T3" fmla="*/ 927 h 528"/>
                <a:gd name="T4" fmla="*/ 352 w 864"/>
                <a:gd name="T5" fmla="*/ 774 h 528"/>
                <a:gd name="T6" fmla="*/ 421 w 864"/>
                <a:gd name="T7" fmla="*/ 774 h 528"/>
                <a:gd name="T8" fmla="*/ 561 w 864"/>
                <a:gd name="T9" fmla="*/ 463 h 528"/>
                <a:gd name="T10" fmla="*/ 630 w 864"/>
                <a:gd name="T11" fmla="*/ 154 h 528"/>
                <a:gd name="T12" fmla="*/ 701 w 864"/>
                <a:gd name="T13" fmla="*/ 0 h 528"/>
                <a:gd name="T14" fmla="*/ 771 w 864"/>
                <a:gd name="T15" fmla="*/ 154 h 528"/>
                <a:gd name="T16" fmla="*/ 842 w 864"/>
                <a:gd name="T17" fmla="*/ 154 h 528"/>
                <a:gd name="T18" fmla="*/ 842 w 864"/>
                <a:gd name="T19" fmla="*/ 308 h 528"/>
                <a:gd name="T20" fmla="*/ 913 w 864"/>
                <a:gd name="T21" fmla="*/ 463 h 528"/>
                <a:gd name="T22" fmla="*/ 913 w 864"/>
                <a:gd name="T23" fmla="*/ 619 h 528"/>
                <a:gd name="T24" fmla="*/ 1051 w 864"/>
                <a:gd name="T25" fmla="*/ 774 h 528"/>
                <a:gd name="T26" fmla="*/ 1051 w 864"/>
                <a:gd name="T27" fmla="*/ 927 h 528"/>
                <a:gd name="T28" fmla="*/ 1122 w 864"/>
                <a:gd name="T29" fmla="*/ 1081 h 528"/>
                <a:gd name="T30" fmla="*/ 1122 w 864"/>
                <a:gd name="T31" fmla="*/ 1237 h 528"/>
                <a:gd name="T32" fmla="*/ 1190 w 864"/>
                <a:gd name="T33" fmla="*/ 1237 h 528"/>
                <a:gd name="T34" fmla="*/ 1261 w 864"/>
                <a:gd name="T35" fmla="*/ 1237 h 528"/>
                <a:gd name="T36" fmla="*/ 1190 w 864"/>
                <a:gd name="T37" fmla="*/ 1392 h 528"/>
                <a:gd name="T38" fmla="*/ 842 w 864"/>
                <a:gd name="T39" fmla="*/ 1545 h 528"/>
                <a:gd name="T40" fmla="*/ 561 w 864"/>
                <a:gd name="T41" fmla="*/ 1545 h 528"/>
                <a:gd name="T42" fmla="*/ 421 w 864"/>
                <a:gd name="T43" fmla="*/ 1698 h 528"/>
                <a:gd name="T44" fmla="*/ 140 w 864"/>
                <a:gd name="T45" fmla="*/ 1545 h 528"/>
                <a:gd name="T46" fmla="*/ 0 w 864"/>
                <a:gd name="T47" fmla="*/ 1237 h 528"/>
                <a:gd name="T48" fmla="*/ 70 w 864"/>
                <a:gd name="T49" fmla="*/ 1081 h 528"/>
                <a:gd name="T50" fmla="*/ 140 w 864"/>
                <a:gd name="T51" fmla="*/ 1081 h 5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4"/>
                <a:gd name="T79" fmla="*/ 0 h 528"/>
                <a:gd name="T80" fmla="*/ 864 w 864"/>
                <a:gd name="T81" fmla="*/ 528 h 5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4" h="528">
                  <a:moveTo>
                    <a:pt x="96" y="336"/>
                  </a:moveTo>
                  <a:lnTo>
                    <a:pt x="144" y="288"/>
                  </a:lnTo>
                  <a:lnTo>
                    <a:pt x="240" y="240"/>
                  </a:lnTo>
                  <a:lnTo>
                    <a:pt x="288" y="240"/>
                  </a:lnTo>
                  <a:lnTo>
                    <a:pt x="384" y="144"/>
                  </a:lnTo>
                  <a:lnTo>
                    <a:pt x="432" y="48"/>
                  </a:lnTo>
                  <a:lnTo>
                    <a:pt x="480" y="0"/>
                  </a:lnTo>
                  <a:lnTo>
                    <a:pt x="528" y="48"/>
                  </a:lnTo>
                  <a:lnTo>
                    <a:pt x="576" y="48"/>
                  </a:lnTo>
                  <a:lnTo>
                    <a:pt x="576" y="96"/>
                  </a:lnTo>
                  <a:lnTo>
                    <a:pt x="624" y="144"/>
                  </a:lnTo>
                  <a:lnTo>
                    <a:pt x="624" y="192"/>
                  </a:lnTo>
                  <a:lnTo>
                    <a:pt x="720" y="240"/>
                  </a:lnTo>
                  <a:lnTo>
                    <a:pt x="720" y="288"/>
                  </a:lnTo>
                  <a:lnTo>
                    <a:pt x="768" y="336"/>
                  </a:lnTo>
                  <a:lnTo>
                    <a:pt x="768" y="384"/>
                  </a:lnTo>
                  <a:lnTo>
                    <a:pt x="816" y="384"/>
                  </a:lnTo>
                  <a:lnTo>
                    <a:pt x="864" y="384"/>
                  </a:lnTo>
                  <a:lnTo>
                    <a:pt x="816" y="432"/>
                  </a:lnTo>
                  <a:lnTo>
                    <a:pt x="576" y="480"/>
                  </a:lnTo>
                  <a:lnTo>
                    <a:pt x="384" y="480"/>
                  </a:lnTo>
                  <a:lnTo>
                    <a:pt x="288" y="528"/>
                  </a:lnTo>
                  <a:lnTo>
                    <a:pt x="96" y="480"/>
                  </a:lnTo>
                  <a:lnTo>
                    <a:pt x="0" y="384"/>
                  </a:lnTo>
                  <a:lnTo>
                    <a:pt x="48" y="336"/>
                  </a:lnTo>
                  <a:lnTo>
                    <a:pt x="96" y="336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322" name="Freeform 155"/>
            <p:cNvSpPr>
              <a:spLocks/>
            </p:cNvSpPr>
            <p:nvPr/>
          </p:nvSpPr>
          <p:spPr bwMode="auto">
            <a:xfrm>
              <a:off x="1968" y="1680"/>
              <a:ext cx="517" cy="511"/>
            </a:xfrm>
            <a:custGeom>
              <a:avLst/>
              <a:gdLst>
                <a:gd name="T0" fmla="*/ 565 w 480"/>
                <a:gd name="T1" fmla="*/ 0 h 336"/>
                <a:gd name="T2" fmla="*/ 646 w 480"/>
                <a:gd name="T3" fmla="*/ 1808 h 336"/>
                <a:gd name="T4" fmla="*/ 808 w 480"/>
                <a:gd name="T5" fmla="*/ 2709 h 336"/>
                <a:gd name="T6" fmla="*/ 808 w 480"/>
                <a:gd name="T7" fmla="*/ 4517 h 336"/>
                <a:gd name="T8" fmla="*/ 565 w 480"/>
                <a:gd name="T9" fmla="*/ 4517 h 336"/>
                <a:gd name="T10" fmla="*/ 405 w 480"/>
                <a:gd name="T11" fmla="*/ 5422 h 336"/>
                <a:gd name="T12" fmla="*/ 162 w 480"/>
                <a:gd name="T13" fmla="*/ 6324 h 336"/>
                <a:gd name="T14" fmla="*/ 0 w 480"/>
                <a:gd name="T15" fmla="*/ 4517 h 336"/>
                <a:gd name="T16" fmla="*/ 162 w 480"/>
                <a:gd name="T17" fmla="*/ 3614 h 336"/>
                <a:gd name="T18" fmla="*/ 242 w 480"/>
                <a:gd name="T19" fmla="*/ 2709 h 336"/>
                <a:gd name="T20" fmla="*/ 405 w 480"/>
                <a:gd name="T21" fmla="*/ 2709 h 336"/>
                <a:gd name="T22" fmla="*/ 485 w 480"/>
                <a:gd name="T23" fmla="*/ 905 h 336"/>
                <a:gd name="T24" fmla="*/ 565 w 480"/>
                <a:gd name="T25" fmla="*/ 0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0"/>
                <a:gd name="T40" fmla="*/ 0 h 336"/>
                <a:gd name="T41" fmla="*/ 480 w 480"/>
                <a:gd name="T42" fmla="*/ 336 h 3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0" h="336">
                  <a:moveTo>
                    <a:pt x="336" y="0"/>
                  </a:moveTo>
                  <a:lnTo>
                    <a:pt x="384" y="96"/>
                  </a:lnTo>
                  <a:lnTo>
                    <a:pt x="480" y="144"/>
                  </a:lnTo>
                  <a:lnTo>
                    <a:pt x="480" y="240"/>
                  </a:lnTo>
                  <a:lnTo>
                    <a:pt x="336" y="240"/>
                  </a:lnTo>
                  <a:lnTo>
                    <a:pt x="240" y="288"/>
                  </a:lnTo>
                  <a:lnTo>
                    <a:pt x="96" y="336"/>
                  </a:lnTo>
                  <a:lnTo>
                    <a:pt x="0" y="240"/>
                  </a:lnTo>
                  <a:lnTo>
                    <a:pt x="96" y="192"/>
                  </a:lnTo>
                  <a:lnTo>
                    <a:pt x="144" y="144"/>
                  </a:lnTo>
                  <a:lnTo>
                    <a:pt x="240" y="144"/>
                  </a:lnTo>
                  <a:lnTo>
                    <a:pt x="288" y="48"/>
                  </a:lnTo>
                  <a:lnTo>
                    <a:pt x="336" y="0"/>
                  </a:lnTo>
                  <a:close/>
                </a:path>
              </a:pathLst>
            </a:custGeom>
            <a:gradFill rotWithShape="1">
              <a:gsLst>
                <a:gs pos="0">
                  <a:srgbClr val="6B852B">
                    <a:alpha val="50998"/>
                  </a:srgbClr>
                </a:gs>
                <a:gs pos="100000">
                  <a:schemeClr val="tx2">
                    <a:alpha val="43999"/>
                  </a:scheme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323" name="Freeform 156"/>
            <p:cNvSpPr>
              <a:spLocks/>
            </p:cNvSpPr>
            <p:nvPr/>
          </p:nvSpPr>
          <p:spPr bwMode="auto">
            <a:xfrm>
              <a:off x="1968" y="1680"/>
              <a:ext cx="528" cy="480"/>
            </a:xfrm>
            <a:custGeom>
              <a:avLst/>
              <a:gdLst>
                <a:gd name="T0" fmla="*/ 9 w 672"/>
                <a:gd name="T1" fmla="*/ 384 h 480"/>
                <a:gd name="T2" fmla="*/ 44 w 672"/>
                <a:gd name="T3" fmla="*/ 480 h 480"/>
                <a:gd name="T4" fmla="*/ 62 w 672"/>
                <a:gd name="T5" fmla="*/ 384 h 480"/>
                <a:gd name="T6" fmla="*/ 97 w 672"/>
                <a:gd name="T7" fmla="*/ 384 h 480"/>
                <a:gd name="T8" fmla="*/ 124 w 672"/>
                <a:gd name="T9" fmla="*/ 336 h 480"/>
                <a:gd name="T10" fmla="*/ 124 w 672"/>
                <a:gd name="T11" fmla="*/ 288 h 480"/>
                <a:gd name="T12" fmla="*/ 115 w 672"/>
                <a:gd name="T13" fmla="*/ 192 h 480"/>
                <a:gd name="T14" fmla="*/ 107 w 672"/>
                <a:gd name="T15" fmla="*/ 144 h 480"/>
                <a:gd name="T16" fmla="*/ 107 w 672"/>
                <a:gd name="T17" fmla="*/ 96 h 480"/>
                <a:gd name="T18" fmla="*/ 89 w 672"/>
                <a:gd name="T19" fmla="*/ 48 h 480"/>
                <a:gd name="T20" fmla="*/ 89 w 672"/>
                <a:gd name="T21" fmla="*/ 0 h 480"/>
                <a:gd name="T22" fmla="*/ 71 w 672"/>
                <a:gd name="T23" fmla="*/ 96 h 480"/>
                <a:gd name="T24" fmla="*/ 62 w 672"/>
                <a:gd name="T25" fmla="*/ 192 h 480"/>
                <a:gd name="T26" fmla="*/ 27 w 672"/>
                <a:gd name="T27" fmla="*/ 240 h 480"/>
                <a:gd name="T28" fmla="*/ 17 w 672"/>
                <a:gd name="T29" fmla="*/ 288 h 480"/>
                <a:gd name="T30" fmla="*/ 0 w 672"/>
                <a:gd name="T31" fmla="*/ 336 h 480"/>
                <a:gd name="T32" fmla="*/ 9 w 672"/>
                <a:gd name="T33" fmla="*/ 384 h 48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72"/>
                <a:gd name="T52" fmla="*/ 0 h 480"/>
                <a:gd name="T53" fmla="*/ 672 w 672"/>
                <a:gd name="T54" fmla="*/ 480 h 48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72" h="480">
                  <a:moveTo>
                    <a:pt x="48" y="384"/>
                  </a:moveTo>
                  <a:lnTo>
                    <a:pt x="240" y="480"/>
                  </a:lnTo>
                  <a:lnTo>
                    <a:pt x="336" y="384"/>
                  </a:lnTo>
                  <a:lnTo>
                    <a:pt x="528" y="384"/>
                  </a:lnTo>
                  <a:lnTo>
                    <a:pt x="672" y="336"/>
                  </a:lnTo>
                  <a:lnTo>
                    <a:pt x="672" y="288"/>
                  </a:lnTo>
                  <a:lnTo>
                    <a:pt x="624" y="192"/>
                  </a:lnTo>
                  <a:lnTo>
                    <a:pt x="576" y="144"/>
                  </a:lnTo>
                  <a:lnTo>
                    <a:pt x="576" y="96"/>
                  </a:lnTo>
                  <a:lnTo>
                    <a:pt x="480" y="48"/>
                  </a:lnTo>
                  <a:lnTo>
                    <a:pt x="480" y="0"/>
                  </a:lnTo>
                  <a:lnTo>
                    <a:pt x="384" y="96"/>
                  </a:lnTo>
                  <a:lnTo>
                    <a:pt x="336" y="192"/>
                  </a:lnTo>
                  <a:lnTo>
                    <a:pt x="144" y="240"/>
                  </a:lnTo>
                  <a:lnTo>
                    <a:pt x="96" y="288"/>
                  </a:lnTo>
                  <a:lnTo>
                    <a:pt x="0" y="336"/>
                  </a:lnTo>
                  <a:lnTo>
                    <a:pt x="48" y="384"/>
                  </a:lnTo>
                  <a:close/>
                </a:path>
              </a:pathLst>
            </a:custGeom>
            <a:gradFill rotWithShape="1">
              <a:gsLst>
                <a:gs pos="0">
                  <a:srgbClr val="6B852B">
                    <a:alpha val="12999"/>
                  </a:srgbClr>
                </a:gs>
                <a:gs pos="100000">
                  <a:schemeClr val="tx1">
                    <a:alpha val="56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324" name="Freeform 157"/>
            <p:cNvSpPr>
              <a:spLocks/>
            </p:cNvSpPr>
            <p:nvPr/>
          </p:nvSpPr>
          <p:spPr bwMode="auto">
            <a:xfrm>
              <a:off x="2064" y="1872"/>
              <a:ext cx="336" cy="288"/>
            </a:xfrm>
            <a:custGeom>
              <a:avLst/>
              <a:gdLst>
                <a:gd name="T0" fmla="*/ 0 w 144"/>
                <a:gd name="T1" fmla="*/ 2461 h 192"/>
                <a:gd name="T2" fmla="*/ 18053 w 144"/>
                <a:gd name="T3" fmla="*/ 0 h 192"/>
                <a:gd name="T4" fmla="*/ 36167 w 144"/>
                <a:gd name="T5" fmla="*/ 1641 h 192"/>
                <a:gd name="T6" fmla="*/ 36167 w 144"/>
                <a:gd name="T7" fmla="*/ 819 h 192"/>
                <a:gd name="T8" fmla="*/ 54222 w 144"/>
                <a:gd name="T9" fmla="*/ 2461 h 192"/>
                <a:gd name="T10" fmla="*/ 36167 w 144"/>
                <a:gd name="T11" fmla="*/ 2461 h 192"/>
                <a:gd name="T12" fmla="*/ 18053 w 144"/>
                <a:gd name="T13" fmla="*/ 3281 h 192"/>
                <a:gd name="T14" fmla="*/ 0 w 144"/>
                <a:gd name="T15" fmla="*/ 2461 h 1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"/>
                <a:gd name="T25" fmla="*/ 0 h 192"/>
                <a:gd name="T26" fmla="*/ 144 w 144"/>
                <a:gd name="T27" fmla="*/ 192 h 1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" h="192">
                  <a:moveTo>
                    <a:pt x="0" y="144"/>
                  </a:moveTo>
                  <a:lnTo>
                    <a:pt x="48" y="0"/>
                  </a:lnTo>
                  <a:lnTo>
                    <a:pt x="96" y="96"/>
                  </a:lnTo>
                  <a:lnTo>
                    <a:pt x="96" y="48"/>
                  </a:lnTo>
                  <a:lnTo>
                    <a:pt x="144" y="144"/>
                  </a:lnTo>
                  <a:lnTo>
                    <a:pt x="96" y="144"/>
                  </a:lnTo>
                  <a:lnTo>
                    <a:pt x="48" y="192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tx1">
                <a:alpha val="94116"/>
              </a:schemeClr>
            </a:solidFill>
            <a:ln w="222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4467" name="Group 158"/>
            <p:cNvGrpSpPr>
              <a:grpSpLocks/>
            </p:cNvGrpSpPr>
            <p:nvPr/>
          </p:nvGrpSpPr>
          <p:grpSpPr bwMode="auto">
            <a:xfrm>
              <a:off x="1392" y="1728"/>
              <a:ext cx="864" cy="528"/>
              <a:chOff x="1392" y="1728"/>
              <a:chExt cx="864" cy="528"/>
            </a:xfrm>
          </p:grpSpPr>
          <p:sp>
            <p:nvSpPr>
              <p:cNvPr id="4338" name="Freeform 159" descr="Бумажный пакет"/>
              <p:cNvSpPr>
                <a:spLocks/>
              </p:cNvSpPr>
              <p:nvPr/>
            </p:nvSpPr>
            <p:spPr bwMode="auto">
              <a:xfrm>
                <a:off x="1392" y="1728"/>
                <a:ext cx="864" cy="528"/>
              </a:xfrm>
              <a:custGeom>
                <a:avLst/>
                <a:gdLst>
                  <a:gd name="T0" fmla="*/ 96 w 864"/>
                  <a:gd name="T1" fmla="*/ 336 h 528"/>
                  <a:gd name="T2" fmla="*/ 144 w 864"/>
                  <a:gd name="T3" fmla="*/ 288 h 528"/>
                  <a:gd name="T4" fmla="*/ 240 w 864"/>
                  <a:gd name="T5" fmla="*/ 240 h 528"/>
                  <a:gd name="T6" fmla="*/ 288 w 864"/>
                  <a:gd name="T7" fmla="*/ 240 h 528"/>
                  <a:gd name="T8" fmla="*/ 384 w 864"/>
                  <a:gd name="T9" fmla="*/ 144 h 528"/>
                  <a:gd name="T10" fmla="*/ 432 w 864"/>
                  <a:gd name="T11" fmla="*/ 48 h 528"/>
                  <a:gd name="T12" fmla="*/ 480 w 864"/>
                  <a:gd name="T13" fmla="*/ 0 h 528"/>
                  <a:gd name="T14" fmla="*/ 528 w 864"/>
                  <a:gd name="T15" fmla="*/ 48 h 528"/>
                  <a:gd name="T16" fmla="*/ 576 w 864"/>
                  <a:gd name="T17" fmla="*/ 48 h 528"/>
                  <a:gd name="T18" fmla="*/ 576 w 864"/>
                  <a:gd name="T19" fmla="*/ 96 h 528"/>
                  <a:gd name="T20" fmla="*/ 624 w 864"/>
                  <a:gd name="T21" fmla="*/ 144 h 528"/>
                  <a:gd name="T22" fmla="*/ 624 w 864"/>
                  <a:gd name="T23" fmla="*/ 192 h 528"/>
                  <a:gd name="T24" fmla="*/ 720 w 864"/>
                  <a:gd name="T25" fmla="*/ 240 h 528"/>
                  <a:gd name="T26" fmla="*/ 720 w 864"/>
                  <a:gd name="T27" fmla="*/ 288 h 528"/>
                  <a:gd name="T28" fmla="*/ 768 w 864"/>
                  <a:gd name="T29" fmla="*/ 336 h 528"/>
                  <a:gd name="T30" fmla="*/ 768 w 864"/>
                  <a:gd name="T31" fmla="*/ 384 h 528"/>
                  <a:gd name="T32" fmla="*/ 816 w 864"/>
                  <a:gd name="T33" fmla="*/ 384 h 528"/>
                  <a:gd name="T34" fmla="*/ 864 w 864"/>
                  <a:gd name="T35" fmla="*/ 384 h 528"/>
                  <a:gd name="T36" fmla="*/ 816 w 864"/>
                  <a:gd name="T37" fmla="*/ 432 h 528"/>
                  <a:gd name="T38" fmla="*/ 576 w 864"/>
                  <a:gd name="T39" fmla="*/ 480 h 528"/>
                  <a:gd name="T40" fmla="*/ 384 w 864"/>
                  <a:gd name="T41" fmla="*/ 480 h 528"/>
                  <a:gd name="T42" fmla="*/ 288 w 864"/>
                  <a:gd name="T43" fmla="*/ 528 h 528"/>
                  <a:gd name="T44" fmla="*/ 96 w 864"/>
                  <a:gd name="T45" fmla="*/ 480 h 528"/>
                  <a:gd name="T46" fmla="*/ 0 w 864"/>
                  <a:gd name="T47" fmla="*/ 384 h 528"/>
                  <a:gd name="T48" fmla="*/ 48 w 864"/>
                  <a:gd name="T49" fmla="*/ 336 h 528"/>
                  <a:gd name="T50" fmla="*/ 96 w 864"/>
                  <a:gd name="T51" fmla="*/ 336 h 5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4"/>
                  <a:gd name="T79" fmla="*/ 0 h 528"/>
                  <a:gd name="T80" fmla="*/ 864 w 864"/>
                  <a:gd name="T81" fmla="*/ 528 h 5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4" h="528">
                    <a:moveTo>
                      <a:pt x="96" y="336"/>
                    </a:moveTo>
                    <a:lnTo>
                      <a:pt x="144" y="288"/>
                    </a:lnTo>
                    <a:lnTo>
                      <a:pt x="240" y="240"/>
                    </a:lnTo>
                    <a:lnTo>
                      <a:pt x="288" y="240"/>
                    </a:lnTo>
                    <a:lnTo>
                      <a:pt x="384" y="144"/>
                    </a:lnTo>
                    <a:lnTo>
                      <a:pt x="432" y="48"/>
                    </a:lnTo>
                    <a:lnTo>
                      <a:pt x="480" y="0"/>
                    </a:lnTo>
                    <a:lnTo>
                      <a:pt x="528" y="48"/>
                    </a:lnTo>
                    <a:lnTo>
                      <a:pt x="576" y="48"/>
                    </a:lnTo>
                    <a:lnTo>
                      <a:pt x="576" y="96"/>
                    </a:lnTo>
                    <a:lnTo>
                      <a:pt x="624" y="144"/>
                    </a:lnTo>
                    <a:lnTo>
                      <a:pt x="624" y="192"/>
                    </a:lnTo>
                    <a:lnTo>
                      <a:pt x="720" y="240"/>
                    </a:lnTo>
                    <a:lnTo>
                      <a:pt x="720" y="288"/>
                    </a:lnTo>
                    <a:lnTo>
                      <a:pt x="768" y="336"/>
                    </a:lnTo>
                    <a:lnTo>
                      <a:pt x="768" y="384"/>
                    </a:lnTo>
                    <a:lnTo>
                      <a:pt x="816" y="384"/>
                    </a:lnTo>
                    <a:lnTo>
                      <a:pt x="864" y="384"/>
                    </a:lnTo>
                    <a:lnTo>
                      <a:pt x="816" y="432"/>
                    </a:lnTo>
                    <a:lnTo>
                      <a:pt x="576" y="480"/>
                    </a:lnTo>
                    <a:lnTo>
                      <a:pt x="384" y="480"/>
                    </a:lnTo>
                    <a:lnTo>
                      <a:pt x="288" y="528"/>
                    </a:lnTo>
                    <a:lnTo>
                      <a:pt x="96" y="480"/>
                    </a:lnTo>
                    <a:lnTo>
                      <a:pt x="0" y="384"/>
                    </a:lnTo>
                    <a:lnTo>
                      <a:pt x="48" y="336"/>
                    </a:lnTo>
                    <a:lnTo>
                      <a:pt x="96" y="336"/>
                    </a:lnTo>
                    <a:close/>
                  </a:path>
                </a:pathLst>
              </a:custGeom>
              <a:blipFill dpi="0" rotWithShape="1">
                <a:blip r:embed="rId5" cstate="print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339" name="Freeform 160"/>
              <p:cNvSpPr>
                <a:spLocks/>
              </p:cNvSpPr>
              <p:nvPr/>
            </p:nvSpPr>
            <p:spPr bwMode="auto">
              <a:xfrm>
                <a:off x="1440" y="1776"/>
                <a:ext cx="672" cy="480"/>
              </a:xfrm>
              <a:custGeom>
                <a:avLst/>
                <a:gdLst>
                  <a:gd name="T0" fmla="*/ 48 w 672"/>
                  <a:gd name="T1" fmla="*/ 384 h 480"/>
                  <a:gd name="T2" fmla="*/ 240 w 672"/>
                  <a:gd name="T3" fmla="*/ 480 h 480"/>
                  <a:gd name="T4" fmla="*/ 336 w 672"/>
                  <a:gd name="T5" fmla="*/ 384 h 480"/>
                  <a:gd name="T6" fmla="*/ 528 w 672"/>
                  <a:gd name="T7" fmla="*/ 384 h 480"/>
                  <a:gd name="T8" fmla="*/ 672 w 672"/>
                  <a:gd name="T9" fmla="*/ 336 h 480"/>
                  <a:gd name="T10" fmla="*/ 672 w 672"/>
                  <a:gd name="T11" fmla="*/ 288 h 480"/>
                  <a:gd name="T12" fmla="*/ 624 w 672"/>
                  <a:gd name="T13" fmla="*/ 192 h 480"/>
                  <a:gd name="T14" fmla="*/ 576 w 672"/>
                  <a:gd name="T15" fmla="*/ 144 h 480"/>
                  <a:gd name="T16" fmla="*/ 576 w 672"/>
                  <a:gd name="T17" fmla="*/ 96 h 480"/>
                  <a:gd name="T18" fmla="*/ 480 w 672"/>
                  <a:gd name="T19" fmla="*/ 48 h 480"/>
                  <a:gd name="T20" fmla="*/ 480 w 672"/>
                  <a:gd name="T21" fmla="*/ 0 h 480"/>
                  <a:gd name="T22" fmla="*/ 384 w 672"/>
                  <a:gd name="T23" fmla="*/ 96 h 480"/>
                  <a:gd name="T24" fmla="*/ 336 w 672"/>
                  <a:gd name="T25" fmla="*/ 192 h 480"/>
                  <a:gd name="T26" fmla="*/ 144 w 672"/>
                  <a:gd name="T27" fmla="*/ 240 h 480"/>
                  <a:gd name="T28" fmla="*/ 96 w 672"/>
                  <a:gd name="T29" fmla="*/ 288 h 480"/>
                  <a:gd name="T30" fmla="*/ 0 w 672"/>
                  <a:gd name="T31" fmla="*/ 336 h 480"/>
                  <a:gd name="T32" fmla="*/ 48 w 672"/>
                  <a:gd name="T33" fmla="*/ 384 h 48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72"/>
                  <a:gd name="T52" fmla="*/ 0 h 480"/>
                  <a:gd name="T53" fmla="*/ 672 w 672"/>
                  <a:gd name="T54" fmla="*/ 480 h 48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72" h="480">
                    <a:moveTo>
                      <a:pt x="48" y="384"/>
                    </a:moveTo>
                    <a:lnTo>
                      <a:pt x="240" y="480"/>
                    </a:lnTo>
                    <a:lnTo>
                      <a:pt x="336" y="384"/>
                    </a:lnTo>
                    <a:lnTo>
                      <a:pt x="528" y="384"/>
                    </a:lnTo>
                    <a:lnTo>
                      <a:pt x="672" y="336"/>
                    </a:lnTo>
                    <a:lnTo>
                      <a:pt x="672" y="288"/>
                    </a:lnTo>
                    <a:lnTo>
                      <a:pt x="624" y="192"/>
                    </a:lnTo>
                    <a:lnTo>
                      <a:pt x="576" y="144"/>
                    </a:lnTo>
                    <a:lnTo>
                      <a:pt x="576" y="96"/>
                    </a:lnTo>
                    <a:lnTo>
                      <a:pt x="480" y="48"/>
                    </a:lnTo>
                    <a:lnTo>
                      <a:pt x="480" y="0"/>
                    </a:lnTo>
                    <a:lnTo>
                      <a:pt x="384" y="96"/>
                    </a:lnTo>
                    <a:lnTo>
                      <a:pt x="336" y="192"/>
                    </a:lnTo>
                    <a:lnTo>
                      <a:pt x="144" y="240"/>
                    </a:lnTo>
                    <a:lnTo>
                      <a:pt x="96" y="288"/>
                    </a:lnTo>
                    <a:lnTo>
                      <a:pt x="0" y="336"/>
                    </a:lnTo>
                    <a:lnTo>
                      <a:pt x="48" y="38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B852B">
                      <a:alpha val="12999"/>
                    </a:srgbClr>
                  </a:gs>
                  <a:gs pos="100000">
                    <a:schemeClr val="tx1">
                      <a:alpha val="56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grpSp>
            <p:nvGrpSpPr>
              <p:cNvPr id="4468" name="Group 161"/>
              <p:cNvGrpSpPr>
                <a:grpSpLocks/>
              </p:cNvGrpSpPr>
              <p:nvPr/>
            </p:nvGrpSpPr>
            <p:grpSpPr bwMode="auto">
              <a:xfrm>
                <a:off x="1488" y="1728"/>
                <a:ext cx="357" cy="432"/>
                <a:chOff x="1707" y="2448"/>
                <a:chExt cx="240" cy="288"/>
              </a:xfrm>
            </p:grpSpPr>
            <p:sp>
              <p:nvSpPr>
                <p:cNvPr id="4342" name="Freeform 162" descr="Зеленый мрамор"/>
                <p:cNvSpPr>
                  <a:spLocks/>
                </p:cNvSpPr>
                <p:nvPr/>
              </p:nvSpPr>
              <p:spPr bwMode="auto">
                <a:xfrm>
                  <a:off x="1803" y="2528"/>
                  <a:ext cx="144" cy="160"/>
                </a:xfrm>
                <a:custGeom>
                  <a:avLst/>
                  <a:gdLst>
                    <a:gd name="T0" fmla="*/ 0 w 432"/>
                    <a:gd name="T1" fmla="*/ 2 h 288"/>
                    <a:gd name="T2" fmla="*/ 0 w 432"/>
                    <a:gd name="T3" fmla="*/ 3 h 288"/>
                    <a:gd name="T4" fmla="*/ 0 w 432"/>
                    <a:gd name="T5" fmla="*/ 4 h 288"/>
                    <a:gd name="T6" fmla="*/ 0 w 432"/>
                    <a:gd name="T7" fmla="*/ 4 h 288"/>
                    <a:gd name="T8" fmla="*/ 0 w 432"/>
                    <a:gd name="T9" fmla="*/ 4 h 288"/>
                    <a:gd name="T10" fmla="*/ 0 w 432"/>
                    <a:gd name="T11" fmla="*/ 4 h 288"/>
                    <a:gd name="T12" fmla="*/ 0 w 432"/>
                    <a:gd name="T13" fmla="*/ 4 h 288"/>
                    <a:gd name="T14" fmla="*/ 0 w 432"/>
                    <a:gd name="T15" fmla="*/ 4 h 288"/>
                    <a:gd name="T16" fmla="*/ 0 w 432"/>
                    <a:gd name="T17" fmla="*/ 4 h 288"/>
                    <a:gd name="T18" fmla="*/ 0 w 432"/>
                    <a:gd name="T19" fmla="*/ 3 h 288"/>
                    <a:gd name="T20" fmla="*/ 0 w 432"/>
                    <a:gd name="T21" fmla="*/ 2 h 288"/>
                    <a:gd name="T22" fmla="*/ 0 w 432"/>
                    <a:gd name="T23" fmla="*/ 0 h 288"/>
                    <a:gd name="T24" fmla="*/ 0 w 432"/>
                    <a:gd name="T25" fmla="*/ 1 h 288"/>
                    <a:gd name="T26" fmla="*/ 0 w 432"/>
                    <a:gd name="T27" fmla="*/ 2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343" name="Freeform 163" descr="Зеленый мрамор"/>
                <p:cNvSpPr>
                  <a:spLocks/>
                </p:cNvSpPr>
                <p:nvPr/>
              </p:nvSpPr>
              <p:spPr bwMode="auto">
                <a:xfrm>
                  <a:off x="1819" y="2501"/>
                  <a:ext cx="112" cy="107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344" name="Freeform 164" descr="Зеленый мрамор"/>
                <p:cNvSpPr>
                  <a:spLocks/>
                </p:cNvSpPr>
                <p:nvPr/>
              </p:nvSpPr>
              <p:spPr bwMode="auto">
                <a:xfrm>
                  <a:off x="1835" y="2448"/>
                  <a:ext cx="80" cy="107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345" name="Freeform 165" descr="Зеленый мрамор"/>
                <p:cNvSpPr>
                  <a:spLocks/>
                </p:cNvSpPr>
                <p:nvPr/>
              </p:nvSpPr>
              <p:spPr bwMode="auto">
                <a:xfrm>
                  <a:off x="1707" y="2640"/>
                  <a:ext cx="96" cy="96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346" name="Freeform 166" descr="Зеленый мрамор"/>
                <p:cNvSpPr>
                  <a:spLocks/>
                </p:cNvSpPr>
                <p:nvPr/>
              </p:nvSpPr>
              <p:spPr bwMode="auto">
                <a:xfrm>
                  <a:off x="1718" y="2624"/>
                  <a:ext cx="74" cy="64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347" name="Freeform 167" descr="Зеленый мрамор"/>
                <p:cNvSpPr>
                  <a:spLocks/>
                </p:cNvSpPr>
                <p:nvPr/>
              </p:nvSpPr>
              <p:spPr bwMode="auto">
                <a:xfrm>
                  <a:off x="1728" y="2592"/>
                  <a:ext cx="54" cy="64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</p:grpSp>
          <p:sp>
            <p:nvSpPr>
              <p:cNvPr id="4341" name="Freeform 168"/>
              <p:cNvSpPr>
                <a:spLocks/>
              </p:cNvSpPr>
              <p:nvPr/>
            </p:nvSpPr>
            <p:spPr bwMode="auto">
              <a:xfrm>
                <a:off x="1584" y="1872"/>
                <a:ext cx="480" cy="384"/>
              </a:xfrm>
              <a:custGeom>
                <a:avLst/>
                <a:gdLst>
                  <a:gd name="T0" fmla="*/ 336 w 480"/>
                  <a:gd name="T1" fmla="*/ 0 h 336"/>
                  <a:gd name="T2" fmla="*/ 384 w 480"/>
                  <a:gd name="T3" fmla="*/ 247 h 336"/>
                  <a:gd name="T4" fmla="*/ 480 w 480"/>
                  <a:gd name="T5" fmla="*/ 368 h 336"/>
                  <a:gd name="T6" fmla="*/ 480 w 480"/>
                  <a:gd name="T7" fmla="*/ 610 h 336"/>
                  <a:gd name="T8" fmla="*/ 336 w 480"/>
                  <a:gd name="T9" fmla="*/ 610 h 336"/>
                  <a:gd name="T10" fmla="*/ 240 w 480"/>
                  <a:gd name="T11" fmla="*/ 733 h 336"/>
                  <a:gd name="T12" fmla="*/ 96 w 480"/>
                  <a:gd name="T13" fmla="*/ 857 h 336"/>
                  <a:gd name="T14" fmla="*/ 0 w 480"/>
                  <a:gd name="T15" fmla="*/ 610 h 336"/>
                  <a:gd name="T16" fmla="*/ 96 w 480"/>
                  <a:gd name="T17" fmla="*/ 488 h 336"/>
                  <a:gd name="T18" fmla="*/ 144 w 480"/>
                  <a:gd name="T19" fmla="*/ 368 h 336"/>
                  <a:gd name="T20" fmla="*/ 240 w 480"/>
                  <a:gd name="T21" fmla="*/ 368 h 336"/>
                  <a:gd name="T22" fmla="*/ 288 w 480"/>
                  <a:gd name="T23" fmla="*/ 122 h 336"/>
                  <a:gd name="T24" fmla="*/ 336 w 480"/>
                  <a:gd name="T25" fmla="*/ 0 h 3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80"/>
                  <a:gd name="T40" fmla="*/ 0 h 336"/>
                  <a:gd name="T41" fmla="*/ 480 w 480"/>
                  <a:gd name="T42" fmla="*/ 336 h 3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80" h="336">
                    <a:moveTo>
                      <a:pt x="336" y="0"/>
                    </a:moveTo>
                    <a:lnTo>
                      <a:pt x="384" y="96"/>
                    </a:lnTo>
                    <a:lnTo>
                      <a:pt x="480" y="144"/>
                    </a:lnTo>
                    <a:lnTo>
                      <a:pt x="480" y="240"/>
                    </a:lnTo>
                    <a:lnTo>
                      <a:pt x="336" y="240"/>
                    </a:lnTo>
                    <a:lnTo>
                      <a:pt x="240" y="288"/>
                    </a:lnTo>
                    <a:lnTo>
                      <a:pt x="96" y="336"/>
                    </a:lnTo>
                    <a:lnTo>
                      <a:pt x="0" y="240"/>
                    </a:lnTo>
                    <a:lnTo>
                      <a:pt x="96" y="192"/>
                    </a:lnTo>
                    <a:lnTo>
                      <a:pt x="144" y="144"/>
                    </a:lnTo>
                    <a:lnTo>
                      <a:pt x="240" y="144"/>
                    </a:lnTo>
                    <a:lnTo>
                      <a:pt x="288" y="48"/>
                    </a:lnTo>
                    <a:lnTo>
                      <a:pt x="33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B852B">
                      <a:alpha val="50998"/>
                    </a:srgbClr>
                  </a:gs>
                  <a:gs pos="100000">
                    <a:schemeClr val="tx2">
                      <a:alpha val="43999"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4480" name="Group 169"/>
            <p:cNvGrpSpPr>
              <a:grpSpLocks/>
            </p:cNvGrpSpPr>
            <p:nvPr/>
          </p:nvGrpSpPr>
          <p:grpSpPr bwMode="auto">
            <a:xfrm>
              <a:off x="1968" y="1872"/>
              <a:ext cx="192" cy="288"/>
              <a:chOff x="3088" y="1872"/>
              <a:chExt cx="144" cy="192"/>
            </a:xfrm>
          </p:grpSpPr>
          <p:sp>
            <p:nvSpPr>
              <p:cNvPr id="4335" name="Freeform 170" descr="Зеленый мрамор"/>
              <p:cNvSpPr>
                <a:spLocks/>
              </p:cNvSpPr>
              <p:nvPr/>
            </p:nvSpPr>
            <p:spPr bwMode="auto">
              <a:xfrm>
                <a:off x="3088" y="1936"/>
                <a:ext cx="144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1 h 288"/>
                  <a:gd name="T4" fmla="*/ 0 w 432"/>
                  <a:gd name="T5" fmla="*/ 1 h 288"/>
                  <a:gd name="T6" fmla="*/ 0 w 432"/>
                  <a:gd name="T7" fmla="*/ 1 h 288"/>
                  <a:gd name="T8" fmla="*/ 0 w 432"/>
                  <a:gd name="T9" fmla="*/ 1 h 288"/>
                  <a:gd name="T10" fmla="*/ 0 w 432"/>
                  <a:gd name="T11" fmla="*/ 1 h 288"/>
                  <a:gd name="T12" fmla="*/ 0 w 432"/>
                  <a:gd name="T13" fmla="*/ 1 h 288"/>
                  <a:gd name="T14" fmla="*/ 0 w 432"/>
                  <a:gd name="T15" fmla="*/ 1 h 288"/>
                  <a:gd name="T16" fmla="*/ 0 w 432"/>
                  <a:gd name="T17" fmla="*/ 1 h 288"/>
                  <a:gd name="T18" fmla="*/ 0 w 432"/>
                  <a:gd name="T19" fmla="*/ 1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336" name="Freeform 171" descr="Зеленый мрамор"/>
              <p:cNvSpPr>
                <a:spLocks/>
              </p:cNvSpPr>
              <p:nvPr/>
            </p:nvSpPr>
            <p:spPr bwMode="auto">
              <a:xfrm>
                <a:off x="3104" y="1915"/>
                <a:ext cx="112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337" name="Freeform 172" descr="Зеленый мрамор"/>
              <p:cNvSpPr>
                <a:spLocks/>
              </p:cNvSpPr>
              <p:nvPr/>
            </p:nvSpPr>
            <p:spPr bwMode="auto">
              <a:xfrm>
                <a:off x="3120" y="1872"/>
                <a:ext cx="80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4491" name="Group 173"/>
            <p:cNvGrpSpPr>
              <a:grpSpLocks/>
            </p:cNvGrpSpPr>
            <p:nvPr/>
          </p:nvGrpSpPr>
          <p:grpSpPr bwMode="auto">
            <a:xfrm>
              <a:off x="1968" y="1728"/>
              <a:ext cx="96" cy="144"/>
              <a:chOff x="3184" y="1728"/>
              <a:chExt cx="96" cy="144"/>
            </a:xfrm>
          </p:grpSpPr>
          <p:sp>
            <p:nvSpPr>
              <p:cNvPr id="4332" name="Freeform 174" descr="Зеленый мрамор"/>
              <p:cNvSpPr>
                <a:spLocks/>
              </p:cNvSpPr>
              <p:nvPr/>
            </p:nvSpPr>
            <p:spPr bwMode="auto">
              <a:xfrm>
                <a:off x="3184" y="1776"/>
                <a:ext cx="96" cy="96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333" name="Freeform 175" descr="Зеленый мрамор"/>
              <p:cNvSpPr>
                <a:spLocks/>
              </p:cNvSpPr>
              <p:nvPr/>
            </p:nvSpPr>
            <p:spPr bwMode="auto">
              <a:xfrm>
                <a:off x="3195" y="1760"/>
                <a:ext cx="7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334" name="Freeform 176" descr="Зеленый мрамор"/>
              <p:cNvSpPr>
                <a:spLocks/>
              </p:cNvSpPr>
              <p:nvPr/>
            </p:nvSpPr>
            <p:spPr bwMode="auto">
              <a:xfrm>
                <a:off x="3205" y="1728"/>
                <a:ext cx="5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4492" name="Group 177"/>
            <p:cNvGrpSpPr>
              <a:grpSpLocks/>
            </p:cNvGrpSpPr>
            <p:nvPr/>
          </p:nvGrpSpPr>
          <p:grpSpPr bwMode="auto">
            <a:xfrm>
              <a:off x="1536" y="1920"/>
              <a:ext cx="181" cy="272"/>
              <a:chOff x="2773" y="1072"/>
              <a:chExt cx="144" cy="192"/>
            </a:xfrm>
          </p:grpSpPr>
          <p:sp>
            <p:nvSpPr>
              <p:cNvPr id="4329" name="Freeform 178" descr="Зеленый мрамор"/>
              <p:cNvSpPr>
                <a:spLocks/>
              </p:cNvSpPr>
              <p:nvPr/>
            </p:nvSpPr>
            <p:spPr bwMode="auto">
              <a:xfrm>
                <a:off x="2773" y="1136"/>
                <a:ext cx="144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1 h 288"/>
                  <a:gd name="T4" fmla="*/ 0 w 432"/>
                  <a:gd name="T5" fmla="*/ 1 h 288"/>
                  <a:gd name="T6" fmla="*/ 0 w 432"/>
                  <a:gd name="T7" fmla="*/ 1 h 288"/>
                  <a:gd name="T8" fmla="*/ 0 w 432"/>
                  <a:gd name="T9" fmla="*/ 1 h 288"/>
                  <a:gd name="T10" fmla="*/ 0 w 432"/>
                  <a:gd name="T11" fmla="*/ 1 h 288"/>
                  <a:gd name="T12" fmla="*/ 0 w 432"/>
                  <a:gd name="T13" fmla="*/ 1 h 288"/>
                  <a:gd name="T14" fmla="*/ 0 w 432"/>
                  <a:gd name="T15" fmla="*/ 1 h 288"/>
                  <a:gd name="T16" fmla="*/ 0 w 432"/>
                  <a:gd name="T17" fmla="*/ 1 h 288"/>
                  <a:gd name="T18" fmla="*/ 0 w 432"/>
                  <a:gd name="T19" fmla="*/ 1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330" name="Freeform 179" descr="Зеленый мрамор"/>
              <p:cNvSpPr>
                <a:spLocks/>
              </p:cNvSpPr>
              <p:nvPr/>
            </p:nvSpPr>
            <p:spPr bwMode="auto">
              <a:xfrm>
                <a:off x="2789" y="1115"/>
                <a:ext cx="112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331" name="Freeform 180" descr="Зеленый мрамор"/>
              <p:cNvSpPr>
                <a:spLocks/>
              </p:cNvSpPr>
              <p:nvPr/>
            </p:nvSpPr>
            <p:spPr bwMode="auto">
              <a:xfrm>
                <a:off x="2805" y="1072"/>
                <a:ext cx="80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grpSp>
        <p:nvGrpSpPr>
          <p:cNvPr id="4493" name="Group 181"/>
          <p:cNvGrpSpPr>
            <a:grpSpLocks/>
          </p:cNvGrpSpPr>
          <p:nvPr/>
        </p:nvGrpSpPr>
        <p:grpSpPr bwMode="auto">
          <a:xfrm>
            <a:off x="7596188" y="5373688"/>
            <a:ext cx="1701800" cy="1066800"/>
            <a:chOff x="2712" y="3264"/>
            <a:chExt cx="976" cy="636"/>
          </a:xfrm>
        </p:grpSpPr>
        <p:grpSp>
          <p:nvGrpSpPr>
            <p:cNvPr id="4494" name="Group 182"/>
            <p:cNvGrpSpPr>
              <a:grpSpLocks/>
            </p:cNvGrpSpPr>
            <p:nvPr/>
          </p:nvGrpSpPr>
          <p:grpSpPr bwMode="auto">
            <a:xfrm>
              <a:off x="2928" y="3264"/>
              <a:ext cx="192" cy="323"/>
              <a:chOff x="336" y="3312"/>
              <a:chExt cx="576" cy="816"/>
            </a:xfrm>
          </p:grpSpPr>
          <p:sp>
            <p:nvSpPr>
              <p:cNvPr id="4315" name="Rectangle 183" descr="Каштан"/>
              <p:cNvSpPr>
                <a:spLocks noChangeArrowheads="1"/>
              </p:cNvSpPr>
              <p:nvPr/>
            </p:nvSpPr>
            <p:spPr bwMode="auto">
              <a:xfrm>
                <a:off x="576" y="3984"/>
                <a:ext cx="96" cy="144"/>
              </a:xfrm>
              <a:prstGeom prst="rect">
                <a:avLst/>
              </a:prstGeom>
              <a:blipFill dpi="0" rotWithShape="1">
                <a:blip r:embed="rId9" cstate="print"/>
                <a:srcRect/>
                <a:tile tx="0" ty="0" sx="100000" sy="100000" flip="none" algn="tl"/>
              </a:blipFill>
              <a:ln w="9525">
                <a:pattFill prst="lgConfetti">
                  <a:fgClr>
                    <a:schemeClr val="tx1"/>
                  </a:fgClr>
                  <a:bgClr>
                    <a:srgbClr val="FFFF00"/>
                  </a:bgClr>
                </a:patt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grpSp>
            <p:nvGrpSpPr>
              <p:cNvPr id="4495" name="Group 184"/>
              <p:cNvGrpSpPr>
                <a:grpSpLocks/>
              </p:cNvGrpSpPr>
              <p:nvPr/>
            </p:nvGrpSpPr>
            <p:grpSpPr bwMode="auto">
              <a:xfrm>
                <a:off x="336" y="3312"/>
                <a:ext cx="576" cy="720"/>
                <a:chOff x="3408" y="1920"/>
                <a:chExt cx="432" cy="432"/>
              </a:xfrm>
            </p:grpSpPr>
            <p:sp>
              <p:nvSpPr>
                <p:cNvPr id="4317" name="Freeform 185" descr="Зеленый мрамор"/>
                <p:cNvSpPr>
                  <a:spLocks/>
                </p:cNvSpPr>
                <p:nvPr/>
              </p:nvSpPr>
              <p:spPr bwMode="auto">
                <a:xfrm>
                  <a:off x="3408" y="2064"/>
                  <a:ext cx="432" cy="288"/>
                </a:xfrm>
                <a:custGeom>
                  <a:avLst/>
                  <a:gdLst>
                    <a:gd name="T0" fmla="*/ 165 w 432"/>
                    <a:gd name="T1" fmla="*/ 96 h 288"/>
                    <a:gd name="T2" fmla="*/ 114 w 432"/>
                    <a:gd name="T3" fmla="*/ 195 h 288"/>
                    <a:gd name="T4" fmla="*/ 0 w 432"/>
                    <a:gd name="T5" fmla="*/ 288 h 288"/>
                    <a:gd name="T6" fmla="*/ 144 w 432"/>
                    <a:gd name="T7" fmla="*/ 240 h 288"/>
                    <a:gd name="T8" fmla="*/ 192 w 432"/>
                    <a:gd name="T9" fmla="*/ 288 h 288"/>
                    <a:gd name="T10" fmla="*/ 240 w 432"/>
                    <a:gd name="T11" fmla="*/ 288 h 288"/>
                    <a:gd name="T12" fmla="*/ 288 w 432"/>
                    <a:gd name="T13" fmla="*/ 240 h 288"/>
                    <a:gd name="T14" fmla="*/ 378 w 432"/>
                    <a:gd name="T15" fmla="*/ 276 h 288"/>
                    <a:gd name="T16" fmla="*/ 432 w 432"/>
                    <a:gd name="T17" fmla="*/ 288 h 288"/>
                    <a:gd name="T18" fmla="*/ 336 w 432"/>
                    <a:gd name="T19" fmla="*/ 192 h 288"/>
                    <a:gd name="T20" fmla="*/ 288 w 432"/>
                    <a:gd name="T21" fmla="*/ 96 h 288"/>
                    <a:gd name="T22" fmla="*/ 240 w 432"/>
                    <a:gd name="T23" fmla="*/ 0 h 288"/>
                    <a:gd name="T24" fmla="*/ 213 w 432"/>
                    <a:gd name="T25" fmla="*/ 3 h 288"/>
                    <a:gd name="T26" fmla="*/ 165 w 432"/>
                    <a:gd name="T27" fmla="*/ 9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318" name="Freeform 186" descr="Зеленый мрамор"/>
                <p:cNvSpPr>
                  <a:spLocks/>
                </p:cNvSpPr>
                <p:nvPr/>
              </p:nvSpPr>
              <p:spPr bwMode="auto">
                <a:xfrm>
                  <a:off x="3456" y="2016"/>
                  <a:ext cx="336" cy="192"/>
                </a:xfrm>
                <a:custGeom>
                  <a:avLst/>
                  <a:gdLst>
                    <a:gd name="T0" fmla="*/ 29 w 432"/>
                    <a:gd name="T1" fmla="*/ 6 h 288"/>
                    <a:gd name="T2" fmla="*/ 20 w 432"/>
                    <a:gd name="T3" fmla="*/ 11 h 288"/>
                    <a:gd name="T4" fmla="*/ 0 w 432"/>
                    <a:gd name="T5" fmla="*/ 17 h 288"/>
                    <a:gd name="T6" fmla="*/ 25 w 432"/>
                    <a:gd name="T7" fmla="*/ 14 h 288"/>
                    <a:gd name="T8" fmla="*/ 33 w 432"/>
                    <a:gd name="T9" fmla="*/ 17 h 288"/>
                    <a:gd name="T10" fmla="*/ 41 w 432"/>
                    <a:gd name="T11" fmla="*/ 17 h 288"/>
                    <a:gd name="T12" fmla="*/ 50 w 432"/>
                    <a:gd name="T13" fmla="*/ 14 h 288"/>
                    <a:gd name="T14" fmla="*/ 65 w 432"/>
                    <a:gd name="T15" fmla="*/ 17 h 288"/>
                    <a:gd name="T16" fmla="*/ 75 w 432"/>
                    <a:gd name="T17" fmla="*/ 17 h 288"/>
                    <a:gd name="T18" fmla="*/ 58 w 432"/>
                    <a:gd name="T19" fmla="*/ 11 h 288"/>
                    <a:gd name="T20" fmla="*/ 50 w 432"/>
                    <a:gd name="T21" fmla="*/ 6 h 288"/>
                    <a:gd name="T22" fmla="*/ 41 w 432"/>
                    <a:gd name="T23" fmla="*/ 0 h 288"/>
                    <a:gd name="T24" fmla="*/ 37 w 432"/>
                    <a:gd name="T25" fmla="*/ 1 h 288"/>
                    <a:gd name="T26" fmla="*/ 29 w 432"/>
                    <a:gd name="T27" fmla="*/ 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319" name="Freeform 187" descr="Зеленый мрамор"/>
                <p:cNvSpPr>
                  <a:spLocks/>
                </p:cNvSpPr>
                <p:nvPr/>
              </p:nvSpPr>
              <p:spPr bwMode="auto">
                <a:xfrm>
                  <a:off x="3504" y="1920"/>
                  <a:ext cx="240" cy="192"/>
                </a:xfrm>
                <a:custGeom>
                  <a:avLst/>
                  <a:gdLst>
                    <a:gd name="T0" fmla="*/ 3 w 432"/>
                    <a:gd name="T1" fmla="*/ 6 h 288"/>
                    <a:gd name="T2" fmla="*/ 2 w 432"/>
                    <a:gd name="T3" fmla="*/ 11 h 288"/>
                    <a:gd name="T4" fmla="*/ 0 w 432"/>
                    <a:gd name="T5" fmla="*/ 17 h 288"/>
                    <a:gd name="T6" fmla="*/ 2 w 432"/>
                    <a:gd name="T7" fmla="*/ 14 h 288"/>
                    <a:gd name="T8" fmla="*/ 3 w 432"/>
                    <a:gd name="T9" fmla="*/ 17 h 288"/>
                    <a:gd name="T10" fmla="*/ 4 w 432"/>
                    <a:gd name="T11" fmla="*/ 17 h 288"/>
                    <a:gd name="T12" fmla="*/ 4 w 432"/>
                    <a:gd name="T13" fmla="*/ 14 h 288"/>
                    <a:gd name="T14" fmla="*/ 6 w 432"/>
                    <a:gd name="T15" fmla="*/ 17 h 288"/>
                    <a:gd name="T16" fmla="*/ 7 w 432"/>
                    <a:gd name="T17" fmla="*/ 17 h 288"/>
                    <a:gd name="T18" fmla="*/ 6 w 432"/>
                    <a:gd name="T19" fmla="*/ 11 h 288"/>
                    <a:gd name="T20" fmla="*/ 4 w 432"/>
                    <a:gd name="T21" fmla="*/ 6 h 288"/>
                    <a:gd name="T22" fmla="*/ 4 w 432"/>
                    <a:gd name="T23" fmla="*/ 0 h 288"/>
                    <a:gd name="T24" fmla="*/ 4 w 432"/>
                    <a:gd name="T25" fmla="*/ 1 h 288"/>
                    <a:gd name="T26" fmla="*/ 3 w 432"/>
                    <a:gd name="T27" fmla="*/ 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</p:grpSp>
        </p:grpSp>
        <p:grpSp>
          <p:nvGrpSpPr>
            <p:cNvPr id="4496" name="Group 188"/>
            <p:cNvGrpSpPr>
              <a:grpSpLocks/>
            </p:cNvGrpSpPr>
            <p:nvPr/>
          </p:nvGrpSpPr>
          <p:grpSpPr bwMode="auto">
            <a:xfrm>
              <a:off x="3024" y="3456"/>
              <a:ext cx="576" cy="336"/>
              <a:chOff x="3792" y="3216"/>
              <a:chExt cx="576" cy="336"/>
            </a:xfrm>
          </p:grpSpPr>
          <p:sp>
            <p:nvSpPr>
              <p:cNvPr id="4313" name="Freeform 189" descr="Бумажный пакет"/>
              <p:cNvSpPr>
                <a:spLocks/>
              </p:cNvSpPr>
              <p:nvPr/>
            </p:nvSpPr>
            <p:spPr bwMode="auto">
              <a:xfrm rot="360875">
                <a:off x="3792" y="3216"/>
                <a:ext cx="576" cy="336"/>
              </a:xfrm>
              <a:custGeom>
                <a:avLst/>
                <a:gdLst>
                  <a:gd name="T0" fmla="*/ 99 w 672"/>
                  <a:gd name="T1" fmla="*/ 75 h 432"/>
                  <a:gd name="T2" fmla="*/ 49 w 672"/>
                  <a:gd name="T3" fmla="*/ 67 h 432"/>
                  <a:gd name="T4" fmla="*/ 16 w 672"/>
                  <a:gd name="T5" fmla="*/ 50 h 432"/>
                  <a:gd name="T6" fmla="*/ 0 w 672"/>
                  <a:gd name="T7" fmla="*/ 33 h 432"/>
                  <a:gd name="T8" fmla="*/ 16 w 672"/>
                  <a:gd name="T9" fmla="*/ 9 h 432"/>
                  <a:gd name="T10" fmla="*/ 49 w 672"/>
                  <a:gd name="T11" fmla="*/ 0 h 432"/>
                  <a:gd name="T12" fmla="*/ 81 w 672"/>
                  <a:gd name="T13" fmla="*/ 0 h 432"/>
                  <a:gd name="T14" fmla="*/ 99 w 672"/>
                  <a:gd name="T15" fmla="*/ 9 h 432"/>
                  <a:gd name="T16" fmla="*/ 115 w 672"/>
                  <a:gd name="T17" fmla="*/ 9 h 432"/>
                  <a:gd name="T18" fmla="*/ 179 w 672"/>
                  <a:gd name="T19" fmla="*/ 9 h 432"/>
                  <a:gd name="T20" fmla="*/ 213 w 672"/>
                  <a:gd name="T21" fmla="*/ 25 h 432"/>
                  <a:gd name="T22" fmla="*/ 229 w 672"/>
                  <a:gd name="T23" fmla="*/ 50 h 432"/>
                  <a:gd name="T24" fmla="*/ 213 w 672"/>
                  <a:gd name="T25" fmla="*/ 58 h 432"/>
                  <a:gd name="T26" fmla="*/ 179 w 672"/>
                  <a:gd name="T27" fmla="*/ 75 h 432"/>
                  <a:gd name="T28" fmla="*/ 130 w 672"/>
                  <a:gd name="T29" fmla="*/ 67 h 432"/>
                  <a:gd name="T30" fmla="*/ 99 w 672"/>
                  <a:gd name="T31" fmla="*/ 75 h 4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72"/>
                  <a:gd name="T49" fmla="*/ 0 h 432"/>
                  <a:gd name="T50" fmla="*/ 672 w 672"/>
                  <a:gd name="T51" fmla="*/ 432 h 43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72" h="432">
                    <a:moveTo>
                      <a:pt x="288" y="432"/>
                    </a:moveTo>
                    <a:lnTo>
                      <a:pt x="144" y="384"/>
                    </a:lnTo>
                    <a:lnTo>
                      <a:pt x="48" y="288"/>
                    </a:lnTo>
                    <a:lnTo>
                      <a:pt x="0" y="192"/>
                    </a:lnTo>
                    <a:lnTo>
                      <a:pt x="48" y="48"/>
                    </a:lnTo>
                    <a:lnTo>
                      <a:pt x="144" y="0"/>
                    </a:lnTo>
                    <a:lnTo>
                      <a:pt x="240" y="0"/>
                    </a:lnTo>
                    <a:lnTo>
                      <a:pt x="288" y="48"/>
                    </a:lnTo>
                    <a:lnTo>
                      <a:pt x="336" y="48"/>
                    </a:lnTo>
                    <a:lnTo>
                      <a:pt x="528" y="48"/>
                    </a:lnTo>
                    <a:lnTo>
                      <a:pt x="624" y="144"/>
                    </a:lnTo>
                    <a:lnTo>
                      <a:pt x="672" y="288"/>
                    </a:lnTo>
                    <a:lnTo>
                      <a:pt x="624" y="336"/>
                    </a:lnTo>
                    <a:lnTo>
                      <a:pt x="528" y="432"/>
                    </a:lnTo>
                    <a:lnTo>
                      <a:pt x="384" y="384"/>
                    </a:lnTo>
                    <a:lnTo>
                      <a:pt x="288" y="432"/>
                    </a:lnTo>
                    <a:close/>
                  </a:path>
                </a:pathLst>
              </a:custGeom>
              <a:blipFill dpi="0" rotWithShape="1">
                <a:blip r:embed="rId5" cstate="print">
                  <a:alphaModFix amt="50000"/>
                </a:blip>
                <a:srcRect/>
                <a:tile tx="0" ty="0" sx="100000" sy="100000" flip="none" algn="tl"/>
              </a:blipFill>
              <a:ln w="28575">
                <a:solidFill>
                  <a:schemeClr val="tx1"/>
                </a:solidFill>
                <a:prstDash val="lgDashDot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314" name="Freeform 190"/>
              <p:cNvSpPr>
                <a:spLocks/>
              </p:cNvSpPr>
              <p:nvPr/>
            </p:nvSpPr>
            <p:spPr bwMode="auto">
              <a:xfrm rot="360875">
                <a:off x="3792" y="3216"/>
                <a:ext cx="576" cy="336"/>
              </a:xfrm>
              <a:custGeom>
                <a:avLst/>
                <a:gdLst>
                  <a:gd name="T0" fmla="*/ 99 w 672"/>
                  <a:gd name="T1" fmla="*/ 75 h 432"/>
                  <a:gd name="T2" fmla="*/ 49 w 672"/>
                  <a:gd name="T3" fmla="*/ 67 h 432"/>
                  <a:gd name="T4" fmla="*/ 16 w 672"/>
                  <a:gd name="T5" fmla="*/ 50 h 432"/>
                  <a:gd name="T6" fmla="*/ 0 w 672"/>
                  <a:gd name="T7" fmla="*/ 33 h 432"/>
                  <a:gd name="T8" fmla="*/ 16 w 672"/>
                  <a:gd name="T9" fmla="*/ 9 h 432"/>
                  <a:gd name="T10" fmla="*/ 49 w 672"/>
                  <a:gd name="T11" fmla="*/ 0 h 432"/>
                  <a:gd name="T12" fmla="*/ 81 w 672"/>
                  <a:gd name="T13" fmla="*/ 0 h 432"/>
                  <a:gd name="T14" fmla="*/ 99 w 672"/>
                  <a:gd name="T15" fmla="*/ 9 h 432"/>
                  <a:gd name="T16" fmla="*/ 115 w 672"/>
                  <a:gd name="T17" fmla="*/ 9 h 432"/>
                  <a:gd name="T18" fmla="*/ 179 w 672"/>
                  <a:gd name="T19" fmla="*/ 9 h 432"/>
                  <a:gd name="T20" fmla="*/ 213 w 672"/>
                  <a:gd name="T21" fmla="*/ 25 h 432"/>
                  <a:gd name="T22" fmla="*/ 229 w 672"/>
                  <a:gd name="T23" fmla="*/ 50 h 432"/>
                  <a:gd name="T24" fmla="*/ 213 w 672"/>
                  <a:gd name="T25" fmla="*/ 58 h 432"/>
                  <a:gd name="T26" fmla="*/ 179 w 672"/>
                  <a:gd name="T27" fmla="*/ 75 h 432"/>
                  <a:gd name="T28" fmla="*/ 130 w 672"/>
                  <a:gd name="T29" fmla="*/ 67 h 432"/>
                  <a:gd name="T30" fmla="*/ 99 w 672"/>
                  <a:gd name="T31" fmla="*/ 75 h 4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72"/>
                  <a:gd name="T49" fmla="*/ 0 h 432"/>
                  <a:gd name="T50" fmla="*/ 672 w 672"/>
                  <a:gd name="T51" fmla="*/ 432 h 43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72" h="432">
                    <a:moveTo>
                      <a:pt x="288" y="432"/>
                    </a:moveTo>
                    <a:lnTo>
                      <a:pt x="144" y="384"/>
                    </a:lnTo>
                    <a:lnTo>
                      <a:pt x="48" y="288"/>
                    </a:lnTo>
                    <a:lnTo>
                      <a:pt x="0" y="192"/>
                    </a:lnTo>
                    <a:lnTo>
                      <a:pt x="48" y="48"/>
                    </a:lnTo>
                    <a:lnTo>
                      <a:pt x="144" y="0"/>
                    </a:lnTo>
                    <a:lnTo>
                      <a:pt x="240" y="0"/>
                    </a:lnTo>
                    <a:lnTo>
                      <a:pt x="288" y="48"/>
                    </a:lnTo>
                    <a:lnTo>
                      <a:pt x="336" y="48"/>
                    </a:lnTo>
                    <a:lnTo>
                      <a:pt x="528" y="48"/>
                    </a:lnTo>
                    <a:lnTo>
                      <a:pt x="624" y="144"/>
                    </a:lnTo>
                    <a:lnTo>
                      <a:pt x="672" y="288"/>
                    </a:lnTo>
                    <a:lnTo>
                      <a:pt x="624" y="336"/>
                    </a:lnTo>
                    <a:lnTo>
                      <a:pt x="528" y="432"/>
                    </a:lnTo>
                    <a:lnTo>
                      <a:pt x="384" y="384"/>
                    </a:lnTo>
                    <a:lnTo>
                      <a:pt x="288" y="43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00">
                      <a:alpha val="21001"/>
                    </a:srgbClr>
                  </a:gs>
                  <a:gs pos="100000">
                    <a:schemeClr val="tx1">
                      <a:alpha val="50000"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bg2"/>
                </a:solidFill>
                <a:prstDash val="lgDashDot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sp>
          <p:nvSpPr>
            <p:cNvPr id="4296" name="Freeform 191" descr="Коричневый мрамор"/>
            <p:cNvSpPr>
              <a:spLocks/>
            </p:cNvSpPr>
            <p:nvPr/>
          </p:nvSpPr>
          <p:spPr bwMode="auto">
            <a:xfrm rot="405361">
              <a:off x="2832" y="3600"/>
              <a:ext cx="432" cy="204"/>
            </a:xfrm>
            <a:custGeom>
              <a:avLst/>
              <a:gdLst>
                <a:gd name="T0" fmla="*/ 384 w 432"/>
                <a:gd name="T1" fmla="*/ 48 h 204"/>
                <a:gd name="T2" fmla="*/ 288 w 432"/>
                <a:gd name="T3" fmla="*/ 0 h 204"/>
                <a:gd name="T4" fmla="*/ 96 w 432"/>
                <a:gd name="T5" fmla="*/ 0 h 204"/>
                <a:gd name="T6" fmla="*/ 0 w 432"/>
                <a:gd name="T7" fmla="*/ 96 h 204"/>
                <a:gd name="T8" fmla="*/ 0 w 432"/>
                <a:gd name="T9" fmla="*/ 174 h 204"/>
                <a:gd name="T10" fmla="*/ 90 w 432"/>
                <a:gd name="T11" fmla="*/ 204 h 204"/>
                <a:gd name="T12" fmla="*/ 192 w 432"/>
                <a:gd name="T13" fmla="*/ 192 h 204"/>
                <a:gd name="T14" fmla="*/ 336 w 432"/>
                <a:gd name="T15" fmla="*/ 162 h 204"/>
                <a:gd name="T16" fmla="*/ 414 w 432"/>
                <a:gd name="T17" fmla="*/ 126 h 204"/>
                <a:gd name="T18" fmla="*/ 432 w 432"/>
                <a:gd name="T19" fmla="*/ 108 h 204"/>
                <a:gd name="T20" fmla="*/ 384 w 432"/>
                <a:gd name="T21" fmla="*/ 48 h 2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32"/>
                <a:gd name="T34" fmla="*/ 0 h 204"/>
                <a:gd name="T35" fmla="*/ 432 w 432"/>
                <a:gd name="T36" fmla="*/ 204 h 20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32" h="204">
                  <a:moveTo>
                    <a:pt x="384" y="48"/>
                  </a:moveTo>
                  <a:lnTo>
                    <a:pt x="288" y="0"/>
                  </a:lnTo>
                  <a:lnTo>
                    <a:pt x="96" y="0"/>
                  </a:lnTo>
                  <a:lnTo>
                    <a:pt x="0" y="96"/>
                  </a:lnTo>
                  <a:lnTo>
                    <a:pt x="0" y="174"/>
                  </a:lnTo>
                  <a:lnTo>
                    <a:pt x="90" y="204"/>
                  </a:lnTo>
                  <a:lnTo>
                    <a:pt x="192" y="192"/>
                  </a:lnTo>
                  <a:lnTo>
                    <a:pt x="336" y="162"/>
                  </a:lnTo>
                  <a:lnTo>
                    <a:pt x="414" y="126"/>
                  </a:lnTo>
                  <a:lnTo>
                    <a:pt x="432" y="108"/>
                  </a:lnTo>
                  <a:lnTo>
                    <a:pt x="384" y="48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297" name="Freeform 192"/>
            <p:cNvSpPr>
              <a:spLocks/>
            </p:cNvSpPr>
            <p:nvPr/>
          </p:nvSpPr>
          <p:spPr bwMode="auto">
            <a:xfrm>
              <a:off x="3216" y="3504"/>
              <a:ext cx="193" cy="96"/>
            </a:xfrm>
            <a:custGeom>
              <a:avLst/>
              <a:gdLst>
                <a:gd name="T0" fmla="*/ 0 w 480"/>
                <a:gd name="T1" fmla="*/ 0 h 288"/>
                <a:gd name="T2" fmla="*/ 0 w 480"/>
                <a:gd name="T3" fmla="*/ 0 h 288"/>
                <a:gd name="T4" fmla="*/ 0 w 480"/>
                <a:gd name="T5" fmla="*/ 0 h 288"/>
                <a:gd name="T6" fmla="*/ 0 w 480"/>
                <a:gd name="T7" fmla="*/ 0 h 288"/>
                <a:gd name="T8" fmla="*/ 0 w 480"/>
                <a:gd name="T9" fmla="*/ 0 h 288"/>
                <a:gd name="T10" fmla="*/ 1 w 480"/>
                <a:gd name="T11" fmla="*/ 0 h 288"/>
                <a:gd name="T12" fmla="*/ 1 w 480"/>
                <a:gd name="T13" fmla="*/ 0 h 288"/>
                <a:gd name="T14" fmla="*/ 1 w 480"/>
                <a:gd name="T15" fmla="*/ 0 h 288"/>
                <a:gd name="T16" fmla="*/ 0 w 480"/>
                <a:gd name="T17" fmla="*/ 0 h 288"/>
                <a:gd name="T18" fmla="*/ 1 w 480"/>
                <a:gd name="T19" fmla="*/ 0 h 288"/>
                <a:gd name="T20" fmla="*/ 0 w 480"/>
                <a:gd name="T21" fmla="*/ 0 h 288"/>
                <a:gd name="T22" fmla="*/ 0 w 480"/>
                <a:gd name="T23" fmla="*/ 0 h 288"/>
                <a:gd name="T24" fmla="*/ 0 w 480"/>
                <a:gd name="T25" fmla="*/ 0 h 2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0"/>
                <a:gd name="T40" fmla="*/ 0 h 288"/>
                <a:gd name="T41" fmla="*/ 480 w 480"/>
                <a:gd name="T42" fmla="*/ 288 h 28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0" h="288">
                  <a:moveTo>
                    <a:pt x="0" y="288"/>
                  </a:moveTo>
                  <a:lnTo>
                    <a:pt x="48" y="192"/>
                  </a:lnTo>
                  <a:lnTo>
                    <a:pt x="144" y="144"/>
                  </a:lnTo>
                  <a:lnTo>
                    <a:pt x="192" y="48"/>
                  </a:lnTo>
                  <a:lnTo>
                    <a:pt x="288" y="0"/>
                  </a:lnTo>
                  <a:lnTo>
                    <a:pt x="336" y="48"/>
                  </a:lnTo>
                  <a:lnTo>
                    <a:pt x="432" y="48"/>
                  </a:lnTo>
                  <a:lnTo>
                    <a:pt x="480" y="144"/>
                  </a:lnTo>
                  <a:lnTo>
                    <a:pt x="288" y="192"/>
                  </a:lnTo>
                  <a:lnTo>
                    <a:pt x="336" y="240"/>
                  </a:lnTo>
                  <a:lnTo>
                    <a:pt x="240" y="240"/>
                  </a:lnTo>
                  <a:lnTo>
                    <a:pt x="144" y="288"/>
                  </a:lnTo>
                  <a:lnTo>
                    <a:pt x="0" y="288"/>
                  </a:lnTo>
                  <a:close/>
                </a:path>
              </a:pathLst>
            </a:custGeom>
            <a:gradFill rotWithShape="1">
              <a:gsLst>
                <a:gs pos="0">
                  <a:srgbClr val="99FF33">
                    <a:alpha val="62000"/>
                  </a:srgbClr>
                </a:gs>
                <a:gs pos="100000">
                  <a:srgbClr val="FFFF00">
                    <a:alpha val="32999"/>
                  </a:srgb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4497" name="Group 193"/>
            <p:cNvGrpSpPr>
              <a:grpSpLocks/>
            </p:cNvGrpSpPr>
            <p:nvPr/>
          </p:nvGrpSpPr>
          <p:grpSpPr bwMode="auto">
            <a:xfrm rot="931447">
              <a:off x="2784" y="3648"/>
              <a:ext cx="80" cy="125"/>
              <a:chOff x="768" y="3936"/>
              <a:chExt cx="320" cy="336"/>
            </a:xfrm>
          </p:grpSpPr>
          <p:sp>
            <p:nvSpPr>
              <p:cNvPr id="4311" name="Freeform 194"/>
              <p:cNvSpPr>
                <a:spLocks/>
              </p:cNvSpPr>
              <p:nvPr/>
            </p:nvSpPr>
            <p:spPr bwMode="auto">
              <a:xfrm>
                <a:off x="912" y="3936"/>
                <a:ext cx="176" cy="306"/>
              </a:xfrm>
              <a:custGeom>
                <a:avLst/>
                <a:gdLst>
                  <a:gd name="T0" fmla="*/ 0 w 176"/>
                  <a:gd name="T1" fmla="*/ 306 h 306"/>
                  <a:gd name="T2" fmla="*/ 30 w 176"/>
                  <a:gd name="T3" fmla="*/ 59 h 306"/>
                  <a:gd name="T4" fmla="*/ 40 w 176"/>
                  <a:gd name="T5" fmla="*/ 64 h 306"/>
                  <a:gd name="T6" fmla="*/ 68 w 176"/>
                  <a:gd name="T7" fmla="*/ 24 h 306"/>
                  <a:gd name="T8" fmla="*/ 102 w 176"/>
                  <a:gd name="T9" fmla="*/ 0 h 306"/>
                  <a:gd name="T10" fmla="*/ 146 w 176"/>
                  <a:gd name="T11" fmla="*/ 5 h 306"/>
                  <a:gd name="T12" fmla="*/ 176 w 176"/>
                  <a:gd name="T13" fmla="*/ 69 h 306"/>
                  <a:gd name="T14" fmla="*/ 146 w 176"/>
                  <a:gd name="T15" fmla="*/ 31 h 306"/>
                  <a:gd name="T16" fmla="*/ 110 w 176"/>
                  <a:gd name="T17" fmla="*/ 28 h 306"/>
                  <a:gd name="T18" fmla="*/ 84 w 176"/>
                  <a:gd name="T19" fmla="*/ 36 h 306"/>
                  <a:gd name="T20" fmla="*/ 42 w 176"/>
                  <a:gd name="T21" fmla="*/ 126 h 306"/>
                  <a:gd name="T22" fmla="*/ 22 w 176"/>
                  <a:gd name="T23" fmla="*/ 232 h 306"/>
                  <a:gd name="T24" fmla="*/ 10 w 176"/>
                  <a:gd name="T25" fmla="*/ 292 h 306"/>
                  <a:gd name="T26" fmla="*/ 0 w 176"/>
                  <a:gd name="T27" fmla="*/ 306 h 30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76"/>
                  <a:gd name="T43" fmla="*/ 0 h 306"/>
                  <a:gd name="T44" fmla="*/ 176 w 176"/>
                  <a:gd name="T45" fmla="*/ 306 h 30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76" h="306">
                    <a:moveTo>
                      <a:pt x="0" y="306"/>
                    </a:moveTo>
                    <a:lnTo>
                      <a:pt x="30" y="59"/>
                    </a:lnTo>
                    <a:lnTo>
                      <a:pt x="40" y="64"/>
                    </a:lnTo>
                    <a:lnTo>
                      <a:pt x="68" y="24"/>
                    </a:lnTo>
                    <a:lnTo>
                      <a:pt x="102" y="0"/>
                    </a:lnTo>
                    <a:lnTo>
                      <a:pt x="146" y="5"/>
                    </a:lnTo>
                    <a:lnTo>
                      <a:pt x="176" y="69"/>
                    </a:lnTo>
                    <a:lnTo>
                      <a:pt x="146" y="31"/>
                    </a:lnTo>
                    <a:lnTo>
                      <a:pt x="110" y="28"/>
                    </a:lnTo>
                    <a:lnTo>
                      <a:pt x="84" y="36"/>
                    </a:lnTo>
                    <a:lnTo>
                      <a:pt x="42" y="126"/>
                    </a:lnTo>
                    <a:lnTo>
                      <a:pt x="22" y="232"/>
                    </a:lnTo>
                    <a:lnTo>
                      <a:pt x="10" y="292"/>
                    </a:lnTo>
                    <a:lnTo>
                      <a:pt x="0" y="30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3E844"/>
                  </a:gs>
                  <a:gs pos="100000">
                    <a:srgbClr val="58925F"/>
                  </a:gs>
                </a:gsLst>
                <a:path path="rect">
                  <a:fillToRect t="100000" r="100000"/>
                </a:path>
              </a:gradFill>
              <a:ln w="9525" cap="rnd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312" name="Freeform 195"/>
              <p:cNvSpPr>
                <a:spLocks/>
              </p:cNvSpPr>
              <p:nvPr/>
            </p:nvSpPr>
            <p:spPr bwMode="auto">
              <a:xfrm rot="-813431">
                <a:off x="768" y="3984"/>
                <a:ext cx="240" cy="288"/>
              </a:xfrm>
              <a:custGeom>
                <a:avLst/>
                <a:gdLst>
                  <a:gd name="T0" fmla="*/ 19 w 242"/>
                  <a:gd name="T1" fmla="*/ 315 h 242"/>
                  <a:gd name="T2" fmla="*/ 55 w 242"/>
                  <a:gd name="T3" fmla="*/ 393 h 242"/>
                  <a:gd name="T4" fmla="*/ 81 w 242"/>
                  <a:gd name="T5" fmla="*/ 497 h 242"/>
                  <a:gd name="T6" fmla="*/ 96 w 242"/>
                  <a:gd name="T7" fmla="*/ 588 h 242"/>
                  <a:gd name="T8" fmla="*/ 111 w 242"/>
                  <a:gd name="T9" fmla="*/ 813 h 242"/>
                  <a:gd name="T10" fmla="*/ 141 w 242"/>
                  <a:gd name="T11" fmla="*/ 790 h 242"/>
                  <a:gd name="T12" fmla="*/ 150 w 242"/>
                  <a:gd name="T13" fmla="*/ 813 h 242"/>
                  <a:gd name="T14" fmla="*/ 156 w 242"/>
                  <a:gd name="T15" fmla="*/ 730 h 242"/>
                  <a:gd name="T16" fmla="*/ 174 w 242"/>
                  <a:gd name="T17" fmla="*/ 568 h 242"/>
                  <a:gd name="T18" fmla="*/ 188 w 242"/>
                  <a:gd name="T19" fmla="*/ 497 h 242"/>
                  <a:gd name="T20" fmla="*/ 206 w 242"/>
                  <a:gd name="T21" fmla="*/ 457 h 242"/>
                  <a:gd name="T22" fmla="*/ 218 w 242"/>
                  <a:gd name="T23" fmla="*/ 464 h 242"/>
                  <a:gd name="T24" fmla="*/ 227 w 242"/>
                  <a:gd name="T25" fmla="*/ 487 h 242"/>
                  <a:gd name="T26" fmla="*/ 206 w 242"/>
                  <a:gd name="T27" fmla="*/ 375 h 242"/>
                  <a:gd name="T28" fmla="*/ 182 w 242"/>
                  <a:gd name="T29" fmla="*/ 388 h 242"/>
                  <a:gd name="T30" fmla="*/ 171 w 242"/>
                  <a:gd name="T31" fmla="*/ 405 h 242"/>
                  <a:gd name="T32" fmla="*/ 165 w 242"/>
                  <a:gd name="T33" fmla="*/ 437 h 242"/>
                  <a:gd name="T34" fmla="*/ 156 w 242"/>
                  <a:gd name="T35" fmla="*/ 446 h 242"/>
                  <a:gd name="T36" fmla="*/ 141 w 242"/>
                  <a:gd name="T37" fmla="*/ 580 h 242"/>
                  <a:gd name="T38" fmla="*/ 96 w 242"/>
                  <a:gd name="T39" fmla="*/ 162 h 242"/>
                  <a:gd name="T40" fmla="*/ 40 w 242"/>
                  <a:gd name="T41" fmla="*/ 0 h 242"/>
                  <a:gd name="T42" fmla="*/ 69 w 242"/>
                  <a:gd name="T43" fmla="*/ 130 h 242"/>
                  <a:gd name="T44" fmla="*/ 96 w 242"/>
                  <a:gd name="T45" fmla="*/ 284 h 242"/>
                  <a:gd name="T46" fmla="*/ 105 w 242"/>
                  <a:gd name="T47" fmla="*/ 375 h 242"/>
                  <a:gd name="T48" fmla="*/ 108 w 242"/>
                  <a:gd name="T49" fmla="*/ 516 h 242"/>
                  <a:gd name="T50" fmla="*/ 87 w 242"/>
                  <a:gd name="T51" fmla="*/ 437 h 242"/>
                  <a:gd name="T52" fmla="*/ 63 w 242"/>
                  <a:gd name="T53" fmla="*/ 344 h 242"/>
                  <a:gd name="T54" fmla="*/ 52 w 242"/>
                  <a:gd name="T55" fmla="*/ 303 h 242"/>
                  <a:gd name="T56" fmla="*/ 43 w 242"/>
                  <a:gd name="T57" fmla="*/ 284 h 242"/>
                  <a:gd name="T58" fmla="*/ 16 w 242"/>
                  <a:gd name="T59" fmla="*/ 296 h 242"/>
                  <a:gd name="T60" fmla="*/ 4 w 242"/>
                  <a:gd name="T61" fmla="*/ 336 h 242"/>
                  <a:gd name="T62" fmla="*/ 19 w 242"/>
                  <a:gd name="T63" fmla="*/ 315 h 24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42"/>
                  <a:gd name="T97" fmla="*/ 0 h 242"/>
                  <a:gd name="T98" fmla="*/ 242 w 242"/>
                  <a:gd name="T99" fmla="*/ 242 h 24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42" h="242">
                    <a:moveTo>
                      <a:pt x="19" y="93"/>
                    </a:moveTo>
                    <a:cubicBezTo>
                      <a:pt x="37" y="98"/>
                      <a:pt x="41" y="107"/>
                      <a:pt x="55" y="117"/>
                    </a:cubicBezTo>
                    <a:cubicBezTo>
                      <a:pt x="63" y="129"/>
                      <a:pt x="76" y="139"/>
                      <a:pt x="88" y="147"/>
                    </a:cubicBezTo>
                    <a:cubicBezTo>
                      <a:pt x="94" y="156"/>
                      <a:pt x="97" y="165"/>
                      <a:pt x="103" y="174"/>
                    </a:cubicBezTo>
                    <a:cubicBezTo>
                      <a:pt x="109" y="196"/>
                      <a:pt x="114" y="218"/>
                      <a:pt x="118" y="240"/>
                    </a:cubicBezTo>
                    <a:cubicBezTo>
                      <a:pt x="132" y="235"/>
                      <a:pt x="133" y="230"/>
                      <a:pt x="148" y="234"/>
                    </a:cubicBezTo>
                    <a:cubicBezTo>
                      <a:pt x="151" y="236"/>
                      <a:pt x="154" y="242"/>
                      <a:pt x="157" y="240"/>
                    </a:cubicBezTo>
                    <a:cubicBezTo>
                      <a:pt x="164" y="235"/>
                      <a:pt x="161" y="224"/>
                      <a:pt x="163" y="216"/>
                    </a:cubicBezTo>
                    <a:cubicBezTo>
                      <a:pt x="168" y="199"/>
                      <a:pt x="173" y="183"/>
                      <a:pt x="181" y="168"/>
                    </a:cubicBezTo>
                    <a:cubicBezTo>
                      <a:pt x="198" y="138"/>
                      <a:pt x="185" y="157"/>
                      <a:pt x="202" y="147"/>
                    </a:cubicBezTo>
                    <a:cubicBezTo>
                      <a:pt x="208" y="143"/>
                      <a:pt x="220" y="135"/>
                      <a:pt x="220" y="135"/>
                    </a:cubicBezTo>
                    <a:cubicBezTo>
                      <a:pt x="224" y="136"/>
                      <a:pt x="228" y="136"/>
                      <a:pt x="232" y="138"/>
                    </a:cubicBezTo>
                    <a:cubicBezTo>
                      <a:pt x="235" y="139"/>
                      <a:pt x="242" y="147"/>
                      <a:pt x="241" y="144"/>
                    </a:cubicBezTo>
                    <a:cubicBezTo>
                      <a:pt x="236" y="129"/>
                      <a:pt x="234" y="120"/>
                      <a:pt x="220" y="111"/>
                    </a:cubicBezTo>
                    <a:cubicBezTo>
                      <a:pt x="212" y="112"/>
                      <a:pt x="204" y="112"/>
                      <a:pt x="196" y="114"/>
                    </a:cubicBezTo>
                    <a:cubicBezTo>
                      <a:pt x="190" y="115"/>
                      <a:pt x="178" y="120"/>
                      <a:pt x="178" y="120"/>
                    </a:cubicBezTo>
                    <a:cubicBezTo>
                      <a:pt x="176" y="123"/>
                      <a:pt x="175" y="127"/>
                      <a:pt x="172" y="129"/>
                    </a:cubicBezTo>
                    <a:cubicBezTo>
                      <a:pt x="170" y="131"/>
                      <a:pt x="165" y="130"/>
                      <a:pt x="163" y="132"/>
                    </a:cubicBezTo>
                    <a:cubicBezTo>
                      <a:pt x="161" y="134"/>
                      <a:pt x="150" y="166"/>
                      <a:pt x="148" y="171"/>
                    </a:cubicBezTo>
                    <a:cubicBezTo>
                      <a:pt x="145" y="132"/>
                      <a:pt x="140" y="72"/>
                      <a:pt x="103" y="48"/>
                    </a:cubicBezTo>
                    <a:cubicBezTo>
                      <a:pt x="96" y="26"/>
                      <a:pt x="62" y="7"/>
                      <a:pt x="40" y="0"/>
                    </a:cubicBezTo>
                    <a:cubicBezTo>
                      <a:pt x="49" y="14"/>
                      <a:pt x="60" y="34"/>
                      <a:pt x="76" y="39"/>
                    </a:cubicBezTo>
                    <a:cubicBezTo>
                      <a:pt x="86" y="54"/>
                      <a:pt x="96" y="68"/>
                      <a:pt x="103" y="84"/>
                    </a:cubicBezTo>
                    <a:cubicBezTo>
                      <a:pt x="107" y="93"/>
                      <a:pt x="112" y="111"/>
                      <a:pt x="112" y="111"/>
                    </a:cubicBezTo>
                    <a:cubicBezTo>
                      <a:pt x="114" y="125"/>
                      <a:pt x="119" y="140"/>
                      <a:pt x="115" y="153"/>
                    </a:cubicBezTo>
                    <a:cubicBezTo>
                      <a:pt x="101" y="132"/>
                      <a:pt x="109" y="139"/>
                      <a:pt x="94" y="129"/>
                    </a:cubicBezTo>
                    <a:cubicBezTo>
                      <a:pt x="90" y="117"/>
                      <a:pt x="80" y="108"/>
                      <a:pt x="70" y="102"/>
                    </a:cubicBezTo>
                    <a:cubicBezTo>
                      <a:pt x="64" y="98"/>
                      <a:pt x="58" y="94"/>
                      <a:pt x="52" y="90"/>
                    </a:cubicBezTo>
                    <a:cubicBezTo>
                      <a:pt x="49" y="88"/>
                      <a:pt x="43" y="84"/>
                      <a:pt x="43" y="84"/>
                    </a:cubicBezTo>
                    <a:cubicBezTo>
                      <a:pt x="34" y="85"/>
                      <a:pt x="25" y="86"/>
                      <a:pt x="16" y="87"/>
                    </a:cubicBezTo>
                    <a:cubicBezTo>
                      <a:pt x="10" y="88"/>
                      <a:pt x="0" y="95"/>
                      <a:pt x="4" y="99"/>
                    </a:cubicBezTo>
                    <a:cubicBezTo>
                      <a:pt x="7" y="102"/>
                      <a:pt x="29" y="83"/>
                      <a:pt x="19" y="9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5AE471"/>
                  </a:gs>
                  <a:gs pos="50000">
                    <a:srgbClr val="008000"/>
                  </a:gs>
                  <a:gs pos="100000">
                    <a:srgbClr val="5AE471"/>
                  </a:gs>
                </a:gsLst>
                <a:lin ang="0" scaled="1"/>
              </a:gra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sp>
          <p:nvSpPr>
            <p:cNvPr id="4299" name="Freeform 196"/>
            <p:cNvSpPr>
              <a:spLocks/>
            </p:cNvSpPr>
            <p:nvPr/>
          </p:nvSpPr>
          <p:spPr bwMode="auto">
            <a:xfrm flipH="1">
              <a:off x="3552" y="3648"/>
              <a:ext cx="120" cy="128"/>
            </a:xfrm>
            <a:custGeom>
              <a:avLst/>
              <a:gdLst>
                <a:gd name="T0" fmla="*/ 0 w 242"/>
                <a:gd name="T1" fmla="*/ 1 h 242"/>
                <a:gd name="T2" fmla="*/ 0 w 242"/>
                <a:gd name="T3" fmla="*/ 2 h 242"/>
                <a:gd name="T4" fmla="*/ 0 w 242"/>
                <a:gd name="T5" fmla="*/ 2 h 242"/>
                <a:gd name="T6" fmla="*/ 0 w 242"/>
                <a:gd name="T7" fmla="*/ 2 h 242"/>
                <a:gd name="T8" fmla="*/ 0 w 242"/>
                <a:gd name="T9" fmla="*/ 3 h 242"/>
                <a:gd name="T10" fmla="*/ 1 w 242"/>
                <a:gd name="T11" fmla="*/ 3 h 242"/>
                <a:gd name="T12" fmla="*/ 1 w 242"/>
                <a:gd name="T13" fmla="*/ 3 h 242"/>
                <a:gd name="T14" fmla="*/ 1 w 242"/>
                <a:gd name="T15" fmla="*/ 3 h 242"/>
                <a:gd name="T16" fmla="*/ 1 w 242"/>
                <a:gd name="T17" fmla="*/ 2 h 242"/>
                <a:gd name="T18" fmla="*/ 1 w 242"/>
                <a:gd name="T19" fmla="*/ 2 h 242"/>
                <a:gd name="T20" fmla="*/ 1 w 242"/>
                <a:gd name="T21" fmla="*/ 2 h 242"/>
                <a:gd name="T22" fmla="*/ 1 w 242"/>
                <a:gd name="T23" fmla="*/ 2 h 242"/>
                <a:gd name="T24" fmla="*/ 1 w 242"/>
                <a:gd name="T25" fmla="*/ 2 h 242"/>
                <a:gd name="T26" fmla="*/ 1 w 242"/>
                <a:gd name="T27" fmla="*/ 1 h 242"/>
                <a:gd name="T28" fmla="*/ 1 w 242"/>
                <a:gd name="T29" fmla="*/ 2 h 242"/>
                <a:gd name="T30" fmla="*/ 1 w 242"/>
                <a:gd name="T31" fmla="*/ 2 h 242"/>
                <a:gd name="T32" fmla="*/ 1 w 242"/>
                <a:gd name="T33" fmla="*/ 2 h 242"/>
                <a:gd name="T34" fmla="*/ 1 w 242"/>
                <a:gd name="T35" fmla="*/ 2 h 242"/>
                <a:gd name="T36" fmla="*/ 1 w 242"/>
                <a:gd name="T37" fmla="*/ 2 h 242"/>
                <a:gd name="T38" fmla="*/ 0 w 242"/>
                <a:gd name="T39" fmla="*/ 1 h 242"/>
                <a:gd name="T40" fmla="*/ 0 w 242"/>
                <a:gd name="T41" fmla="*/ 0 h 242"/>
                <a:gd name="T42" fmla="*/ 0 w 242"/>
                <a:gd name="T43" fmla="*/ 1 h 242"/>
                <a:gd name="T44" fmla="*/ 0 w 242"/>
                <a:gd name="T45" fmla="*/ 1 h 242"/>
                <a:gd name="T46" fmla="*/ 0 w 242"/>
                <a:gd name="T47" fmla="*/ 1 h 242"/>
                <a:gd name="T48" fmla="*/ 0 w 242"/>
                <a:gd name="T49" fmla="*/ 2 h 242"/>
                <a:gd name="T50" fmla="*/ 0 w 242"/>
                <a:gd name="T51" fmla="*/ 2 h 242"/>
                <a:gd name="T52" fmla="*/ 0 w 242"/>
                <a:gd name="T53" fmla="*/ 1 h 242"/>
                <a:gd name="T54" fmla="*/ 0 w 242"/>
                <a:gd name="T55" fmla="*/ 1 h 242"/>
                <a:gd name="T56" fmla="*/ 0 w 242"/>
                <a:gd name="T57" fmla="*/ 1 h 242"/>
                <a:gd name="T58" fmla="*/ 0 w 242"/>
                <a:gd name="T59" fmla="*/ 1 h 242"/>
                <a:gd name="T60" fmla="*/ 0 w 242"/>
                <a:gd name="T61" fmla="*/ 1 h 242"/>
                <a:gd name="T62" fmla="*/ 0 w 242"/>
                <a:gd name="T63" fmla="*/ 1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FF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300" name="Freeform 197"/>
            <p:cNvSpPr>
              <a:spLocks/>
            </p:cNvSpPr>
            <p:nvPr/>
          </p:nvSpPr>
          <p:spPr bwMode="auto">
            <a:xfrm>
              <a:off x="3024" y="3648"/>
              <a:ext cx="97" cy="167"/>
            </a:xfrm>
            <a:custGeom>
              <a:avLst/>
              <a:gdLst>
                <a:gd name="T0" fmla="*/ 0 w 242"/>
                <a:gd name="T1" fmla="*/ 7 h 242"/>
                <a:gd name="T2" fmla="*/ 0 w 242"/>
                <a:gd name="T3" fmla="*/ 9 h 242"/>
                <a:gd name="T4" fmla="*/ 0 w 242"/>
                <a:gd name="T5" fmla="*/ 11 h 242"/>
                <a:gd name="T6" fmla="*/ 0 w 242"/>
                <a:gd name="T7" fmla="*/ 13 h 242"/>
                <a:gd name="T8" fmla="*/ 0 w 242"/>
                <a:gd name="T9" fmla="*/ 18 h 242"/>
                <a:gd name="T10" fmla="*/ 0 w 242"/>
                <a:gd name="T11" fmla="*/ 18 h 242"/>
                <a:gd name="T12" fmla="*/ 0 w 242"/>
                <a:gd name="T13" fmla="*/ 18 h 242"/>
                <a:gd name="T14" fmla="*/ 0 w 242"/>
                <a:gd name="T15" fmla="*/ 16 h 242"/>
                <a:gd name="T16" fmla="*/ 0 w 242"/>
                <a:gd name="T17" fmla="*/ 12 h 242"/>
                <a:gd name="T18" fmla="*/ 0 w 242"/>
                <a:gd name="T19" fmla="*/ 11 h 242"/>
                <a:gd name="T20" fmla="*/ 0 w 242"/>
                <a:gd name="T21" fmla="*/ 10 h 242"/>
                <a:gd name="T22" fmla="*/ 0 w 242"/>
                <a:gd name="T23" fmla="*/ 10 h 242"/>
                <a:gd name="T24" fmla="*/ 0 w 242"/>
                <a:gd name="T25" fmla="*/ 10 h 242"/>
                <a:gd name="T26" fmla="*/ 0 w 242"/>
                <a:gd name="T27" fmla="*/ 8 h 242"/>
                <a:gd name="T28" fmla="*/ 0 w 242"/>
                <a:gd name="T29" fmla="*/ 8 h 242"/>
                <a:gd name="T30" fmla="*/ 0 w 242"/>
                <a:gd name="T31" fmla="*/ 9 h 242"/>
                <a:gd name="T32" fmla="*/ 0 w 242"/>
                <a:gd name="T33" fmla="*/ 10 h 242"/>
                <a:gd name="T34" fmla="*/ 0 w 242"/>
                <a:gd name="T35" fmla="*/ 10 h 242"/>
                <a:gd name="T36" fmla="*/ 0 w 242"/>
                <a:gd name="T37" fmla="*/ 13 h 242"/>
                <a:gd name="T38" fmla="*/ 0 w 242"/>
                <a:gd name="T39" fmla="*/ 4 h 242"/>
                <a:gd name="T40" fmla="*/ 0 w 242"/>
                <a:gd name="T41" fmla="*/ 0 h 242"/>
                <a:gd name="T42" fmla="*/ 0 w 242"/>
                <a:gd name="T43" fmla="*/ 3 h 242"/>
                <a:gd name="T44" fmla="*/ 0 w 242"/>
                <a:gd name="T45" fmla="*/ 6 h 242"/>
                <a:gd name="T46" fmla="*/ 0 w 242"/>
                <a:gd name="T47" fmla="*/ 8 h 242"/>
                <a:gd name="T48" fmla="*/ 0 w 242"/>
                <a:gd name="T49" fmla="*/ 12 h 242"/>
                <a:gd name="T50" fmla="*/ 0 w 242"/>
                <a:gd name="T51" fmla="*/ 10 h 242"/>
                <a:gd name="T52" fmla="*/ 0 w 242"/>
                <a:gd name="T53" fmla="*/ 8 h 242"/>
                <a:gd name="T54" fmla="*/ 0 w 242"/>
                <a:gd name="T55" fmla="*/ 7 h 242"/>
                <a:gd name="T56" fmla="*/ 0 w 242"/>
                <a:gd name="T57" fmla="*/ 6 h 242"/>
                <a:gd name="T58" fmla="*/ 0 w 242"/>
                <a:gd name="T59" fmla="*/ 6 h 242"/>
                <a:gd name="T60" fmla="*/ 0 w 242"/>
                <a:gd name="T61" fmla="*/ 7 h 242"/>
                <a:gd name="T62" fmla="*/ 0 w 242"/>
                <a:gd name="T63" fmla="*/ 7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5" name="Freeform 198"/>
            <p:cNvSpPr>
              <a:spLocks/>
            </p:cNvSpPr>
            <p:nvPr/>
          </p:nvSpPr>
          <p:spPr bwMode="auto">
            <a:xfrm>
              <a:off x="3072" y="3696"/>
              <a:ext cx="351" cy="168"/>
            </a:xfrm>
            <a:custGeom>
              <a:avLst/>
              <a:gdLst/>
              <a:ahLst/>
              <a:cxnLst>
                <a:cxn ang="0">
                  <a:pos x="3" y="129"/>
                </a:cxn>
                <a:cxn ang="0">
                  <a:pos x="48" y="87"/>
                </a:cxn>
                <a:cxn ang="0">
                  <a:pos x="72" y="54"/>
                </a:cxn>
                <a:cxn ang="0">
                  <a:pos x="75" y="45"/>
                </a:cxn>
                <a:cxn ang="0">
                  <a:pos x="138" y="18"/>
                </a:cxn>
                <a:cxn ang="0">
                  <a:pos x="156" y="6"/>
                </a:cxn>
                <a:cxn ang="0">
                  <a:pos x="174" y="0"/>
                </a:cxn>
                <a:cxn ang="0">
                  <a:pos x="261" y="24"/>
                </a:cxn>
                <a:cxn ang="0">
                  <a:pos x="294" y="33"/>
                </a:cxn>
                <a:cxn ang="0">
                  <a:pos x="303" y="36"/>
                </a:cxn>
                <a:cxn ang="0">
                  <a:pos x="318" y="51"/>
                </a:cxn>
                <a:cxn ang="0">
                  <a:pos x="336" y="78"/>
                </a:cxn>
                <a:cxn ang="0">
                  <a:pos x="348" y="105"/>
                </a:cxn>
                <a:cxn ang="0">
                  <a:pos x="330" y="117"/>
                </a:cxn>
                <a:cxn ang="0">
                  <a:pos x="321" y="123"/>
                </a:cxn>
                <a:cxn ang="0">
                  <a:pos x="288" y="156"/>
                </a:cxn>
                <a:cxn ang="0">
                  <a:pos x="237" y="147"/>
                </a:cxn>
                <a:cxn ang="0">
                  <a:pos x="195" y="153"/>
                </a:cxn>
                <a:cxn ang="0">
                  <a:pos x="192" y="162"/>
                </a:cxn>
                <a:cxn ang="0">
                  <a:pos x="174" y="168"/>
                </a:cxn>
                <a:cxn ang="0">
                  <a:pos x="84" y="159"/>
                </a:cxn>
                <a:cxn ang="0">
                  <a:pos x="9" y="153"/>
                </a:cxn>
                <a:cxn ang="0">
                  <a:pos x="3" y="144"/>
                </a:cxn>
                <a:cxn ang="0">
                  <a:pos x="3" y="129"/>
                </a:cxn>
              </a:cxnLst>
              <a:rect l="0" t="0" r="r" b="b"/>
              <a:pathLst>
                <a:path w="348" h="168">
                  <a:moveTo>
                    <a:pt x="3" y="129"/>
                  </a:moveTo>
                  <a:cubicBezTo>
                    <a:pt x="26" y="121"/>
                    <a:pt x="29" y="99"/>
                    <a:pt x="48" y="87"/>
                  </a:cubicBezTo>
                  <a:cubicBezTo>
                    <a:pt x="57" y="74"/>
                    <a:pt x="58" y="63"/>
                    <a:pt x="72" y="54"/>
                  </a:cubicBezTo>
                  <a:cubicBezTo>
                    <a:pt x="73" y="51"/>
                    <a:pt x="72" y="47"/>
                    <a:pt x="75" y="45"/>
                  </a:cubicBezTo>
                  <a:cubicBezTo>
                    <a:pt x="91" y="34"/>
                    <a:pt x="119" y="31"/>
                    <a:pt x="138" y="18"/>
                  </a:cubicBezTo>
                  <a:cubicBezTo>
                    <a:pt x="144" y="14"/>
                    <a:pt x="149" y="8"/>
                    <a:pt x="156" y="6"/>
                  </a:cubicBezTo>
                  <a:cubicBezTo>
                    <a:pt x="162" y="4"/>
                    <a:pt x="174" y="0"/>
                    <a:pt x="174" y="0"/>
                  </a:cubicBezTo>
                  <a:cubicBezTo>
                    <a:pt x="205" y="6"/>
                    <a:pt x="230" y="19"/>
                    <a:pt x="261" y="24"/>
                  </a:cubicBezTo>
                  <a:cubicBezTo>
                    <a:pt x="278" y="27"/>
                    <a:pt x="276" y="27"/>
                    <a:pt x="294" y="33"/>
                  </a:cubicBezTo>
                  <a:cubicBezTo>
                    <a:pt x="297" y="34"/>
                    <a:pt x="303" y="36"/>
                    <a:pt x="303" y="36"/>
                  </a:cubicBezTo>
                  <a:cubicBezTo>
                    <a:pt x="319" y="60"/>
                    <a:pt x="298" y="31"/>
                    <a:pt x="318" y="51"/>
                  </a:cubicBezTo>
                  <a:cubicBezTo>
                    <a:pt x="326" y="59"/>
                    <a:pt x="327" y="69"/>
                    <a:pt x="336" y="78"/>
                  </a:cubicBezTo>
                  <a:cubicBezTo>
                    <a:pt x="339" y="88"/>
                    <a:pt x="345" y="95"/>
                    <a:pt x="348" y="105"/>
                  </a:cubicBezTo>
                  <a:cubicBezTo>
                    <a:pt x="342" y="109"/>
                    <a:pt x="336" y="113"/>
                    <a:pt x="330" y="117"/>
                  </a:cubicBezTo>
                  <a:cubicBezTo>
                    <a:pt x="327" y="119"/>
                    <a:pt x="321" y="123"/>
                    <a:pt x="321" y="123"/>
                  </a:cubicBezTo>
                  <a:cubicBezTo>
                    <a:pt x="313" y="146"/>
                    <a:pt x="312" y="148"/>
                    <a:pt x="288" y="156"/>
                  </a:cubicBezTo>
                  <a:cubicBezTo>
                    <a:pt x="271" y="153"/>
                    <a:pt x="254" y="149"/>
                    <a:pt x="237" y="147"/>
                  </a:cubicBezTo>
                  <a:cubicBezTo>
                    <a:pt x="223" y="148"/>
                    <a:pt x="205" y="143"/>
                    <a:pt x="195" y="153"/>
                  </a:cubicBezTo>
                  <a:cubicBezTo>
                    <a:pt x="193" y="155"/>
                    <a:pt x="195" y="160"/>
                    <a:pt x="192" y="162"/>
                  </a:cubicBezTo>
                  <a:cubicBezTo>
                    <a:pt x="187" y="166"/>
                    <a:pt x="174" y="168"/>
                    <a:pt x="174" y="168"/>
                  </a:cubicBezTo>
                  <a:cubicBezTo>
                    <a:pt x="138" y="166"/>
                    <a:pt x="117" y="163"/>
                    <a:pt x="84" y="159"/>
                  </a:cubicBezTo>
                  <a:cubicBezTo>
                    <a:pt x="59" y="167"/>
                    <a:pt x="31" y="168"/>
                    <a:pt x="9" y="153"/>
                  </a:cubicBezTo>
                  <a:cubicBezTo>
                    <a:pt x="7" y="150"/>
                    <a:pt x="4" y="148"/>
                    <a:pt x="3" y="144"/>
                  </a:cubicBezTo>
                  <a:cubicBezTo>
                    <a:pt x="0" y="127"/>
                    <a:pt x="31" y="136"/>
                    <a:pt x="3" y="12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rgbClr val="663300">
                    <a:alpha val="88000"/>
                  </a:srgb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302" name="Freeform 199"/>
            <p:cNvSpPr>
              <a:spLocks/>
            </p:cNvSpPr>
            <p:nvPr/>
          </p:nvSpPr>
          <p:spPr bwMode="auto">
            <a:xfrm>
              <a:off x="2712" y="3676"/>
              <a:ext cx="976" cy="224"/>
            </a:xfrm>
            <a:custGeom>
              <a:avLst/>
              <a:gdLst>
                <a:gd name="T0" fmla="*/ 120 w 976"/>
                <a:gd name="T1" fmla="*/ 68 h 224"/>
                <a:gd name="T2" fmla="*/ 0 w 976"/>
                <a:gd name="T3" fmla="*/ 112 h 224"/>
                <a:gd name="T4" fmla="*/ 156 w 976"/>
                <a:gd name="T5" fmla="*/ 172 h 224"/>
                <a:gd name="T6" fmla="*/ 424 w 976"/>
                <a:gd name="T7" fmla="*/ 224 h 224"/>
                <a:gd name="T8" fmla="*/ 748 w 976"/>
                <a:gd name="T9" fmla="*/ 204 h 224"/>
                <a:gd name="T10" fmla="*/ 976 w 976"/>
                <a:gd name="T11" fmla="*/ 136 h 224"/>
                <a:gd name="T12" fmla="*/ 952 w 976"/>
                <a:gd name="T13" fmla="*/ 64 h 224"/>
                <a:gd name="T14" fmla="*/ 868 w 976"/>
                <a:gd name="T15" fmla="*/ 0 h 224"/>
                <a:gd name="T16" fmla="*/ 832 w 976"/>
                <a:gd name="T17" fmla="*/ 92 h 224"/>
                <a:gd name="T18" fmla="*/ 736 w 976"/>
                <a:gd name="T19" fmla="*/ 112 h 224"/>
                <a:gd name="T20" fmla="*/ 692 w 976"/>
                <a:gd name="T21" fmla="*/ 136 h 224"/>
                <a:gd name="T22" fmla="*/ 652 w 976"/>
                <a:gd name="T23" fmla="*/ 180 h 224"/>
                <a:gd name="T24" fmla="*/ 572 w 976"/>
                <a:gd name="T25" fmla="*/ 164 h 224"/>
                <a:gd name="T26" fmla="*/ 464 w 976"/>
                <a:gd name="T27" fmla="*/ 188 h 224"/>
                <a:gd name="T28" fmla="*/ 424 w 976"/>
                <a:gd name="T29" fmla="*/ 152 h 224"/>
                <a:gd name="T30" fmla="*/ 372 w 976"/>
                <a:gd name="T31" fmla="*/ 112 h 224"/>
                <a:gd name="T32" fmla="*/ 264 w 976"/>
                <a:gd name="T33" fmla="*/ 104 h 224"/>
                <a:gd name="T34" fmla="*/ 120 w 976"/>
                <a:gd name="T35" fmla="*/ 68 h 2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76"/>
                <a:gd name="T55" fmla="*/ 0 h 224"/>
                <a:gd name="T56" fmla="*/ 976 w 976"/>
                <a:gd name="T57" fmla="*/ 224 h 2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76" h="224">
                  <a:moveTo>
                    <a:pt x="120" y="68"/>
                  </a:moveTo>
                  <a:lnTo>
                    <a:pt x="0" y="112"/>
                  </a:lnTo>
                  <a:lnTo>
                    <a:pt x="156" y="172"/>
                  </a:lnTo>
                  <a:lnTo>
                    <a:pt x="424" y="224"/>
                  </a:lnTo>
                  <a:lnTo>
                    <a:pt x="748" y="204"/>
                  </a:lnTo>
                  <a:lnTo>
                    <a:pt x="976" y="136"/>
                  </a:lnTo>
                  <a:lnTo>
                    <a:pt x="952" y="64"/>
                  </a:lnTo>
                  <a:lnTo>
                    <a:pt x="868" y="0"/>
                  </a:lnTo>
                  <a:lnTo>
                    <a:pt x="832" y="92"/>
                  </a:lnTo>
                  <a:lnTo>
                    <a:pt x="736" y="112"/>
                  </a:lnTo>
                  <a:lnTo>
                    <a:pt x="692" y="136"/>
                  </a:lnTo>
                  <a:lnTo>
                    <a:pt x="652" y="180"/>
                  </a:lnTo>
                  <a:lnTo>
                    <a:pt x="572" y="164"/>
                  </a:lnTo>
                  <a:lnTo>
                    <a:pt x="464" y="188"/>
                  </a:lnTo>
                  <a:lnTo>
                    <a:pt x="424" y="152"/>
                  </a:lnTo>
                  <a:lnTo>
                    <a:pt x="372" y="112"/>
                  </a:lnTo>
                  <a:lnTo>
                    <a:pt x="264" y="104"/>
                  </a:lnTo>
                  <a:lnTo>
                    <a:pt x="120" y="68"/>
                  </a:lnTo>
                  <a:close/>
                </a:path>
              </a:pathLst>
            </a:custGeom>
            <a:gradFill rotWithShape="1">
              <a:gsLst>
                <a:gs pos="0">
                  <a:srgbClr val="63E844">
                    <a:alpha val="14998"/>
                  </a:srgbClr>
                </a:gs>
                <a:gs pos="100000">
                  <a:srgbClr val="CCCC00">
                    <a:alpha val="92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4498" name="Group 200"/>
            <p:cNvGrpSpPr>
              <a:grpSpLocks/>
            </p:cNvGrpSpPr>
            <p:nvPr/>
          </p:nvGrpSpPr>
          <p:grpSpPr bwMode="auto">
            <a:xfrm>
              <a:off x="3216" y="3264"/>
              <a:ext cx="240" cy="275"/>
              <a:chOff x="3168" y="2592"/>
              <a:chExt cx="1104" cy="1056"/>
            </a:xfrm>
          </p:grpSpPr>
          <p:sp>
            <p:nvSpPr>
              <p:cNvPr id="4304" name="Freeform 201" descr="Орех"/>
              <p:cNvSpPr>
                <a:spLocks/>
              </p:cNvSpPr>
              <p:nvPr/>
            </p:nvSpPr>
            <p:spPr bwMode="auto">
              <a:xfrm>
                <a:off x="3360" y="2832"/>
                <a:ext cx="720" cy="816"/>
              </a:xfrm>
              <a:custGeom>
                <a:avLst/>
                <a:gdLst>
                  <a:gd name="T0" fmla="*/ 336 w 720"/>
                  <a:gd name="T1" fmla="*/ 768 h 816"/>
                  <a:gd name="T2" fmla="*/ 339 w 720"/>
                  <a:gd name="T3" fmla="*/ 621 h 816"/>
                  <a:gd name="T4" fmla="*/ 321 w 720"/>
                  <a:gd name="T5" fmla="*/ 546 h 816"/>
                  <a:gd name="T6" fmla="*/ 234 w 720"/>
                  <a:gd name="T7" fmla="*/ 468 h 816"/>
                  <a:gd name="T8" fmla="*/ 201 w 720"/>
                  <a:gd name="T9" fmla="*/ 417 h 816"/>
                  <a:gd name="T10" fmla="*/ 96 w 720"/>
                  <a:gd name="T11" fmla="*/ 336 h 816"/>
                  <a:gd name="T12" fmla="*/ 0 w 720"/>
                  <a:gd name="T13" fmla="*/ 336 h 816"/>
                  <a:gd name="T14" fmla="*/ 147 w 720"/>
                  <a:gd name="T15" fmla="*/ 375 h 816"/>
                  <a:gd name="T16" fmla="*/ 150 w 720"/>
                  <a:gd name="T17" fmla="*/ 342 h 816"/>
                  <a:gd name="T18" fmla="*/ 228 w 720"/>
                  <a:gd name="T19" fmla="*/ 423 h 816"/>
                  <a:gd name="T20" fmla="*/ 246 w 720"/>
                  <a:gd name="T21" fmla="*/ 441 h 816"/>
                  <a:gd name="T22" fmla="*/ 336 w 720"/>
                  <a:gd name="T23" fmla="*/ 528 h 816"/>
                  <a:gd name="T24" fmla="*/ 384 w 720"/>
                  <a:gd name="T25" fmla="*/ 336 h 816"/>
                  <a:gd name="T26" fmla="*/ 384 w 720"/>
                  <a:gd name="T27" fmla="*/ 240 h 816"/>
                  <a:gd name="T28" fmla="*/ 318 w 720"/>
                  <a:gd name="T29" fmla="*/ 195 h 816"/>
                  <a:gd name="T30" fmla="*/ 240 w 720"/>
                  <a:gd name="T31" fmla="*/ 192 h 816"/>
                  <a:gd name="T32" fmla="*/ 297 w 720"/>
                  <a:gd name="T33" fmla="*/ 171 h 816"/>
                  <a:gd name="T34" fmla="*/ 375 w 720"/>
                  <a:gd name="T35" fmla="*/ 198 h 816"/>
                  <a:gd name="T36" fmla="*/ 408 w 720"/>
                  <a:gd name="T37" fmla="*/ 231 h 816"/>
                  <a:gd name="T38" fmla="*/ 441 w 720"/>
                  <a:gd name="T39" fmla="*/ 180 h 816"/>
                  <a:gd name="T40" fmla="*/ 468 w 720"/>
                  <a:gd name="T41" fmla="*/ 126 h 816"/>
                  <a:gd name="T42" fmla="*/ 528 w 720"/>
                  <a:gd name="T43" fmla="*/ 0 h 816"/>
                  <a:gd name="T44" fmla="*/ 510 w 720"/>
                  <a:gd name="T45" fmla="*/ 96 h 816"/>
                  <a:gd name="T46" fmla="*/ 432 w 720"/>
                  <a:gd name="T47" fmla="*/ 288 h 816"/>
                  <a:gd name="T48" fmla="*/ 384 w 720"/>
                  <a:gd name="T49" fmla="*/ 540 h 816"/>
                  <a:gd name="T50" fmla="*/ 474 w 720"/>
                  <a:gd name="T51" fmla="*/ 453 h 816"/>
                  <a:gd name="T52" fmla="*/ 579 w 720"/>
                  <a:gd name="T53" fmla="*/ 405 h 816"/>
                  <a:gd name="T54" fmla="*/ 720 w 720"/>
                  <a:gd name="T55" fmla="*/ 384 h 816"/>
                  <a:gd name="T56" fmla="*/ 603 w 720"/>
                  <a:gd name="T57" fmla="*/ 426 h 816"/>
                  <a:gd name="T58" fmla="*/ 678 w 720"/>
                  <a:gd name="T59" fmla="*/ 507 h 816"/>
                  <a:gd name="T60" fmla="*/ 576 w 720"/>
                  <a:gd name="T61" fmla="*/ 432 h 816"/>
                  <a:gd name="T62" fmla="*/ 480 w 720"/>
                  <a:gd name="T63" fmla="*/ 480 h 816"/>
                  <a:gd name="T64" fmla="*/ 432 w 720"/>
                  <a:gd name="T65" fmla="*/ 576 h 816"/>
                  <a:gd name="T66" fmla="*/ 432 w 720"/>
                  <a:gd name="T67" fmla="*/ 720 h 816"/>
                  <a:gd name="T68" fmla="*/ 432 w 720"/>
                  <a:gd name="T69" fmla="*/ 816 h 816"/>
                  <a:gd name="T70" fmla="*/ 240 w 720"/>
                  <a:gd name="T71" fmla="*/ 816 h 816"/>
                  <a:gd name="T72" fmla="*/ 303 w 720"/>
                  <a:gd name="T73" fmla="*/ 723 h 816"/>
                  <a:gd name="T74" fmla="*/ 297 w 720"/>
                  <a:gd name="T75" fmla="*/ 600 h 816"/>
                  <a:gd name="T76" fmla="*/ 240 w 720"/>
                  <a:gd name="T77" fmla="*/ 480 h 816"/>
                  <a:gd name="T78" fmla="*/ 288 w 720"/>
                  <a:gd name="T79" fmla="*/ 432 h 816"/>
                  <a:gd name="T80" fmla="*/ 384 w 720"/>
                  <a:gd name="T81" fmla="*/ 624 h 816"/>
                  <a:gd name="T82" fmla="*/ 363 w 720"/>
                  <a:gd name="T83" fmla="*/ 678 h 816"/>
                  <a:gd name="T84" fmla="*/ 336 w 720"/>
                  <a:gd name="T85" fmla="*/ 768 h 81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20"/>
                  <a:gd name="T130" fmla="*/ 0 h 816"/>
                  <a:gd name="T131" fmla="*/ 720 w 720"/>
                  <a:gd name="T132" fmla="*/ 816 h 81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20" h="816">
                    <a:moveTo>
                      <a:pt x="336" y="768"/>
                    </a:moveTo>
                    <a:lnTo>
                      <a:pt x="339" y="621"/>
                    </a:lnTo>
                    <a:lnTo>
                      <a:pt x="321" y="546"/>
                    </a:lnTo>
                    <a:lnTo>
                      <a:pt x="234" y="468"/>
                    </a:lnTo>
                    <a:lnTo>
                      <a:pt x="201" y="417"/>
                    </a:lnTo>
                    <a:lnTo>
                      <a:pt x="96" y="336"/>
                    </a:lnTo>
                    <a:lnTo>
                      <a:pt x="0" y="336"/>
                    </a:lnTo>
                    <a:lnTo>
                      <a:pt x="147" y="375"/>
                    </a:lnTo>
                    <a:lnTo>
                      <a:pt x="150" y="342"/>
                    </a:lnTo>
                    <a:lnTo>
                      <a:pt x="228" y="423"/>
                    </a:lnTo>
                    <a:lnTo>
                      <a:pt x="246" y="441"/>
                    </a:lnTo>
                    <a:lnTo>
                      <a:pt x="336" y="528"/>
                    </a:lnTo>
                    <a:lnTo>
                      <a:pt x="384" y="336"/>
                    </a:lnTo>
                    <a:lnTo>
                      <a:pt x="384" y="240"/>
                    </a:lnTo>
                    <a:lnTo>
                      <a:pt x="318" y="195"/>
                    </a:lnTo>
                    <a:lnTo>
                      <a:pt x="240" y="192"/>
                    </a:lnTo>
                    <a:lnTo>
                      <a:pt x="297" y="171"/>
                    </a:lnTo>
                    <a:lnTo>
                      <a:pt x="375" y="198"/>
                    </a:lnTo>
                    <a:lnTo>
                      <a:pt x="408" y="231"/>
                    </a:lnTo>
                    <a:lnTo>
                      <a:pt x="441" y="180"/>
                    </a:lnTo>
                    <a:lnTo>
                      <a:pt x="468" y="126"/>
                    </a:lnTo>
                    <a:lnTo>
                      <a:pt x="528" y="0"/>
                    </a:lnTo>
                    <a:lnTo>
                      <a:pt x="510" y="96"/>
                    </a:lnTo>
                    <a:lnTo>
                      <a:pt x="432" y="288"/>
                    </a:lnTo>
                    <a:lnTo>
                      <a:pt x="384" y="540"/>
                    </a:lnTo>
                    <a:lnTo>
                      <a:pt x="474" y="453"/>
                    </a:lnTo>
                    <a:lnTo>
                      <a:pt x="579" y="405"/>
                    </a:lnTo>
                    <a:lnTo>
                      <a:pt x="720" y="384"/>
                    </a:lnTo>
                    <a:lnTo>
                      <a:pt x="603" y="426"/>
                    </a:lnTo>
                    <a:lnTo>
                      <a:pt x="678" y="507"/>
                    </a:lnTo>
                    <a:lnTo>
                      <a:pt x="576" y="432"/>
                    </a:lnTo>
                    <a:lnTo>
                      <a:pt x="480" y="480"/>
                    </a:lnTo>
                    <a:lnTo>
                      <a:pt x="432" y="576"/>
                    </a:lnTo>
                    <a:lnTo>
                      <a:pt x="432" y="720"/>
                    </a:lnTo>
                    <a:lnTo>
                      <a:pt x="432" y="816"/>
                    </a:lnTo>
                    <a:lnTo>
                      <a:pt x="240" y="816"/>
                    </a:lnTo>
                    <a:lnTo>
                      <a:pt x="303" y="723"/>
                    </a:lnTo>
                    <a:lnTo>
                      <a:pt x="297" y="600"/>
                    </a:lnTo>
                    <a:lnTo>
                      <a:pt x="240" y="480"/>
                    </a:lnTo>
                    <a:lnTo>
                      <a:pt x="288" y="432"/>
                    </a:lnTo>
                    <a:lnTo>
                      <a:pt x="384" y="624"/>
                    </a:lnTo>
                    <a:lnTo>
                      <a:pt x="363" y="678"/>
                    </a:lnTo>
                    <a:lnTo>
                      <a:pt x="336" y="768"/>
                    </a:lnTo>
                    <a:close/>
                  </a:path>
                </a:pathLst>
              </a:custGeom>
              <a:blipFill dpi="0" rotWithShape="1">
                <a:blip r:embed="rId8" cstate="print">
                  <a:alphaModFix amt="90000"/>
                </a:blip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305" name="Freeform 202" descr="Зеленый мрамор"/>
              <p:cNvSpPr>
                <a:spLocks/>
              </p:cNvSpPr>
              <p:nvPr/>
            </p:nvSpPr>
            <p:spPr bwMode="auto">
              <a:xfrm>
                <a:off x="3168" y="2592"/>
                <a:ext cx="1104" cy="864"/>
              </a:xfrm>
              <a:custGeom>
                <a:avLst/>
                <a:gdLst>
                  <a:gd name="T0" fmla="*/ 336 w 1104"/>
                  <a:gd name="T1" fmla="*/ 672 h 864"/>
                  <a:gd name="T2" fmla="*/ 288 w 1104"/>
                  <a:gd name="T3" fmla="*/ 720 h 864"/>
                  <a:gd name="T4" fmla="*/ 240 w 1104"/>
                  <a:gd name="T5" fmla="*/ 768 h 864"/>
                  <a:gd name="T6" fmla="*/ 144 w 1104"/>
                  <a:gd name="T7" fmla="*/ 768 h 864"/>
                  <a:gd name="T8" fmla="*/ 96 w 1104"/>
                  <a:gd name="T9" fmla="*/ 720 h 864"/>
                  <a:gd name="T10" fmla="*/ 0 w 1104"/>
                  <a:gd name="T11" fmla="*/ 624 h 864"/>
                  <a:gd name="T12" fmla="*/ 0 w 1104"/>
                  <a:gd name="T13" fmla="*/ 528 h 864"/>
                  <a:gd name="T14" fmla="*/ 48 w 1104"/>
                  <a:gd name="T15" fmla="*/ 432 h 864"/>
                  <a:gd name="T16" fmla="*/ 96 w 1104"/>
                  <a:gd name="T17" fmla="*/ 336 h 864"/>
                  <a:gd name="T18" fmla="*/ 192 w 1104"/>
                  <a:gd name="T19" fmla="*/ 384 h 864"/>
                  <a:gd name="T20" fmla="*/ 240 w 1104"/>
                  <a:gd name="T21" fmla="*/ 336 h 864"/>
                  <a:gd name="T22" fmla="*/ 240 w 1104"/>
                  <a:gd name="T23" fmla="*/ 240 h 864"/>
                  <a:gd name="T24" fmla="*/ 336 w 1104"/>
                  <a:gd name="T25" fmla="*/ 192 h 864"/>
                  <a:gd name="T26" fmla="*/ 384 w 1104"/>
                  <a:gd name="T27" fmla="*/ 96 h 864"/>
                  <a:gd name="T28" fmla="*/ 432 w 1104"/>
                  <a:gd name="T29" fmla="*/ 48 h 864"/>
                  <a:gd name="T30" fmla="*/ 576 w 1104"/>
                  <a:gd name="T31" fmla="*/ 0 h 864"/>
                  <a:gd name="T32" fmla="*/ 768 w 1104"/>
                  <a:gd name="T33" fmla="*/ 48 h 864"/>
                  <a:gd name="T34" fmla="*/ 912 w 1104"/>
                  <a:gd name="T35" fmla="*/ 0 h 864"/>
                  <a:gd name="T36" fmla="*/ 1008 w 1104"/>
                  <a:gd name="T37" fmla="*/ 96 h 864"/>
                  <a:gd name="T38" fmla="*/ 1008 w 1104"/>
                  <a:gd name="T39" fmla="*/ 288 h 864"/>
                  <a:gd name="T40" fmla="*/ 864 w 1104"/>
                  <a:gd name="T41" fmla="*/ 336 h 864"/>
                  <a:gd name="T42" fmla="*/ 960 w 1104"/>
                  <a:gd name="T43" fmla="*/ 384 h 864"/>
                  <a:gd name="T44" fmla="*/ 1104 w 1104"/>
                  <a:gd name="T45" fmla="*/ 528 h 864"/>
                  <a:gd name="T46" fmla="*/ 1104 w 1104"/>
                  <a:gd name="T47" fmla="*/ 672 h 864"/>
                  <a:gd name="T48" fmla="*/ 1008 w 1104"/>
                  <a:gd name="T49" fmla="*/ 768 h 864"/>
                  <a:gd name="T50" fmla="*/ 864 w 1104"/>
                  <a:gd name="T51" fmla="*/ 864 h 864"/>
                  <a:gd name="T52" fmla="*/ 768 w 1104"/>
                  <a:gd name="T53" fmla="*/ 816 h 864"/>
                  <a:gd name="T54" fmla="*/ 720 w 1104"/>
                  <a:gd name="T55" fmla="*/ 720 h 864"/>
                  <a:gd name="T56" fmla="*/ 672 w 1104"/>
                  <a:gd name="T57" fmla="*/ 720 h 864"/>
                  <a:gd name="T58" fmla="*/ 672 w 1104"/>
                  <a:gd name="T59" fmla="*/ 624 h 864"/>
                  <a:gd name="T60" fmla="*/ 576 w 1104"/>
                  <a:gd name="T61" fmla="*/ 624 h 864"/>
                  <a:gd name="T62" fmla="*/ 480 w 1104"/>
                  <a:gd name="T63" fmla="*/ 576 h 864"/>
                  <a:gd name="T64" fmla="*/ 432 w 1104"/>
                  <a:gd name="T65" fmla="*/ 576 h 864"/>
                  <a:gd name="T66" fmla="*/ 384 w 1104"/>
                  <a:gd name="T67" fmla="*/ 672 h 864"/>
                  <a:gd name="T68" fmla="*/ 336 w 1104"/>
                  <a:gd name="T69" fmla="*/ 672 h 86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04"/>
                  <a:gd name="T106" fmla="*/ 0 h 864"/>
                  <a:gd name="T107" fmla="*/ 1104 w 1104"/>
                  <a:gd name="T108" fmla="*/ 864 h 86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04" h="864">
                    <a:moveTo>
                      <a:pt x="336" y="672"/>
                    </a:moveTo>
                    <a:lnTo>
                      <a:pt x="288" y="720"/>
                    </a:lnTo>
                    <a:lnTo>
                      <a:pt x="240" y="768"/>
                    </a:lnTo>
                    <a:lnTo>
                      <a:pt x="144" y="768"/>
                    </a:lnTo>
                    <a:lnTo>
                      <a:pt x="96" y="720"/>
                    </a:lnTo>
                    <a:lnTo>
                      <a:pt x="0" y="624"/>
                    </a:lnTo>
                    <a:lnTo>
                      <a:pt x="0" y="528"/>
                    </a:lnTo>
                    <a:lnTo>
                      <a:pt x="48" y="432"/>
                    </a:lnTo>
                    <a:lnTo>
                      <a:pt x="96" y="336"/>
                    </a:lnTo>
                    <a:lnTo>
                      <a:pt x="192" y="384"/>
                    </a:lnTo>
                    <a:lnTo>
                      <a:pt x="240" y="336"/>
                    </a:lnTo>
                    <a:lnTo>
                      <a:pt x="240" y="240"/>
                    </a:lnTo>
                    <a:lnTo>
                      <a:pt x="336" y="192"/>
                    </a:lnTo>
                    <a:lnTo>
                      <a:pt x="384" y="96"/>
                    </a:lnTo>
                    <a:lnTo>
                      <a:pt x="432" y="48"/>
                    </a:lnTo>
                    <a:lnTo>
                      <a:pt x="576" y="0"/>
                    </a:lnTo>
                    <a:lnTo>
                      <a:pt x="768" y="48"/>
                    </a:lnTo>
                    <a:lnTo>
                      <a:pt x="912" y="0"/>
                    </a:lnTo>
                    <a:lnTo>
                      <a:pt x="1008" y="96"/>
                    </a:lnTo>
                    <a:lnTo>
                      <a:pt x="1008" y="288"/>
                    </a:lnTo>
                    <a:lnTo>
                      <a:pt x="864" y="336"/>
                    </a:lnTo>
                    <a:lnTo>
                      <a:pt x="960" y="384"/>
                    </a:lnTo>
                    <a:lnTo>
                      <a:pt x="1104" y="528"/>
                    </a:lnTo>
                    <a:lnTo>
                      <a:pt x="1104" y="672"/>
                    </a:lnTo>
                    <a:lnTo>
                      <a:pt x="1008" y="768"/>
                    </a:lnTo>
                    <a:lnTo>
                      <a:pt x="864" y="864"/>
                    </a:lnTo>
                    <a:lnTo>
                      <a:pt x="768" y="816"/>
                    </a:lnTo>
                    <a:lnTo>
                      <a:pt x="720" y="720"/>
                    </a:lnTo>
                    <a:lnTo>
                      <a:pt x="672" y="720"/>
                    </a:lnTo>
                    <a:lnTo>
                      <a:pt x="672" y="624"/>
                    </a:lnTo>
                    <a:lnTo>
                      <a:pt x="576" y="624"/>
                    </a:lnTo>
                    <a:lnTo>
                      <a:pt x="480" y="576"/>
                    </a:lnTo>
                    <a:lnTo>
                      <a:pt x="432" y="576"/>
                    </a:lnTo>
                    <a:lnTo>
                      <a:pt x="384" y="672"/>
                    </a:lnTo>
                    <a:lnTo>
                      <a:pt x="336" y="672"/>
                    </a:lnTo>
                    <a:close/>
                  </a:path>
                </a:pathLst>
              </a:custGeom>
              <a:blipFill dpi="0" rotWithShape="1">
                <a:blip r:embed="rId3" cstate="print">
                  <a:alphaModFix amt="90000"/>
                </a:blip>
                <a:srcRect/>
                <a:tile tx="0" ty="0" sx="100000" sy="100000" flip="none" algn="tl"/>
              </a:blipFill>
              <a:ln w="22225">
                <a:solidFill>
                  <a:srgbClr val="99CC00"/>
                </a:solidFill>
                <a:prstDash val="lgDashDotDot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306" name="Oval 203"/>
              <p:cNvSpPr>
                <a:spLocks noChangeArrowheads="1"/>
              </p:cNvSpPr>
              <p:nvPr/>
            </p:nvSpPr>
            <p:spPr bwMode="auto">
              <a:xfrm>
                <a:off x="3312" y="3168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307" name="Oval 204"/>
              <p:cNvSpPr>
                <a:spLocks noChangeArrowheads="1"/>
              </p:cNvSpPr>
              <p:nvPr/>
            </p:nvSpPr>
            <p:spPr bwMode="auto">
              <a:xfrm>
                <a:off x="3840" y="3120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308" name="Oval 205"/>
              <p:cNvSpPr>
                <a:spLocks noChangeArrowheads="1"/>
              </p:cNvSpPr>
              <p:nvPr/>
            </p:nvSpPr>
            <p:spPr bwMode="auto">
              <a:xfrm>
                <a:off x="3504" y="307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309" name="Oval 206"/>
              <p:cNvSpPr>
                <a:spLocks noChangeArrowheads="1"/>
              </p:cNvSpPr>
              <p:nvPr/>
            </p:nvSpPr>
            <p:spPr bwMode="auto">
              <a:xfrm>
                <a:off x="3360" y="3264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310" name="Oval 207"/>
              <p:cNvSpPr>
                <a:spLocks noChangeArrowheads="1"/>
              </p:cNvSpPr>
              <p:nvPr/>
            </p:nvSpPr>
            <p:spPr bwMode="auto">
              <a:xfrm>
                <a:off x="4032" y="331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</p:grpSp>
      <p:sp>
        <p:nvSpPr>
          <p:cNvPr id="6" name="Rectangle 208"/>
          <p:cNvSpPr>
            <a:spLocks noChangeArrowheads="1"/>
          </p:cNvSpPr>
          <p:nvPr/>
        </p:nvSpPr>
        <p:spPr bwMode="auto">
          <a:xfrm>
            <a:off x="-214313" y="0"/>
            <a:ext cx="9501188" cy="6858000"/>
          </a:xfrm>
          <a:prstGeom prst="rect">
            <a:avLst/>
          </a:prstGeom>
          <a:gradFill rotWithShape="1">
            <a:gsLst>
              <a:gs pos="0">
                <a:srgbClr val="FFFF99">
                  <a:alpha val="12999"/>
                </a:srgbClr>
              </a:gs>
              <a:gs pos="100000">
                <a:srgbClr val="4A4EF4">
                  <a:alpha val="40999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grpSp>
        <p:nvGrpSpPr>
          <p:cNvPr id="4499" name="Group 308"/>
          <p:cNvGrpSpPr>
            <a:grpSpLocks/>
          </p:cNvGrpSpPr>
          <p:nvPr/>
        </p:nvGrpSpPr>
        <p:grpSpPr bwMode="auto">
          <a:xfrm>
            <a:off x="7164388" y="5157788"/>
            <a:ext cx="720725" cy="649287"/>
            <a:chOff x="3648" y="1968"/>
            <a:chExt cx="964" cy="972"/>
          </a:xfrm>
        </p:grpSpPr>
        <p:grpSp>
          <p:nvGrpSpPr>
            <p:cNvPr id="4500" name="Group 309"/>
            <p:cNvGrpSpPr>
              <a:grpSpLocks/>
            </p:cNvGrpSpPr>
            <p:nvPr/>
          </p:nvGrpSpPr>
          <p:grpSpPr bwMode="auto">
            <a:xfrm rot="949569">
              <a:off x="3792" y="2016"/>
              <a:ext cx="816" cy="528"/>
              <a:chOff x="3168" y="2736"/>
              <a:chExt cx="1200" cy="624"/>
            </a:xfrm>
          </p:grpSpPr>
          <p:sp>
            <p:nvSpPr>
              <p:cNvPr id="4292" name="Freeform 310"/>
              <p:cNvSpPr>
                <a:spLocks/>
              </p:cNvSpPr>
              <p:nvPr/>
            </p:nvSpPr>
            <p:spPr bwMode="auto">
              <a:xfrm rot="587224">
                <a:off x="3168" y="2880"/>
                <a:ext cx="624" cy="480"/>
              </a:xfrm>
              <a:custGeom>
                <a:avLst/>
                <a:gdLst>
                  <a:gd name="T0" fmla="*/ 576 w 624"/>
                  <a:gd name="T1" fmla="*/ 1601 h 384"/>
                  <a:gd name="T2" fmla="*/ 576 w 624"/>
                  <a:gd name="T3" fmla="*/ 1374 h 384"/>
                  <a:gd name="T4" fmla="*/ 528 w 624"/>
                  <a:gd name="T5" fmla="*/ 1145 h 384"/>
                  <a:gd name="T6" fmla="*/ 432 w 624"/>
                  <a:gd name="T7" fmla="*/ 916 h 384"/>
                  <a:gd name="T8" fmla="*/ 192 w 624"/>
                  <a:gd name="T9" fmla="*/ 686 h 384"/>
                  <a:gd name="T10" fmla="*/ 0 w 624"/>
                  <a:gd name="T11" fmla="*/ 686 h 384"/>
                  <a:gd name="T12" fmla="*/ 48 w 624"/>
                  <a:gd name="T13" fmla="*/ 460 h 384"/>
                  <a:gd name="T14" fmla="*/ 0 w 624"/>
                  <a:gd name="T15" fmla="*/ 916 h 384"/>
                  <a:gd name="T16" fmla="*/ 96 w 624"/>
                  <a:gd name="T17" fmla="*/ 460 h 384"/>
                  <a:gd name="T18" fmla="*/ 48 w 624"/>
                  <a:gd name="T19" fmla="*/ 916 h 384"/>
                  <a:gd name="T20" fmla="*/ 192 w 624"/>
                  <a:gd name="T21" fmla="*/ 230 h 384"/>
                  <a:gd name="T22" fmla="*/ 48 w 624"/>
                  <a:gd name="T23" fmla="*/ 1374 h 384"/>
                  <a:gd name="T24" fmla="*/ 240 w 624"/>
                  <a:gd name="T25" fmla="*/ 230 h 384"/>
                  <a:gd name="T26" fmla="*/ 96 w 624"/>
                  <a:gd name="T27" fmla="*/ 1831 h 384"/>
                  <a:gd name="T28" fmla="*/ 336 w 624"/>
                  <a:gd name="T29" fmla="*/ 0 h 384"/>
                  <a:gd name="T30" fmla="*/ 192 w 624"/>
                  <a:gd name="T31" fmla="*/ 1831 h 384"/>
                  <a:gd name="T32" fmla="*/ 384 w 624"/>
                  <a:gd name="T33" fmla="*/ 0 h 384"/>
                  <a:gd name="T34" fmla="*/ 240 w 624"/>
                  <a:gd name="T35" fmla="*/ 1601 h 384"/>
                  <a:gd name="T36" fmla="*/ 432 w 624"/>
                  <a:gd name="T37" fmla="*/ 0 h 384"/>
                  <a:gd name="T38" fmla="*/ 336 w 624"/>
                  <a:gd name="T39" fmla="*/ 1374 h 384"/>
                  <a:gd name="T40" fmla="*/ 528 w 624"/>
                  <a:gd name="T41" fmla="*/ 0 h 384"/>
                  <a:gd name="T42" fmla="*/ 336 w 624"/>
                  <a:gd name="T43" fmla="*/ 1601 h 384"/>
                  <a:gd name="T44" fmla="*/ 528 w 624"/>
                  <a:gd name="T45" fmla="*/ 460 h 384"/>
                  <a:gd name="T46" fmla="*/ 432 w 624"/>
                  <a:gd name="T47" fmla="*/ 1601 h 384"/>
                  <a:gd name="T48" fmla="*/ 576 w 624"/>
                  <a:gd name="T49" fmla="*/ 686 h 384"/>
                  <a:gd name="T50" fmla="*/ 480 w 624"/>
                  <a:gd name="T51" fmla="*/ 1601 h 384"/>
                  <a:gd name="T52" fmla="*/ 624 w 624"/>
                  <a:gd name="T53" fmla="*/ 1145 h 384"/>
                  <a:gd name="T54" fmla="*/ 528 w 624"/>
                  <a:gd name="T55" fmla="*/ 1601 h 384"/>
                  <a:gd name="T56" fmla="*/ 576 w 624"/>
                  <a:gd name="T57" fmla="*/ 1601 h 38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624"/>
                  <a:gd name="T88" fmla="*/ 0 h 384"/>
                  <a:gd name="T89" fmla="*/ 624 w 624"/>
                  <a:gd name="T90" fmla="*/ 384 h 38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624" h="384">
                    <a:moveTo>
                      <a:pt x="576" y="336"/>
                    </a:moveTo>
                    <a:lnTo>
                      <a:pt x="576" y="288"/>
                    </a:lnTo>
                    <a:lnTo>
                      <a:pt x="528" y="240"/>
                    </a:lnTo>
                    <a:lnTo>
                      <a:pt x="432" y="192"/>
                    </a:lnTo>
                    <a:lnTo>
                      <a:pt x="192" y="144"/>
                    </a:lnTo>
                    <a:lnTo>
                      <a:pt x="0" y="144"/>
                    </a:lnTo>
                    <a:lnTo>
                      <a:pt x="48" y="96"/>
                    </a:lnTo>
                    <a:lnTo>
                      <a:pt x="0" y="192"/>
                    </a:lnTo>
                    <a:lnTo>
                      <a:pt x="96" y="96"/>
                    </a:lnTo>
                    <a:lnTo>
                      <a:pt x="48" y="192"/>
                    </a:lnTo>
                    <a:lnTo>
                      <a:pt x="192" y="48"/>
                    </a:lnTo>
                    <a:lnTo>
                      <a:pt x="48" y="288"/>
                    </a:lnTo>
                    <a:lnTo>
                      <a:pt x="240" y="48"/>
                    </a:lnTo>
                    <a:lnTo>
                      <a:pt x="96" y="384"/>
                    </a:lnTo>
                    <a:lnTo>
                      <a:pt x="336" y="0"/>
                    </a:lnTo>
                    <a:lnTo>
                      <a:pt x="192" y="384"/>
                    </a:lnTo>
                    <a:lnTo>
                      <a:pt x="384" y="0"/>
                    </a:lnTo>
                    <a:lnTo>
                      <a:pt x="240" y="336"/>
                    </a:lnTo>
                    <a:lnTo>
                      <a:pt x="432" y="0"/>
                    </a:lnTo>
                    <a:lnTo>
                      <a:pt x="336" y="288"/>
                    </a:lnTo>
                    <a:lnTo>
                      <a:pt x="528" y="0"/>
                    </a:lnTo>
                    <a:lnTo>
                      <a:pt x="336" y="336"/>
                    </a:lnTo>
                    <a:lnTo>
                      <a:pt x="528" y="96"/>
                    </a:lnTo>
                    <a:lnTo>
                      <a:pt x="432" y="336"/>
                    </a:lnTo>
                    <a:lnTo>
                      <a:pt x="576" y="144"/>
                    </a:lnTo>
                    <a:lnTo>
                      <a:pt x="480" y="336"/>
                    </a:lnTo>
                    <a:lnTo>
                      <a:pt x="624" y="240"/>
                    </a:lnTo>
                    <a:lnTo>
                      <a:pt x="528" y="336"/>
                    </a:lnTo>
                    <a:lnTo>
                      <a:pt x="576" y="336"/>
                    </a:lnTo>
                    <a:close/>
                  </a:path>
                </a:pathLst>
              </a:custGeom>
              <a:solidFill>
                <a:srgbClr val="19E12C"/>
              </a:solidFill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293" name="Freeform 311"/>
              <p:cNvSpPr>
                <a:spLocks/>
              </p:cNvSpPr>
              <p:nvPr/>
            </p:nvSpPr>
            <p:spPr bwMode="auto">
              <a:xfrm rot="20254237" flipH="1">
                <a:off x="3648" y="2736"/>
                <a:ext cx="720" cy="576"/>
              </a:xfrm>
              <a:custGeom>
                <a:avLst/>
                <a:gdLst>
                  <a:gd name="T0" fmla="*/ 1568 w 624"/>
                  <a:gd name="T1" fmla="*/ 5740 h 384"/>
                  <a:gd name="T2" fmla="*/ 1568 w 624"/>
                  <a:gd name="T3" fmla="*/ 4921 h 384"/>
                  <a:gd name="T4" fmla="*/ 1438 w 624"/>
                  <a:gd name="T5" fmla="*/ 4101 h 384"/>
                  <a:gd name="T6" fmla="*/ 1176 w 624"/>
                  <a:gd name="T7" fmla="*/ 3281 h 384"/>
                  <a:gd name="T8" fmla="*/ 522 w 624"/>
                  <a:gd name="T9" fmla="*/ 2461 h 384"/>
                  <a:gd name="T10" fmla="*/ 0 w 624"/>
                  <a:gd name="T11" fmla="*/ 2461 h 384"/>
                  <a:gd name="T12" fmla="*/ 129 w 624"/>
                  <a:gd name="T13" fmla="*/ 1641 h 384"/>
                  <a:gd name="T14" fmla="*/ 0 w 624"/>
                  <a:gd name="T15" fmla="*/ 3281 h 384"/>
                  <a:gd name="T16" fmla="*/ 262 w 624"/>
                  <a:gd name="T17" fmla="*/ 1641 h 384"/>
                  <a:gd name="T18" fmla="*/ 129 w 624"/>
                  <a:gd name="T19" fmla="*/ 3281 h 384"/>
                  <a:gd name="T20" fmla="*/ 522 w 624"/>
                  <a:gd name="T21" fmla="*/ 819 h 384"/>
                  <a:gd name="T22" fmla="*/ 129 w 624"/>
                  <a:gd name="T23" fmla="*/ 4921 h 384"/>
                  <a:gd name="T24" fmla="*/ 655 w 624"/>
                  <a:gd name="T25" fmla="*/ 819 h 384"/>
                  <a:gd name="T26" fmla="*/ 262 w 624"/>
                  <a:gd name="T27" fmla="*/ 6561 h 384"/>
                  <a:gd name="T28" fmla="*/ 917 w 624"/>
                  <a:gd name="T29" fmla="*/ 0 h 384"/>
                  <a:gd name="T30" fmla="*/ 522 w 624"/>
                  <a:gd name="T31" fmla="*/ 6561 h 384"/>
                  <a:gd name="T32" fmla="*/ 1047 w 624"/>
                  <a:gd name="T33" fmla="*/ 0 h 384"/>
                  <a:gd name="T34" fmla="*/ 655 w 624"/>
                  <a:gd name="T35" fmla="*/ 5740 h 384"/>
                  <a:gd name="T36" fmla="*/ 1176 w 624"/>
                  <a:gd name="T37" fmla="*/ 0 h 384"/>
                  <a:gd name="T38" fmla="*/ 917 w 624"/>
                  <a:gd name="T39" fmla="*/ 4921 h 384"/>
                  <a:gd name="T40" fmla="*/ 1438 w 624"/>
                  <a:gd name="T41" fmla="*/ 0 h 384"/>
                  <a:gd name="T42" fmla="*/ 917 w 624"/>
                  <a:gd name="T43" fmla="*/ 5740 h 384"/>
                  <a:gd name="T44" fmla="*/ 1438 w 624"/>
                  <a:gd name="T45" fmla="*/ 1641 h 384"/>
                  <a:gd name="T46" fmla="*/ 1176 w 624"/>
                  <a:gd name="T47" fmla="*/ 5740 h 384"/>
                  <a:gd name="T48" fmla="*/ 1568 w 624"/>
                  <a:gd name="T49" fmla="*/ 2461 h 384"/>
                  <a:gd name="T50" fmla="*/ 1306 w 624"/>
                  <a:gd name="T51" fmla="*/ 5740 h 384"/>
                  <a:gd name="T52" fmla="*/ 1700 w 624"/>
                  <a:gd name="T53" fmla="*/ 4101 h 384"/>
                  <a:gd name="T54" fmla="*/ 1438 w 624"/>
                  <a:gd name="T55" fmla="*/ 5740 h 384"/>
                  <a:gd name="T56" fmla="*/ 1568 w 624"/>
                  <a:gd name="T57" fmla="*/ 5740 h 38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624"/>
                  <a:gd name="T88" fmla="*/ 0 h 384"/>
                  <a:gd name="T89" fmla="*/ 624 w 624"/>
                  <a:gd name="T90" fmla="*/ 384 h 38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624" h="384">
                    <a:moveTo>
                      <a:pt x="576" y="336"/>
                    </a:moveTo>
                    <a:lnTo>
                      <a:pt x="576" y="288"/>
                    </a:lnTo>
                    <a:lnTo>
                      <a:pt x="528" y="240"/>
                    </a:lnTo>
                    <a:lnTo>
                      <a:pt x="432" y="192"/>
                    </a:lnTo>
                    <a:lnTo>
                      <a:pt x="192" y="144"/>
                    </a:lnTo>
                    <a:lnTo>
                      <a:pt x="0" y="144"/>
                    </a:lnTo>
                    <a:lnTo>
                      <a:pt x="48" y="96"/>
                    </a:lnTo>
                    <a:lnTo>
                      <a:pt x="0" y="192"/>
                    </a:lnTo>
                    <a:lnTo>
                      <a:pt x="96" y="96"/>
                    </a:lnTo>
                    <a:lnTo>
                      <a:pt x="48" y="192"/>
                    </a:lnTo>
                    <a:lnTo>
                      <a:pt x="192" y="48"/>
                    </a:lnTo>
                    <a:lnTo>
                      <a:pt x="48" y="288"/>
                    </a:lnTo>
                    <a:lnTo>
                      <a:pt x="240" y="48"/>
                    </a:lnTo>
                    <a:lnTo>
                      <a:pt x="96" y="384"/>
                    </a:lnTo>
                    <a:lnTo>
                      <a:pt x="336" y="0"/>
                    </a:lnTo>
                    <a:lnTo>
                      <a:pt x="192" y="384"/>
                    </a:lnTo>
                    <a:lnTo>
                      <a:pt x="384" y="0"/>
                    </a:lnTo>
                    <a:lnTo>
                      <a:pt x="240" y="336"/>
                    </a:lnTo>
                    <a:lnTo>
                      <a:pt x="432" y="0"/>
                    </a:lnTo>
                    <a:lnTo>
                      <a:pt x="336" y="288"/>
                    </a:lnTo>
                    <a:lnTo>
                      <a:pt x="528" y="0"/>
                    </a:lnTo>
                    <a:lnTo>
                      <a:pt x="336" y="336"/>
                    </a:lnTo>
                    <a:lnTo>
                      <a:pt x="528" y="96"/>
                    </a:lnTo>
                    <a:lnTo>
                      <a:pt x="432" y="336"/>
                    </a:lnTo>
                    <a:lnTo>
                      <a:pt x="576" y="144"/>
                    </a:lnTo>
                    <a:lnTo>
                      <a:pt x="480" y="336"/>
                    </a:lnTo>
                    <a:lnTo>
                      <a:pt x="624" y="240"/>
                    </a:lnTo>
                    <a:lnTo>
                      <a:pt x="528" y="336"/>
                    </a:lnTo>
                    <a:lnTo>
                      <a:pt x="576" y="336"/>
                    </a:lnTo>
                    <a:close/>
                  </a:path>
                </a:pathLst>
              </a:custGeom>
              <a:solidFill>
                <a:srgbClr val="19E12C"/>
              </a:solidFill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sp>
          <p:nvSpPr>
            <p:cNvPr id="4408" name="Freeform 312"/>
            <p:cNvSpPr>
              <a:spLocks/>
            </p:cNvSpPr>
            <p:nvPr/>
          </p:nvSpPr>
          <p:spPr bwMode="auto">
            <a:xfrm>
              <a:off x="3648" y="2593"/>
              <a:ext cx="493" cy="264"/>
            </a:xfrm>
            <a:custGeom>
              <a:avLst/>
              <a:gdLst/>
              <a:ahLst/>
              <a:cxnLst>
                <a:cxn ang="0">
                  <a:pos x="3" y="129"/>
                </a:cxn>
                <a:cxn ang="0">
                  <a:pos x="48" y="87"/>
                </a:cxn>
                <a:cxn ang="0">
                  <a:pos x="72" y="54"/>
                </a:cxn>
                <a:cxn ang="0">
                  <a:pos x="75" y="45"/>
                </a:cxn>
                <a:cxn ang="0">
                  <a:pos x="138" y="18"/>
                </a:cxn>
                <a:cxn ang="0">
                  <a:pos x="156" y="6"/>
                </a:cxn>
                <a:cxn ang="0">
                  <a:pos x="174" y="0"/>
                </a:cxn>
                <a:cxn ang="0">
                  <a:pos x="261" y="24"/>
                </a:cxn>
                <a:cxn ang="0">
                  <a:pos x="294" y="33"/>
                </a:cxn>
                <a:cxn ang="0">
                  <a:pos x="303" y="36"/>
                </a:cxn>
                <a:cxn ang="0">
                  <a:pos x="318" y="51"/>
                </a:cxn>
                <a:cxn ang="0">
                  <a:pos x="336" y="78"/>
                </a:cxn>
                <a:cxn ang="0">
                  <a:pos x="348" y="105"/>
                </a:cxn>
                <a:cxn ang="0">
                  <a:pos x="330" y="117"/>
                </a:cxn>
                <a:cxn ang="0">
                  <a:pos x="321" y="123"/>
                </a:cxn>
                <a:cxn ang="0">
                  <a:pos x="288" y="156"/>
                </a:cxn>
                <a:cxn ang="0">
                  <a:pos x="237" y="147"/>
                </a:cxn>
                <a:cxn ang="0">
                  <a:pos x="195" y="153"/>
                </a:cxn>
                <a:cxn ang="0">
                  <a:pos x="192" y="162"/>
                </a:cxn>
                <a:cxn ang="0">
                  <a:pos x="174" y="168"/>
                </a:cxn>
                <a:cxn ang="0">
                  <a:pos x="84" y="159"/>
                </a:cxn>
                <a:cxn ang="0">
                  <a:pos x="9" y="153"/>
                </a:cxn>
                <a:cxn ang="0">
                  <a:pos x="3" y="144"/>
                </a:cxn>
                <a:cxn ang="0">
                  <a:pos x="3" y="129"/>
                </a:cxn>
              </a:cxnLst>
              <a:rect l="0" t="0" r="r" b="b"/>
              <a:pathLst>
                <a:path w="348" h="168">
                  <a:moveTo>
                    <a:pt x="3" y="129"/>
                  </a:moveTo>
                  <a:cubicBezTo>
                    <a:pt x="26" y="121"/>
                    <a:pt x="29" y="99"/>
                    <a:pt x="48" y="87"/>
                  </a:cubicBezTo>
                  <a:cubicBezTo>
                    <a:pt x="57" y="74"/>
                    <a:pt x="58" y="63"/>
                    <a:pt x="72" y="54"/>
                  </a:cubicBezTo>
                  <a:cubicBezTo>
                    <a:pt x="73" y="51"/>
                    <a:pt x="72" y="47"/>
                    <a:pt x="75" y="45"/>
                  </a:cubicBezTo>
                  <a:cubicBezTo>
                    <a:pt x="91" y="34"/>
                    <a:pt x="119" y="31"/>
                    <a:pt x="138" y="18"/>
                  </a:cubicBezTo>
                  <a:cubicBezTo>
                    <a:pt x="144" y="14"/>
                    <a:pt x="149" y="8"/>
                    <a:pt x="156" y="6"/>
                  </a:cubicBezTo>
                  <a:cubicBezTo>
                    <a:pt x="162" y="4"/>
                    <a:pt x="174" y="0"/>
                    <a:pt x="174" y="0"/>
                  </a:cubicBezTo>
                  <a:cubicBezTo>
                    <a:pt x="205" y="6"/>
                    <a:pt x="230" y="19"/>
                    <a:pt x="261" y="24"/>
                  </a:cubicBezTo>
                  <a:cubicBezTo>
                    <a:pt x="278" y="27"/>
                    <a:pt x="276" y="27"/>
                    <a:pt x="294" y="33"/>
                  </a:cubicBezTo>
                  <a:cubicBezTo>
                    <a:pt x="297" y="34"/>
                    <a:pt x="303" y="36"/>
                    <a:pt x="303" y="36"/>
                  </a:cubicBezTo>
                  <a:cubicBezTo>
                    <a:pt x="319" y="60"/>
                    <a:pt x="298" y="31"/>
                    <a:pt x="318" y="51"/>
                  </a:cubicBezTo>
                  <a:cubicBezTo>
                    <a:pt x="326" y="59"/>
                    <a:pt x="327" y="69"/>
                    <a:pt x="336" y="78"/>
                  </a:cubicBezTo>
                  <a:cubicBezTo>
                    <a:pt x="339" y="88"/>
                    <a:pt x="345" y="95"/>
                    <a:pt x="348" y="105"/>
                  </a:cubicBezTo>
                  <a:cubicBezTo>
                    <a:pt x="342" y="109"/>
                    <a:pt x="336" y="113"/>
                    <a:pt x="330" y="117"/>
                  </a:cubicBezTo>
                  <a:cubicBezTo>
                    <a:pt x="327" y="119"/>
                    <a:pt x="321" y="123"/>
                    <a:pt x="321" y="123"/>
                  </a:cubicBezTo>
                  <a:cubicBezTo>
                    <a:pt x="313" y="146"/>
                    <a:pt x="312" y="148"/>
                    <a:pt x="288" y="156"/>
                  </a:cubicBezTo>
                  <a:cubicBezTo>
                    <a:pt x="271" y="153"/>
                    <a:pt x="254" y="149"/>
                    <a:pt x="237" y="147"/>
                  </a:cubicBezTo>
                  <a:cubicBezTo>
                    <a:pt x="223" y="148"/>
                    <a:pt x="205" y="143"/>
                    <a:pt x="195" y="153"/>
                  </a:cubicBezTo>
                  <a:cubicBezTo>
                    <a:pt x="193" y="155"/>
                    <a:pt x="195" y="160"/>
                    <a:pt x="192" y="162"/>
                  </a:cubicBezTo>
                  <a:cubicBezTo>
                    <a:pt x="187" y="166"/>
                    <a:pt x="174" y="168"/>
                    <a:pt x="174" y="168"/>
                  </a:cubicBezTo>
                  <a:cubicBezTo>
                    <a:pt x="138" y="166"/>
                    <a:pt x="117" y="163"/>
                    <a:pt x="84" y="159"/>
                  </a:cubicBezTo>
                  <a:cubicBezTo>
                    <a:pt x="59" y="167"/>
                    <a:pt x="31" y="168"/>
                    <a:pt x="9" y="153"/>
                  </a:cubicBezTo>
                  <a:cubicBezTo>
                    <a:pt x="7" y="150"/>
                    <a:pt x="4" y="148"/>
                    <a:pt x="3" y="144"/>
                  </a:cubicBezTo>
                  <a:cubicBezTo>
                    <a:pt x="0" y="127"/>
                    <a:pt x="31" y="136"/>
                    <a:pt x="3" y="12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rgbClr val="663300">
                    <a:alpha val="88000"/>
                  </a:srgb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grpSp>
          <p:nvGrpSpPr>
            <p:cNvPr id="4501" name="Group 313"/>
            <p:cNvGrpSpPr>
              <a:grpSpLocks/>
            </p:cNvGrpSpPr>
            <p:nvPr/>
          </p:nvGrpSpPr>
          <p:grpSpPr bwMode="auto">
            <a:xfrm>
              <a:off x="3984" y="2448"/>
              <a:ext cx="628" cy="431"/>
              <a:chOff x="4268" y="2112"/>
              <a:chExt cx="628" cy="431"/>
            </a:xfrm>
          </p:grpSpPr>
          <p:grpSp>
            <p:nvGrpSpPr>
              <p:cNvPr id="4502" name="Group 314"/>
              <p:cNvGrpSpPr>
                <a:grpSpLocks/>
              </p:cNvGrpSpPr>
              <p:nvPr/>
            </p:nvGrpSpPr>
            <p:grpSpPr bwMode="auto">
              <a:xfrm>
                <a:off x="4272" y="2160"/>
                <a:ext cx="576" cy="336"/>
                <a:chOff x="3792" y="3216"/>
                <a:chExt cx="576" cy="336"/>
              </a:xfrm>
            </p:grpSpPr>
            <p:sp>
              <p:nvSpPr>
                <p:cNvPr id="4290" name="Freeform 315" descr="Бумажный пакет"/>
                <p:cNvSpPr>
                  <a:spLocks/>
                </p:cNvSpPr>
                <p:nvPr/>
              </p:nvSpPr>
              <p:spPr bwMode="auto">
                <a:xfrm rot="360875">
                  <a:off x="3792" y="3216"/>
                  <a:ext cx="576" cy="336"/>
                </a:xfrm>
                <a:custGeom>
                  <a:avLst/>
                  <a:gdLst>
                    <a:gd name="T0" fmla="*/ 99 w 672"/>
                    <a:gd name="T1" fmla="*/ 75 h 432"/>
                    <a:gd name="T2" fmla="*/ 49 w 672"/>
                    <a:gd name="T3" fmla="*/ 67 h 432"/>
                    <a:gd name="T4" fmla="*/ 16 w 672"/>
                    <a:gd name="T5" fmla="*/ 50 h 432"/>
                    <a:gd name="T6" fmla="*/ 0 w 672"/>
                    <a:gd name="T7" fmla="*/ 33 h 432"/>
                    <a:gd name="T8" fmla="*/ 16 w 672"/>
                    <a:gd name="T9" fmla="*/ 9 h 432"/>
                    <a:gd name="T10" fmla="*/ 49 w 672"/>
                    <a:gd name="T11" fmla="*/ 0 h 432"/>
                    <a:gd name="T12" fmla="*/ 81 w 672"/>
                    <a:gd name="T13" fmla="*/ 0 h 432"/>
                    <a:gd name="T14" fmla="*/ 99 w 672"/>
                    <a:gd name="T15" fmla="*/ 9 h 432"/>
                    <a:gd name="T16" fmla="*/ 115 w 672"/>
                    <a:gd name="T17" fmla="*/ 9 h 432"/>
                    <a:gd name="T18" fmla="*/ 179 w 672"/>
                    <a:gd name="T19" fmla="*/ 9 h 432"/>
                    <a:gd name="T20" fmla="*/ 213 w 672"/>
                    <a:gd name="T21" fmla="*/ 25 h 432"/>
                    <a:gd name="T22" fmla="*/ 229 w 672"/>
                    <a:gd name="T23" fmla="*/ 50 h 432"/>
                    <a:gd name="T24" fmla="*/ 213 w 672"/>
                    <a:gd name="T25" fmla="*/ 58 h 432"/>
                    <a:gd name="T26" fmla="*/ 179 w 672"/>
                    <a:gd name="T27" fmla="*/ 75 h 432"/>
                    <a:gd name="T28" fmla="*/ 130 w 672"/>
                    <a:gd name="T29" fmla="*/ 67 h 432"/>
                    <a:gd name="T30" fmla="*/ 99 w 672"/>
                    <a:gd name="T31" fmla="*/ 75 h 43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72"/>
                    <a:gd name="T49" fmla="*/ 0 h 432"/>
                    <a:gd name="T50" fmla="*/ 672 w 672"/>
                    <a:gd name="T51" fmla="*/ 432 h 43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72" h="432">
                      <a:moveTo>
                        <a:pt x="288" y="432"/>
                      </a:moveTo>
                      <a:lnTo>
                        <a:pt x="144" y="384"/>
                      </a:lnTo>
                      <a:lnTo>
                        <a:pt x="48" y="288"/>
                      </a:lnTo>
                      <a:lnTo>
                        <a:pt x="0" y="192"/>
                      </a:lnTo>
                      <a:lnTo>
                        <a:pt x="48" y="48"/>
                      </a:lnTo>
                      <a:lnTo>
                        <a:pt x="144" y="0"/>
                      </a:lnTo>
                      <a:lnTo>
                        <a:pt x="240" y="0"/>
                      </a:lnTo>
                      <a:lnTo>
                        <a:pt x="288" y="48"/>
                      </a:lnTo>
                      <a:lnTo>
                        <a:pt x="336" y="48"/>
                      </a:lnTo>
                      <a:lnTo>
                        <a:pt x="528" y="48"/>
                      </a:lnTo>
                      <a:lnTo>
                        <a:pt x="624" y="144"/>
                      </a:lnTo>
                      <a:lnTo>
                        <a:pt x="672" y="288"/>
                      </a:lnTo>
                      <a:lnTo>
                        <a:pt x="624" y="336"/>
                      </a:lnTo>
                      <a:lnTo>
                        <a:pt x="528" y="432"/>
                      </a:lnTo>
                      <a:lnTo>
                        <a:pt x="384" y="384"/>
                      </a:lnTo>
                      <a:lnTo>
                        <a:pt x="288" y="432"/>
                      </a:lnTo>
                      <a:close/>
                    </a:path>
                  </a:pathLst>
                </a:custGeom>
                <a:blipFill dpi="0" rotWithShape="1">
                  <a:blip r:embed="rId5" cstate="print">
                    <a:alphaModFix amt="50000"/>
                  </a:blip>
                  <a:srcRect/>
                  <a:tile tx="0" ty="0" sx="100000" sy="100000" flip="none" algn="tl"/>
                </a:blipFill>
                <a:ln w="28575">
                  <a:solidFill>
                    <a:schemeClr val="tx1"/>
                  </a:solidFill>
                  <a:prstDash val="lgDash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291" name="Freeform 316"/>
                <p:cNvSpPr>
                  <a:spLocks/>
                </p:cNvSpPr>
                <p:nvPr/>
              </p:nvSpPr>
              <p:spPr bwMode="auto">
                <a:xfrm rot="360875">
                  <a:off x="3792" y="3216"/>
                  <a:ext cx="576" cy="336"/>
                </a:xfrm>
                <a:custGeom>
                  <a:avLst/>
                  <a:gdLst>
                    <a:gd name="T0" fmla="*/ 99 w 672"/>
                    <a:gd name="T1" fmla="*/ 75 h 432"/>
                    <a:gd name="T2" fmla="*/ 49 w 672"/>
                    <a:gd name="T3" fmla="*/ 67 h 432"/>
                    <a:gd name="T4" fmla="*/ 16 w 672"/>
                    <a:gd name="T5" fmla="*/ 50 h 432"/>
                    <a:gd name="T6" fmla="*/ 0 w 672"/>
                    <a:gd name="T7" fmla="*/ 33 h 432"/>
                    <a:gd name="T8" fmla="*/ 16 w 672"/>
                    <a:gd name="T9" fmla="*/ 9 h 432"/>
                    <a:gd name="T10" fmla="*/ 49 w 672"/>
                    <a:gd name="T11" fmla="*/ 0 h 432"/>
                    <a:gd name="T12" fmla="*/ 81 w 672"/>
                    <a:gd name="T13" fmla="*/ 0 h 432"/>
                    <a:gd name="T14" fmla="*/ 99 w 672"/>
                    <a:gd name="T15" fmla="*/ 9 h 432"/>
                    <a:gd name="T16" fmla="*/ 115 w 672"/>
                    <a:gd name="T17" fmla="*/ 9 h 432"/>
                    <a:gd name="T18" fmla="*/ 179 w 672"/>
                    <a:gd name="T19" fmla="*/ 9 h 432"/>
                    <a:gd name="T20" fmla="*/ 213 w 672"/>
                    <a:gd name="T21" fmla="*/ 25 h 432"/>
                    <a:gd name="T22" fmla="*/ 229 w 672"/>
                    <a:gd name="T23" fmla="*/ 50 h 432"/>
                    <a:gd name="T24" fmla="*/ 213 w 672"/>
                    <a:gd name="T25" fmla="*/ 58 h 432"/>
                    <a:gd name="T26" fmla="*/ 179 w 672"/>
                    <a:gd name="T27" fmla="*/ 75 h 432"/>
                    <a:gd name="T28" fmla="*/ 130 w 672"/>
                    <a:gd name="T29" fmla="*/ 67 h 432"/>
                    <a:gd name="T30" fmla="*/ 99 w 672"/>
                    <a:gd name="T31" fmla="*/ 75 h 43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72"/>
                    <a:gd name="T49" fmla="*/ 0 h 432"/>
                    <a:gd name="T50" fmla="*/ 672 w 672"/>
                    <a:gd name="T51" fmla="*/ 432 h 43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72" h="432">
                      <a:moveTo>
                        <a:pt x="288" y="432"/>
                      </a:moveTo>
                      <a:lnTo>
                        <a:pt x="144" y="384"/>
                      </a:lnTo>
                      <a:lnTo>
                        <a:pt x="48" y="288"/>
                      </a:lnTo>
                      <a:lnTo>
                        <a:pt x="0" y="192"/>
                      </a:lnTo>
                      <a:lnTo>
                        <a:pt x="48" y="48"/>
                      </a:lnTo>
                      <a:lnTo>
                        <a:pt x="144" y="0"/>
                      </a:lnTo>
                      <a:lnTo>
                        <a:pt x="240" y="0"/>
                      </a:lnTo>
                      <a:lnTo>
                        <a:pt x="288" y="48"/>
                      </a:lnTo>
                      <a:lnTo>
                        <a:pt x="336" y="48"/>
                      </a:lnTo>
                      <a:lnTo>
                        <a:pt x="528" y="48"/>
                      </a:lnTo>
                      <a:lnTo>
                        <a:pt x="624" y="144"/>
                      </a:lnTo>
                      <a:lnTo>
                        <a:pt x="672" y="288"/>
                      </a:lnTo>
                      <a:lnTo>
                        <a:pt x="624" y="336"/>
                      </a:lnTo>
                      <a:lnTo>
                        <a:pt x="528" y="432"/>
                      </a:lnTo>
                      <a:lnTo>
                        <a:pt x="384" y="384"/>
                      </a:lnTo>
                      <a:lnTo>
                        <a:pt x="288" y="4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CCC00">
                        <a:alpha val="21001"/>
                      </a:srgb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bg2"/>
                  </a:solidFill>
                  <a:prstDash val="lgDash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</p:grpSp>
          <p:sp>
            <p:nvSpPr>
              <p:cNvPr id="4289" name="Freeform 317"/>
              <p:cNvSpPr>
                <a:spLocks/>
              </p:cNvSpPr>
              <p:nvPr/>
            </p:nvSpPr>
            <p:spPr bwMode="auto">
              <a:xfrm>
                <a:off x="4268" y="2112"/>
                <a:ext cx="628" cy="431"/>
              </a:xfrm>
              <a:custGeom>
                <a:avLst/>
                <a:gdLst>
                  <a:gd name="T0" fmla="*/ 117 w 633"/>
                  <a:gd name="T1" fmla="*/ 24 h 431"/>
                  <a:gd name="T2" fmla="*/ 85 w 633"/>
                  <a:gd name="T3" fmla="*/ 28 h 431"/>
                  <a:gd name="T4" fmla="*/ 48 w 633"/>
                  <a:gd name="T5" fmla="*/ 64 h 431"/>
                  <a:gd name="T6" fmla="*/ 16 w 633"/>
                  <a:gd name="T7" fmla="*/ 104 h 431"/>
                  <a:gd name="T8" fmla="*/ 0 w 633"/>
                  <a:gd name="T9" fmla="*/ 140 h 431"/>
                  <a:gd name="T10" fmla="*/ 8 w 633"/>
                  <a:gd name="T11" fmla="*/ 164 h 431"/>
                  <a:gd name="T12" fmla="*/ 12 w 633"/>
                  <a:gd name="T13" fmla="*/ 176 h 431"/>
                  <a:gd name="T14" fmla="*/ 16 w 633"/>
                  <a:gd name="T15" fmla="*/ 236 h 431"/>
                  <a:gd name="T16" fmla="*/ 63 w 633"/>
                  <a:gd name="T17" fmla="*/ 320 h 431"/>
                  <a:gd name="T18" fmla="*/ 81 w 633"/>
                  <a:gd name="T19" fmla="*/ 344 h 431"/>
                  <a:gd name="T20" fmla="*/ 117 w 633"/>
                  <a:gd name="T21" fmla="*/ 360 h 431"/>
                  <a:gd name="T22" fmla="*/ 157 w 633"/>
                  <a:gd name="T23" fmla="*/ 384 h 431"/>
                  <a:gd name="T24" fmla="*/ 194 w 633"/>
                  <a:gd name="T25" fmla="*/ 396 h 431"/>
                  <a:gd name="T26" fmla="*/ 234 w 633"/>
                  <a:gd name="T27" fmla="*/ 412 h 431"/>
                  <a:gd name="T28" fmla="*/ 258 w 633"/>
                  <a:gd name="T29" fmla="*/ 404 h 431"/>
                  <a:gd name="T30" fmla="*/ 262 w 633"/>
                  <a:gd name="T31" fmla="*/ 392 h 431"/>
                  <a:gd name="T32" fmla="*/ 274 w 633"/>
                  <a:gd name="T33" fmla="*/ 388 h 431"/>
                  <a:gd name="T34" fmla="*/ 351 w 633"/>
                  <a:gd name="T35" fmla="*/ 408 h 431"/>
                  <a:gd name="T36" fmla="*/ 395 w 633"/>
                  <a:gd name="T37" fmla="*/ 428 h 431"/>
                  <a:gd name="T38" fmla="*/ 434 w 633"/>
                  <a:gd name="T39" fmla="*/ 420 h 431"/>
                  <a:gd name="T40" fmla="*/ 437 w 633"/>
                  <a:gd name="T41" fmla="*/ 408 h 431"/>
                  <a:gd name="T42" fmla="*/ 480 w 633"/>
                  <a:gd name="T43" fmla="*/ 392 h 431"/>
                  <a:gd name="T44" fmla="*/ 540 w 633"/>
                  <a:gd name="T45" fmla="*/ 368 h 431"/>
                  <a:gd name="T46" fmla="*/ 565 w 633"/>
                  <a:gd name="T47" fmla="*/ 348 h 431"/>
                  <a:gd name="T48" fmla="*/ 549 w 633"/>
                  <a:gd name="T49" fmla="*/ 156 h 431"/>
                  <a:gd name="T50" fmla="*/ 484 w 633"/>
                  <a:gd name="T51" fmla="*/ 108 h 431"/>
                  <a:gd name="T52" fmla="*/ 335 w 633"/>
                  <a:gd name="T53" fmla="*/ 60 h 431"/>
                  <a:gd name="T54" fmla="*/ 234 w 633"/>
                  <a:gd name="T55" fmla="*/ 20 h 431"/>
                  <a:gd name="T56" fmla="*/ 198 w 633"/>
                  <a:gd name="T57" fmla="*/ 4 h 431"/>
                  <a:gd name="T58" fmla="*/ 187 w 633"/>
                  <a:gd name="T59" fmla="*/ 0 h 431"/>
                  <a:gd name="T60" fmla="*/ 133 w 633"/>
                  <a:gd name="T61" fmla="*/ 20 h 431"/>
                  <a:gd name="T62" fmla="*/ 117 w 633"/>
                  <a:gd name="T63" fmla="*/ 24 h 43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633"/>
                  <a:gd name="T97" fmla="*/ 0 h 431"/>
                  <a:gd name="T98" fmla="*/ 633 w 633"/>
                  <a:gd name="T99" fmla="*/ 431 h 431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633" h="431">
                    <a:moveTo>
                      <a:pt x="124" y="24"/>
                    </a:moveTo>
                    <a:cubicBezTo>
                      <a:pt x="113" y="25"/>
                      <a:pt x="102" y="25"/>
                      <a:pt x="92" y="28"/>
                    </a:cubicBezTo>
                    <a:cubicBezTo>
                      <a:pt x="72" y="34"/>
                      <a:pt x="67" y="58"/>
                      <a:pt x="48" y="64"/>
                    </a:cubicBezTo>
                    <a:cubicBezTo>
                      <a:pt x="42" y="83"/>
                      <a:pt x="35" y="98"/>
                      <a:pt x="16" y="104"/>
                    </a:cubicBezTo>
                    <a:cubicBezTo>
                      <a:pt x="9" y="115"/>
                      <a:pt x="0" y="140"/>
                      <a:pt x="0" y="140"/>
                    </a:cubicBezTo>
                    <a:cubicBezTo>
                      <a:pt x="3" y="148"/>
                      <a:pt x="5" y="156"/>
                      <a:pt x="8" y="164"/>
                    </a:cubicBezTo>
                    <a:cubicBezTo>
                      <a:pt x="9" y="168"/>
                      <a:pt x="12" y="176"/>
                      <a:pt x="12" y="176"/>
                    </a:cubicBezTo>
                    <a:cubicBezTo>
                      <a:pt x="7" y="203"/>
                      <a:pt x="0" y="213"/>
                      <a:pt x="16" y="236"/>
                    </a:cubicBezTo>
                    <a:cubicBezTo>
                      <a:pt x="25" y="272"/>
                      <a:pt x="40" y="296"/>
                      <a:pt x="68" y="320"/>
                    </a:cubicBezTo>
                    <a:cubicBezTo>
                      <a:pt x="76" y="327"/>
                      <a:pt x="80" y="337"/>
                      <a:pt x="88" y="344"/>
                    </a:cubicBezTo>
                    <a:cubicBezTo>
                      <a:pt x="97" y="351"/>
                      <a:pt x="114" y="355"/>
                      <a:pt x="124" y="360"/>
                    </a:cubicBezTo>
                    <a:cubicBezTo>
                      <a:pt x="141" y="368"/>
                      <a:pt x="145" y="379"/>
                      <a:pt x="164" y="384"/>
                    </a:cubicBezTo>
                    <a:cubicBezTo>
                      <a:pt x="187" y="399"/>
                      <a:pt x="167" y="389"/>
                      <a:pt x="208" y="396"/>
                    </a:cubicBezTo>
                    <a:cubicBezTo>
                      <a:pt x="223" y="399"/>
                      <a:pt x="233" y="408"/>
                      <a:pt x="248" y="412"/>
                    </a:cubicBezTo>
                    <a:cubicBezTo>
                      <a:pt x="256" y="409"/>
                      <a:pt x="264" y="407"/>
                      <a:pt x="272" y="404"/>
                    </a:cubicBezTo>
                    <a:cubicBezTo>
                      <a:pt x="276" y="403"/>
                      <a:pt x="273" y="395"/>
                      <a:pt x="276" y="392"/>
                    </a:cubicBezTo>
                    <a:cubicBezTo>
                      <a:pt x="279" y="389"/>
                      <a:pt x="284" y="389"/>
                      <a:pt x="288" y="388"/>
                    </a:cubicBezTo>
                    <a:cubicBezTo>
                      <a:pt x="323" y="391"/>
                      <a:pt x="341" y="398"/>
                      <a:pt x="372" y="408"/>
                    </a:cubicBezTo>
                    <a:cubicBezTo>
                      <a:pt x="386" y="422"/>
                      <a:pt x="398" y="422"/>
                      <a:pt x="416" y="428"/>
                    </a:cubicBezTo>
                    <a:cubicBezTo>
                      <a:pt x="431" y="426"/>
                      <a:pt x="449" y="431"/>
                      <a:pt x="460" y="420"/>
                    </a:cubicBezTo>
                    <a:cubicBezTo>
                      <a:pt x="463" y="417"/>
                      <a:pt x="460" y="410"/>
                      <a:pt x="464" y="408"/>
                    </a:cubicBezTo>
                    <a:cubicBezTo>
                      <a:pt x="476" y="400"/>
                      <a:pt x="495" y="401"/>
                      <a:pt x="508" y="392"/>
                    </a:cubicBezTo>
                    <a:cubicBezTo>
                      <a:pt x="516" y="368"/>
                      <a:pt x="547" y="371"/>
                      <a:pt x="568" y="368"/>
                    </a:cubicBezTo>
                    <a:cubicBezTo>
                      <a:pt x="597" y="358"/>
                      <a:pt x="587" y="367"/>
                      <a:pt x="600" y="348"/>
                    </a:cubicBezTo>
                    <a:cubicBezTo>
                      <a:pt x="603" y="296"/>
                      <a:pt x="633" y="192"/>
                      <a:pt x="580" y="156"/>
                    </a:cubicBezTo>
                    <a:cubicBezTo>
                      <a:pt x="570" y="141"/>
                      <a:pt x="530" y="114"/>
                      <a:pt x="512" y="108"/>
                    </a:cubicBezTo>
                    <a:cubicBezTo>
                      <a:pt x="464" y="60"/>
                      <a:pt x="427" y="63"/>
                      <a:pt x="356" y="60"/>
                    </a:cubicBezTo>
                    <a:cubicBezTo>
                      <a:pt x="319" y="48"/>
                      <a:pt x="285" y="32"/>
                      <a:pt x="248" y="20"/>
                    </a:cubicBezTo>
                    <a:cubicBezTo>
                      <a:pt x="236" y="16"/>
                      <a:pt x="224" y="8"/>
                      <a:pt x="212" y="4"/>
                    </a:cubicBezTo>
                    <a:cubicBezTo>
                      <a:pt x="208" y="3"/>
                      <a:pt x="200" y="0"/>
                      <a:pt x="200" y="0"/>
                    </a:cubicBezTo>
                    <a:cubicBezTo>
                      <a:pt x="177" y="4"/>
                      <a:pt x="160" y="10"/>
                      <a:pt x="140" y="20"/>
                    </a:cubicBezTo>
                    <a:cubicBezTo>
                      <a:pt x="125" y="28"/>
                      <a:pt x="132" y="32"/>
                      <a:pt x="124" y="2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66">
                      <a:alpha val="18999"/>
                    </a:srgbClr>
                  </a:gs>
                  <a:gs pos="100000">
                    <a:schemeClr val="tx1">
                      <a:alpha val="93999"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969696">
                    <a:alpha val="30196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sp>
          <p:nvSpPr>
            <p:cNvPr id="4282" name="Freeform 318"/>
            <p:cNvSpPr>
              <a:spLocks/>
            </p:cNvSpPr>
            <p:nvPr/>
          </p:nvSpPr>
          <p:spPr bwMode="auto">
            <a:xfrm>
              <a:off x="3696" y="2448"/>
              <a:ext cx="288" cy="368"/>
            </a:xfrm>
            <a:custGeom>
              <a:avLst/>
              <a:gdLst>
                <a:gd name="T0" fmla="*/ 64 w 242"/>
                <a:gd name="T1" fmla="*/ 1737 h 242"/>
                <a:gd name="T2" fmla="*/ 184 w 242"/>
                <a:gd name="T3" fmla="*/ 2203 h 242"/>
                <a:gd name="T4" fmla="*/ 299 w 242"/>
                <a:gd name="T5" fmla="*/ 2775 h 242"/>
                <a:gd name="T6" fmla="*/ 349 w 242"/>
                <a:gd name="T7" fmla="*/ 3277 h 242"/>
                <a:gd name="T8" fmla="*/ 400 w 242"/>
                <a:gd name="T9" fmla="*/ 4512 h 242"/>
                <a:gd name="T10" fmla="*/ 499 w 242"/>
                <a:gd name="T11" fmla="*/ 4402 h 242"/>
                <a:gd name="T12" fmla="*/ 531 w 242"/>
                <a:gd name="T13" fmla="*/ 4512 h 242"/>
                <a:gd name="T14" fmla="*/ 551 w 242"/>
                <a:gd name="T15" fmla="*/ 4059 h 242"/>
                <a:gd name="T16" fmla="*/ 612 w 242"/>
                <a:gd name="T17" fmla="*/ 3154 h 242"/>
                <a:gd name="T18" fmla="*/ 683 w 242"/>
                <a:gd name="T19" fmla="*/ 2775 h 242"/>
                <a:gd name="T20" fmla="*/ 745 w 242"/>
                <a:gd name="T21" fmla="*/ 2535 h 242"/>
                <a:gd name="T22" fmla="*/ 782 w 242"/>
                <a:gd name="T23" fmla="*/ 2594 h 242"/>
                <a:gd name="T24" fmla="*/ 815 w 242"/>
                <a:gd name="T25" fmla="*/ 2704 h 242"/>
                <a:gd name="T26" fmla="*/ 745 w 242"/>
                <a:gd name="T27" fmla="*/ 2092 h 242"/>
                <a:gd name="T28" fmla="*/ 663 w 242"/>
                <a:gd name="T29" fmla="*/ 2140 h 242"/>
                <a:gd name="T30" fmla="*/ 602 w 242"/>
                <a:gd name="T31" fmla="*/ 2251 h 242"/>
                <a:gd name="T32" fmla="*/ 582 w 242"/>
                <a:gd name="T33" fmla="*/ 2424 h 242"/>
                <a:gd name="T34" fmla="*/ 551 w 242"/>
                <a:gd name="T35" fmla="*/ 2486 h 242"/>
                <a:gd name="T36" fmla="*/ 499 w 242"/>
                <a:gd name="T37" fmla="*/ 3215 h 242"/>
                <a:gd name="T38" fmla="*/ 349 w 242"/>
                <a:gd name="T39" fmla="*/ 905 h 242"/>
                <a:gd name="T40" fmla="*/ 136 w 242"/>
                <a:gd name="T41" fmla="*/ 0 h 242"/>
                <a:gd name="T42" fmla="*/ 255 w 242"/>
                <a:gd name="T43" fmla="*/ 731 h 242"/>
                <a:gd name="T44" fmla="*/ 349 w 242"/>
                <a:gd name="T45" fmla="*/ 1589 h 242"/>
                <a:gd name="T46" fmla="*/ 378 w 242"/>
                <a:gd name="T47" fmla="*/ 2092 h 242"/>
                <a:gd name="T48" fmla="*/ 389 w 242"/>
                <a:gd name="T49" fmla="*/ 2877 h 242"/>
                <a:gd name="T50" fmla="*/ 318 w 242"/>
                <a:gd name="T51" fmla="*/ 2424 h 242"/>
                <a:gd name="T52" fmla="*/ 237 w 242"/>
                <a:gd name="T53" fmla="*/ 1919 h 242"/>
                <a:gd name="T54" fmla="*/ 177 w 242"/>
                <a:gd name="T55" fmla="*/ 1691 h 242"/>
                <a:gd name="T56" fmla="*/ 148 w 242"/>
                <a:gd name="T57" fmla="*/ 1589 h 242"/>
                <a:gd name="T58" fmla="*/ 54 w 242"/>
                <a:gd name="T59" fmla="*/ 1635 h 242"/>
                <a:gd name="T60" fmla="*/ 14 w 242"/>
                <a:gd name="T61" fmla="*/ 1870 h 242"/>
                <a:gd name="T62" fmla="*/ 64 w 242"/>
                <a:gd name="T63" fmla="*/ 1737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4503" name="Group 319"/>
            <p:cNvGrpSpPr>
              <a:grpSpLocks/>
            </p:cNvGrpSpPr>
            <p:nvPr/>
          </p:nvGrpSpPr>
          <p:grpSpPr bwMode="auto">
            <a:xfrm rot="931447">
              <a:off x="4032" y="1968"/>
              <a:ext cx="384" cy="557"/>
              <a:chOff x="768" y="3936"/>
              <a:chExt cx="320" cy="336"/>
            </a:xfrm>
          </p:grpSpPr>
          <p:sp>
            <p:nvSpPr>
              <p:cNvPr id="4286" name="Freeform 320"/>
              <p:cNvSpPr>
                <a:spLocks/>
              </p:cNvSpPr>
              <p:nvPr/>
            </p:nvSpPr>
            <p:spPr bwMode="auto">
              <a:xfrm>
                <a:off x="912" y="3936"/>
                <a:ext cx="176" cy="306"/>
              </a:xfrm>
              <a:custGeom>
                <a:avLst/>
                <a:gdLst>
                  <a:gd name="T0" fmla="*/ 0 w 176"/>
                  <a:gd name="T1" fmla="*/ 306 h 306"/>
                  <a:gd name="T2" fmla="*/ 30 w 176"/>
                  <a:gd name="T3" fmla="*/ 59 h 306"/>
                  <a:gd name="T4" fmla="*/ 40 w 176"/>
                  <a:gd name="T5" fmla="*/ 64 h 306"/>
                  <a:gd name="T6" fmla="*/ 68 w 176"/>
                  <a:gd name="T7" fmla="*/ 24 h 306"/>
                  <a:gd name="T8" fmla="*/ 102 w 176"/>
                  <a:gd name="T9" fmla="*/ 0 h 306"/>
                  <a:gd name="T10" fmla="*/ 146 w 176"/>
                  <a:gd name="T11" fmla="*/ 5 h 306"/>
                  <a:gd name="T12" fmla="*/ 176 w 176"/>
                  <a:gd name="T13" fmla="*/ 69 h 306"/>
                  <a:gd name="T14" fmla="*/ 146 w 176"/>
                  <a:gd name="T15" fmla="*/ 31 h 306"/>
                  <a:gd name="T16" fmla="*/ 110 w 176"/>
                  <a:gd name="T17" fmla="*/ 28 h 306"/>
                  <a:gd name="T18" fmla="*/ 84 w 176"/>
                  <a:gd name="T19" fmla="*/ 36 h 306"/>
                  <a:gd name="T20" fmla="*/ 42 w 176"/>
                  <a:gd name="T21" fmla="*/ 126 h 306"/>
                  <a:gd name="T22" fmla="*/ 22 w 176"/>
                  <a:gd name="T23" fmla="*/ 232 h 306"/>
                  <a:gd name="T24" fmla="*/ 10 w 176"/>
                  <a:gd name="T25" fmla="*/ 292 h 306"/>
                  <a:gd name="T26" fmla="*/ 0 w 176"/>
                  <a:gd name="T27" fmla="*/ 306 h 30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76"/>
                  <a:gd name="T43" fmla="*/ 0 h 306"/>
                  <a:gd name="T44" fmla="*/ 176 w 176"/>
                  <a:gd name="T45" fmla="*/ 306 h 30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76" h="306">
                    <a:moveTo>
                      <a:pt x="0" y="306"/>
                    </a:moveTo>
                    <a:lnTo>
                      <a:pt x="30" y="59"/>
                    </a:lnTo>
                    <a:lnTo>
                      <a:pt x="40" y="64"/>
                    </a:lnTo>
                    <a:lnTo>
                      <a:pt x="68" y="24"/>
                    </a:lnTo>
                    <a:lnTo>
                      <a:pt x="102" y="0"/>
                    </a:lnTo>
                    <a:lnTo>
                      <a:pt x="146" y="5"/>
                    </a:lnTo>
                    <a:lnTo>
                      <a:pt x="176" y="69"/>
                    </a:lnTo>
                    <a:lnTo>
                      <a:pt x="146" y="31"/>
                    </a:lnTo>
                    <a:lnTo>
                      <a:pt x="110" y="28"/>
                    </a:lnTo>
                    <a:lnTo>
                      <a:pt x="84" y="36"/>
                    </a:lnTo>
                    <a:lnTo>
                      <a:pt x="42" y="126"/>
                    </a:lnTo>
                    <a:lnTo>
                      <a:pt x="22" y="232"/>
                    </a:lnTo>
                    <a:lnTo>
                      <a:pt x="10" y="292"/>
                    </a:lnTo>
                    <a:lnTo>
                      <a:pt x="0" y="30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3E844"/>
                  </a:gs>
                  <a:gs pos="100000">
                    <a:srgbClr val="58925F"/>
                  </a:gs>
                </a:gsLst>
                <a:path path="rect">
                  <a:fillToRect t="100000" r="100000"/>
                </a:path>
              </a:gradFill>
              <a:ln w="9525" cap="rnd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287" name="Freeform 321"/>
              <p:cNvSpPr>
                <a:spLocks/>
              </p:cNvSpPr>
              <p:nvPr/>
            </p:nvSpPr>
            <p:spPr bwMode="auto">
              <a:xfrm rot="-813431">
                <a:off x="768" y="3984"/>
                <a:ext cx="240" cy="288"/>
              </a:xfrm>
              <a:custGeom>
                <a:avLst/>
                <a:gdLst>
                  <a:gd name="T0" fmla="*/ 19 w 242"/>
                  <a:gd name="T1" fmla="*/ 315 h 242"/>
                  <a:gd name="T2" fmla="*/ 55 w 242"/>
                  <a:gd name="T3" fmla="*/ 393 h 242"/>
                  <a:gd name="T4" fmla="*/ 81 w 242"/>
                  <a:gd name="T5" fmla="*/ 497 h 242"/>
                  <a:gd name="T6" fmla="*/ 96 w 242"/>
                  <a:gd name="T7" fmla="*/ 588 h 242"/>
                  <a:gd name="T8" fmla="*/ 111 w 242"/>
                  <a:gd name="T9" fmla="*/ 813 h 242"/>
                  <a:gd name="T10" fmla="*/ 141 w 242"/>
                  <a:gd name="T11" fmla="*/ 790 h 242"/>
                  <a:gd name="T12" fmla="*/ 150 w 242"/>
                  <a:gd name="T13" fmla="*/ 813 h 242"/>
                  <a:gd name="T14" fmla="*/ 156 w 242"/>
                  <a:gd name="T15" fmla="*/ 730 h 242"/>
                  <a:gd name="T16" fmla="*/ 174 w 242"/>
                  <a:gd name="T17" fmla="*/ 568 h 242"/>
                  <a:gd name="T18" fmla="*/ 188 w 242"/>
                  <a:gd name="T19" fmla="*/ 497 h 242"/>
                  <a:gd name="T20" fmla="*/ 206 w 242"/>
                  <a:gd name="T21" fmla="*/ 457 h 242"/>
                  <a:gd name="T22" fmla="*/ 218 w 242"/>
                  <a:gd name="T23" fmla="*/ 464 h 242"/>
                  <a:gd name="T24" fmla="*/ 227 w 242"/>
                  <a:gd name="T25" fmla="*/ 487 h 242"/>
                  <a:gd name="T26" fmla="*/ 206 w 242"/>
                  <a:gd name="T27" fmla="*/ 375 h 242"/>
                  <a:gd name="T28" fmla="*/ 182 w 242"/>
                  <a:gd name="T29" fmla="*/ 388 h 242"/>
                  <a:gd name="T30" fmla="*/ 171 w 242"/>
                  <a:gd name="T31" fmla="*/ 405 h 242"/>
                  <a:gd name="T32" fmla="*/ 165 w 242"/>
                  <a:gd name="T33" fmla="*/ 437 h 242"/>
                  <a:gd name="T34" fmla="*/ 156 w 242"/>
                  <a:gd name="T35" fmla="*/ 446 h 242"/>
                  <a:gd name="T36" fmla="*/ 141 w 242"/>
                  <a:gd name="T37" fmla="*/ 580 h 242"/>
                  <a:gd name="T38" fmla="*/ 96 w 242"/>
                  <a:gd name="T39" fmla="*/ 162 h 242"/>
                  <a:gd name="T40" fmla="*/ 40 w 242"/>
                  <a:gd name="T41" fmla="*/ 0 h 242"/>
                  <a:gd name="T42" fmla="*/ 69 w 242"/>
                  <a:gd name="T43" fmla="*/ 130 h 242"/>
                  <a:gd name="T44" fmla="*/ 96 w 242"/>
                  <a:gd name="T45" fmla="*/ 284 h 242"/>
                  <a:gd name="T46" fmla="*/ 105 w 242"/>
                  <a:gd name="T47" fmla="*/ 375 h 242"/>
                  <a:gd name="T48" fmla="*/ 108 w 242"/>
                  <a:gd name="T49" fmla="*/ 516 h 242"/>
                  <a:gd name="T50" fmla="*/ 87 w 242"/>
                  <a:gd name="T51" fmla="*/ 437 h 242"/>
                  <a:gd name="T52" fmla="*/ 63 w 242"/>
                  <a:gd name="T53" fmla="*/ 344 h 242"/>
                  <a:gd name="T54" fmla="*/ 52 w 242"/>
                  <a:gd name="T55" fmla="*/ 303 h 242"/>
                  <a:gd name="T56" fmla="*/ 43 w 242"/>
                  <a:gd name="T57" fmla="*/ 284 h 242"/>
                  <a:gd name="T58" fmla="*/ 16 w 242"/>
                  <a:gd name="T59" fmla="*/ 296 h 242"/>
                  <a:gd name="T60" fmla="*/ 4 w 242"/>
                  <a:gd name="T61" fmla="*/ 336 h 242"/>
                  <a:gd name="T62" fmla="*/ 19 w 242"/>
                  <a:gd name="T63" fmla="*/ 315 h 24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42"/>
                  <a:gd name="T97" fmla="*/ 0 h 242"/>
                  <a:gd name="T98" fmla="*/ 242 w 242"/>
                  <a:gd name="T99" fmla="*/ 242 h 24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42" h="242">
                    <a:moveTo>
                      <a:pt x="19" y="93"/>
                    </a:moveTo>
                    <a:cubicBezTo>
                      <a:pt x="37" y="98"/>
                      <a:pt x="41" y="107"/>
                      <a:pt x="55" y="117"/>
                    </a:cubicBezTo>
                    <a:cubicBezTo>
                      <a:pt x="63" y="129"/>
                      <a:pt x="76" y="139"/>
                      <a:pt x="88" y="147"/>
                    </a:cubicBezTo>
                    <a:cubicBezTo>
                      <a:pt x="94" y="156"/>
                      <a:pt x="97" y="165"/>
                      <a:pt x="103" y="174"/>
                    </a:cubicBezTo>
                    <a:cubicBezTo>
                      <a:pt x="109" y="196"/>
                      <a:pt x="114" y="218"/>
                      <a:pt x="118" y="240"/>
                    </a:cubicBezTo>
                    <a:cubicBezTo>
                      <a:pt x="132" y="235"/>
                      <a:pt x="133" y="230"/>
                      <a:pt x="148" y="234"/>
                    </a:cubicBezTo>
                    <a:cubicBezTo>
                      <a:pt x="151" y="236"/>
                      <a:pt x="154" y="242"/>
                      <a:pt x="157" y="240"/>
                    </a:cubicBezTo>
                    <a:cubicBezTo>
                      <a:pt x="164" y="235"/>
                      <a:pt x="161" y="224"/>
                      <a:pt x="163" y="216"/>
                    </a:cubicBezTo>
                    <a:cubicBezTo>
                      <a:pt x="168" y="199"/>
                      <a:pt x="173" y="183"/>
                      <a:pt x="181" y="168"/>
                    </a:cubicBezTo>
                    <a:cubicBezTo>
                      <a:pt x="198" y="138"/>
                      <a:pt x="185" y="157"/>
                      <a:pt x="202" y="147"/>
                    </a:cubicBezTo>
                    <a:cubicBezTo>
                      <a:pt x="208" y="143"/>
                      <a:pt x="220" y="135"/>
                      <a:pt x="220" y="135"/>
                    </a:cubicBezTo>
                    <a:cubicBezTo>
                      <a:pt x="224" y="136"/>
                      <a:pt x="228" y="136"/>
                      <a:pt x="232" y="138"/>
                    </a:cubicBezTo>
                    <a:cubicBezTo>
                      <a:pt x="235" y="139"/>
                      <a:pt x="242" y="147"/>
                      <a:pt x="241" y="144"/>
                    </a:cubicBezTo>
                    <a:cubicBezTo>
                      <a:pt x="236" y="129"/>
                      <a:pt x="234" y="120"/>
                      <a:pt x="220" y="111"/>
                    </a:cubicBezTo>
                    <a:cubicBezTo>
                      <a:pt x="212" y="112"/>
                      <a:pt x="204" y="112"/>
                      <a:pt x="196" y="114"/>
                    </a:cubicBezTo>
                    <a:cubicBezTo>
                      <a:pt x="190" y="115"/>
                      <a:pt x="178" y="120"/>
                      <a:pt x="178" y="120"/>
                    </a:cubicBezTo>
                    <a:cubicBezTo>
                      <a:pt x="176" y="123"/>
                      <a:pt x="175" y="127"/>
                      <a:pt x="172" y="129"/>
                    </a:cubicBezTo>
                    <a:cubicBezTo>
                      <a:pt x="170" y="131"/>
                      <a:pt x="165" y="130"/>
                      <a:pt x="163" y="132"/>
                    </a:cubicBezTo>
                    <a:cubicBezTo>
                      <a:pt x="161" y="134"/>
                      <a:pt x="150" y="166"/>
                      <a:pt x="148" y="171"/>
                    </a:cubicBezTo>
                    <a:cubicBezTo>
                      <a:pt x="145" y="132"/>
                      <a:pt x="140" y="72"/>
                      <a:pt x="103" y="48"/>
                    </a:cubicBezTo>
                    <a:cubicBezTo>
                      <a:pt x="96" y="26"/>
                      <a:pt x="62" y="7"/>
                      <a:pt x="40" y="0"/>
                    </a:cubicBezTo>
                    <a:cubicBezTo>
                      <a:pt x="49" y="14"/>
                      <a:pt x="60" y="34"/>
                      <a:pt x="76" y="39"/>
                    </a:cubicBezTo>
                    <a:cubicBezTo>
                      <a:pt x="86" y="54"/>
                      <a:pt x="96" y="68"/>
                      <a:pt x="103" y="84"/>
                    </a:cubicBezTo>
                    <a:cubicBezTo>
                      <a:pt x="107" y="93"/>
                      <a:pt x="112" y="111"/>
                      <a:pt x="112" y="111"/>
                    </a:cubicBezTo>
                    <a:cubicBezTo>
                      <a:pt x="114" y="125"/>
                      <a:pt x="119" y="140"/>
                      <a:pt x="115" y="153"/>
                    </a:cubicBezTo>
                    <a:cubicBezTo>
                      <a:pt x="101" y="132"/>
                      <a:pt x="109" y="139"/>
                      <a:pt x="94" y="129"/>
                    </a:cubicBezTo>
                    <a:cubicBezTo>
                      <a:pt x="90" y="117"/>
                      <a:pt x="80" y="108"/>
                      <a:pt x="70" y="102"/>
                    </a:cubicBezTo>
                    <a:cubicBezTo>
                      <a:pt x="64" y="98"/>
                      <a:pt x="58" y="94"/>
                      <a:pt x="52" y="90"/>
                    </a:cubicBezTo>
                    <a:cubicBezTo>
                      <a:pt x="49" y="88"/>
                      <a:pt x="43" y="84"/>
                      <a:pt x="43" y="84"/>
                    </a:cubicBezTo>
                    <a:cubicBezTo>
                      <a:pt x="34" y="85"/>
                      <a:pt x="25" y="86"/>
                      <a:pt x="16" y="87"/>
                    </a:cubicBezTo>
                    <a:cubicBezTo>
                      <a:pt x="10" y="88"/>
                      <a:pt x="0" y="95"/>
                      <a:pt x="4" y="99"/>
                    </a:cubicBezTo>
                    <a:cubicBezTo>
                      <a:pt x="7" y="102"/>
                      <a:pt x="29" y="83"/>
                      <a:pt x="19" y="9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5AE471"/>
                  </a:gs>
                  <a:gs pos="50000">
                    <a:srgbClr val="008000"/>
                  </a:gs>
                  <a:gs pos="100000">
                    <a:srgbClr val="5AE471"/>
                  </a:gs>
                </a:gsLst>
                <a:lin ang="0" scaled="1"/>
              </a:gra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sp>
          <p:nvSpPr>
            <p:cNvPr id="4284" name="Freeform 322"/>
            <p:cNvSpPr>
              <a:spLocks/>
            </p:cNvSpPr>
            <p:nvPr/>
          </p:nvSpPr>
          <p:spPr bwMode="auto">
            <a:xfrm flipH="1">
              <a:off x="4080" y="2496"/>
              <a:ext cx="288" cy="368"/>
            </a:xfrm>
            <a:custGeom>
              <a:avLst/>
              <a:gdLst>
                <a:gd name="T0" fmla="*/ 64 w 242"/>
                <a:gd name="T1" fmla="*/ 1737 h 242"/>
                <a:gd name="T2" fmla="*/ 184 w 242"/>
                <a:gd name="T3" fmla="*/ 2203 h 242"/>
                <a:gd name="T4" fmla="*/ 299 w 242"/>
                <a:gd name="T5" fmla="*/ 2775 h 242"/>
                <a:gd name="T6" fmla="*/ 349 w 242"/>
                <a:gd name="T7" fmla="*/ 3277 h 242"/>
                <a:gd name="T8" fmla="*/ 400 w 242"/>
                <a:gd name="T9" fmla="*/ 4512 h 242"/>
                <a:gd name="T10" fmla="*/ 499 w 242"/>
                <a:gd name="T11" fmla="*/ 4402 h 242"/>
                <a:gd name="T12" fmla="*/ 531 w 242"/>
                <a:gd name="T13" fmla="*/ 4512 h 242"/>
                <a:gd name="T14" fmla="*/ 551 w 242"/>
                <a:gd name="T15" fmla="*/ 4059 h 242"/>
                <a:gd name="T16" fmla="*/ 612 w 242"/>
                <a:gd name="T17" fmla="*/ 3154 h 242"/>
                <a:gd name="T18" fmla="*/ 683 w 242"/>
                <a:gd name="T19" fmla="*/ 2775 h 242"/>
                <a:gd name="T20" fmla="*/ 745 w 242"/>
                <a:gd name="T21" fmla="*/ 2535 h 242"/>
                <a:gd name="T22" fmla="*/ 782 w 242"/>
                <a:gd name="T23" fmla="*/ 2594 h 242"/>
                <a:gd name="T24" fmla="*/ 815 w 242"/>
                <a:gd name="T25" fmla="*/ 2704 h 242"/>
                <a:gd name="T26" fmla="*/ 745 w 242"/>
                <a:gd name="T27" fmla="*/ 2092 h 242"/>
                <a:gd name="T28" fmla="*/ 663 w 242"/>
                <a:gd name="T29" fmla="*/ 2140 h 242"/>
                <a:gd name="T30" fmla="*/ 602 w 242"/>
                <a:gd name="T31" fmla="*/ 2251 h 242"/>
                <a:gd name="T32" fmla="*/ 582 w 242"/>
                <a:gd name="T33" fmla="*/ 2424 h 242"/>
                <a:gd name="T34" fmla="*/ 551 w 242"/>
                <a:gd name="T35" fmla="*/ 2486 h 242"/>
                <a:gd name="T36" fmla="*/ 499 w 242"/>
                <a:gd name="T37" fmla="*/ 3215 h 242"/>
                <a:gd name="T38" fmla="*/ 349 w 242"/>
                <a:gd name="T39" fmla="*/ 905 h 242"/>
                <a:gd name="T40" fmla="*/ 136 w 242"/>
                <a:gd name="T41" fmla="*/ 0 h 242"/>
                <a:gd name="T42" fmla="*/ 255 w 242"/>
                <a:gd name="T43" fmla="*/ 731 h 242"/>
                <a:gd name="T44" fmla="*/ 349 w 242"/>
                <a:gd name="T45" fmla="*/ 1589 h 242"/>
                <a:gd name="T46" fmla="*/ 378 w 242"/>
                <a:gd name="T47" fmla="*/ 2092 h 242"/>
                <a:gd name="T48" fmla="*/ 389 w 242"/>
                <a:gd name="T49" fmla="*/ 2877 h 242"/>
                <a:gd name="T50" fmla="*/ 318 w 242"/>
                <a:gd name="T51" fmla="*/ 2424 h 242"/>
                <a:gd name="T52" fmla="*/ 237 w 242"/>
                <a:gd name="T53" fmla="*/ 1919 h 242"/>
                <a:gd name="T54" fmla="*/ 177 w 242"/>
                <a:gd name="T55" fmla="*/ 1691 h 242"/>
                <a:gd name="T56" fmla="*/ 148 w 242"/>
                <a:gd name="T57" fmla="*/ 1589 h 242"/>
                <a:gd name="T58" fmla="*/ 54 w 242"/>
                <a:gd name="T59" fmla="*/ 1635 h 242"/>
                <a:gd name="T60" fmla="*/ 14 w 242"/>
                <a:gd name="T61" fmla="*/ 1870 h 242"/>
                <a:gd name="T62" fmla="*/ 64 w 242"/>
                <a:gd name="T63" fmla="*/ 1737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FF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285" name="Freeform 323" descr="Коричневый мрамор"/>
            <p:cNvSpPr>
              <a:spLocks/>
            </p:cNvSpPr>
            <p:nvPr/>
          </p:nvSpPr>
          <p:spPr bwMode="auto">
            <a:xfrm rot="405361">
              <a:off x="3792" y="2736"/>
              <a:ext cx="432" cy="204"/>
            </a:xfrm>
            <a:custGeom>
              <a:avLst/>
              <a:gdLst>
                <a:gd name="T0" fmla="*/ 384 w 432"/>
                <a:gd name="T1" fmla="*/ 48 h 204"/>
                <a:gd name="T2" fmla="*/ 288 w 432"/>
                <a:gd name="T3" fmla="*/ 0 h 204"/>
                <a:gd name="T4" fmla="*/ 96 w 432"/>
                <a:gd name="T5" fmla="*/ 0 h 204"/>
                <a:gd name="T6" fmla="*/ 0 w 432"/>
                <a:gd name="T7" fmla="*/ 96 h 204"/>
                <a:gd name="T8" fmla="*/ 0 w 432"/>
                <a:gd name="T9" fmla="*/ 174 h 204"/>
                <a:gd name="T10" fmla="*/ 90 w 432"/>
                <a:gd name="T11" fmla="*/ 204 h 204"/>
                <a:gd name="T12" fmla="*/ 192 w 432"/>
                <a:gd name="T13" fmla="*/ 192 h 204"/>
                <a:gd name="T14" fmla="*/ 336 w 432"/>
                <a:gd name="T15" fmla="*/ 162 h 204"/>
                <a:gd name="T16" fmla="*/ 414 w 432"/>
                <a:gd name="T17" fmla="*/ 126 h 204"/>
                <a:gd name="T18" fmla="*/ 432 w 432"/>
                <a:gd name="T19" fmla="*/ 108 h 204"/>
                <a:gd name="T20" fmla="*/ 384 w 432"/>
                <a:gd name="T21" fmla="*/ 48 h 2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32"/>
                <a:gd name="T34" fmla="*/ 0 h 204"/>
                <a:gd name="T35" fmla="*/ 432 w 432"/>
                <a:gd name="T36" fmla="*/ 204 h 20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32" h="204">
                  <a:moveTo>
                    <a:pt x="384" y="48"/>
                  </a:moveTo>
                  <a:lnTo>
                    <a:pt x="288" y="0"/>
                  </a:lnTo>
                  <a:lnTo>
                    <a:pt x="96" y="0"/>
                  </a:lnTo>
                  <a:lnTo>
                    <a:pt x="0" y="96"/>
                  </a:lnTo>
                  <a:lnTo>
                    <a:pt x="0" y="174"/>
                  </a:lnTo>
                  <a:lnTo>
                    <a:pt x="90" y="204"/>
                  </a:lnTo>
                  <a:lnTo>
                    <a:pt x="192" y="192"/>
                  </a:lnTo>
                  <a:lnTo>
                    <a:pt x="336" y="162"/>
                  </a:lnTo>
                  <a:lnTo>
                    <a:pt x="414" y="126"/>
                  </a:lnTo>
                  <a:lnTo>
                    <a:pt x="432" y="108"/>
                  </a:lnTo>
                  <a:lnTo>
                    <a:pt x="384" y="48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grpSp>
        <p:nvGrpSpPr>
          <p:cNvPr id="4504" name="Group 373"/>
          <p:cNvGrpSpPr>
            <a:grpSpLocks/>
          </p:cNvGrpSpPr>
          <p:nvPr/>
        </p:nvGrpSpPr>
        <p:grpSpPr bwMode="auto">
          <a:xfrm>
            <a:off x="2411413" y="4941888"/>
            <a:ext cx="1295400" cy="857250"/>
            <a:chOff x="2712" y="3264"/>
            <a:chExt cx="976" cy="636"/>
          </a:xfrm>
        </p:grpSpPr>
        <p:grpSp>
          <p:nvGrpSpPr>
            <p:cNvPr id="4505" name="Group 374"/>
            <p:cNvGrpSpPr>
              <a:grpSpLocks/>
            </p:cNvGrpSpPr>
            <p:nvPr/>
          </p:nvGrpSpPr>
          <p:grpSpPr bwMode="auto">
            <a:xfrm>
              <a:off x="2928" y="3264"/>
              <a:ext cx="192" cy="323"/>
              <a:chOff x="336" y="3312"/>
              <a:chExt cx="576" cy="816"/>
            </a:xfrm>
          </p:grpSpPr>
          <p:sp>
            <p:nvSpPr>
              <p:cNvPr id="4274" name="Rectangle 375" descr="Каштан"/>
              <p:cNvSpPr>
                <a:spLocks noChangeArrowheads="1"/>
              </p:cNvSpPr>
              <p:nvPr/>
            </p:nvSpPr>
            <p:spPr bwMode="auto">
              <a:xfrm>
                <a:off x="576" y="3984"/>
                <a:ext cx="96" cy="144"/>
              </a:xfrm>
              <a:prstGeom prst="rect">
                <a:avLst/>
              </a:prstGeom>
              <a:blipFill dpi="0" rotWithShape="1">
                <a:blip r:embed="rId9" cstate="print"/>
                <a:srcRect/>
                <a:tile tx="0" ty="0" sx="100000" sy="100000" flip="none" algn="tl"/>
              </a:blipFill>
              <a:ln w="9525">
                <a:pattFill prst="lgConfetti">
                  <a:fgClr>
                    <a:schemeClr val="tx1"/>
                  </a:fgClr>
                  <a:bgClr>
                    <a:srgbClr val="FFFF00"/>
                  </a:bgClr>
                </a:patt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grpSp>
            <p:nvGrpSpPr>
              <p:cNvPr id="4506" name="Group 376"/>
              <p:cNvGrpSpPr>
                <a:grpSpLocks/>
              </p:cNvGrpSpPr>
              <p:nvPr/>
            </p:nvGrpSpPr>
            <p:grpSpPr bwMode="auto">
              <a:xfrm>
                <a:off x="336" y="3312"/>
                <a:ext cx="576" cy="720"/>
                <a:chOff x="3408" y="1920"/>
                <a:chExt cx="432" cy="432"/>
              </a:xfrm>
            </p:grpSpPr>
            <p:sp>
              <p:nvSpPr>
                <p:cNvPr id="4276" name="Freeform 377" descr="Зеленый мрамор"/>
                <p:cNvSpPr>
                  <a:spLocks/>
                </p:cNvSpPr>
                <p:nvPr/>
              </p:nvSpPr>
              <p:spPr bwMode="auto">
                <a:xfrm>
                  <a:off x="3408" y="2064"/>
                  <a:ext cx="432" cy="288"/>
                </a:xfrm>
                <a:custGeom>
                  <a:avLst/>
                  <a:gdLst>
                    <a:gd name="T0" fmla="*/ 165 w 432"/>
                    <a:gd name="T1" fmla="*/ 96 h 288"/>
                    <a:gd name="T2" fmla="*/ 114 w 432"/>
                    <a:gd name="T3" fmla="*/ 195 h 288"/>
                    <a:gd name="T4" fmla="*/ 0 w 432"/>
                    <a:gd name="T5" fmla="*/ 288 h 288"/>
                    <a:gd name="T6" fmla="*/ 144 w 432"/>
                    <a:gd name="T7" fmla="*/ 240 h 288"/>
                    <a:gd name="T8" fmla="*/ 192 w 432"/>
                    <a:gd name="T9" fmla="*/ 288 h 288"/>
                    <a:gd name="T10" fmla="*/ 240 w 432"/>
                    <a:gd name="T11" fmla="*/ 288 h 288"/>
                    <a:gd name="T12" fmla="*/ 288 w 432"/>
                    <a:gd name="T13" fmla="*/ 240 h 288"/>
                    <a:gd name="T14" fmla="*/ 378 w 432"/>
                    <a:gd name="T15" fmla="*/ 276 h 288"/>
                    <a:gd name="T16" fmla="*/ 432 w 432"/>
                    <a:gd name="T17" fmla="*/ 288 h 288"/>
                    <a:gd name="T18" fmla="*/ 336 w 432"/>
                    <a:gd name="T19" fmla="*/ 192 h 288"/>
                    <a:gd name="T20" fmla="*/ 288 w 432"/>
                    <a:gd name="T21" fmla="*/ 96 h 288"/>
                    <a:gd name="T22" fmla="*/ 240 w 432"/>
                    <a:gd name="T23" fmla="*/ 0 h 288"/>
                    <a:gd name="T24" fmla="*/ 213 w 432"/>
                    <a:gd name="T25" fmla="*/ 3 h 288"/>
                    <a:gd name="T26" fmla="*/ 165 w 432"/>
                    <a:gd name="T27" fmla="*/ 9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277" name="Freeform 378" descr="Зеленый мрамор"/>
                <p:cNvSpPr>
                  <a:spLocks/>
                </p:cNvSpPr>
                <p:nvPr/>
              </p:nvSpPr>
              <p:spPr bwMode="auto">
                <a:xfrm>
                  <a:off x="3456" y="2016"/>
                  <a:ext cx="336" cy="192"/>
                </a:xfrm>
                <a:custGeom>
                  <a:avLst/>
                  <a:gdLst>
                    <a:gd name="T0" fmla="*/ 29 w 432"/>
                    <a:gd name="T1" fmla="*/ 6 h 288"/>
                    <a:gd name="T2" fmla="*/ 20 w 432"/>
                    <a:gd name="T3" fmla="*/ 11 h 288"/>
                    <a:gd name="T4" fmla="*/ 0 w 432"/>
                    <a:gd name="T5" fmla="*/ 17 h 288"/>
                    <a:gd name="T6" fmla="*/ 25 w 432"/>
                    <a:gd name="T7" fmla="*/ 14 h 288"/>
                    <a:gd name="T8" fmla="*/ 33 w 432"/>
                    <a:gd name="T9" fmla="*/ 17 h 288"/>
                    <a:gd name="T10" fmla="*/ 41 w 432"/>
                    <a:gd name="T11" fmla="*/ 17 h 288"/>
                    <a:gd name="T12" fmla="*/ 50 w 432"/>
                    <a:gd name="T13" fmla="*/ 14 h 288"/>
                    <a:gd name="T14" fmla="*/ 65 w 432"/>
                    <a:gd name="T15" fmla="*/ 17 h 288"/>
                    <a:gd name="T16" fmla="*/ 75 w 432"/>
                    <a:gd name="T17" fmla="*/ 17 h 288"/>
                    <a:gd name="T18" fmla="*/ 58 w 432"/>
                    <a:gd name="T19" fmla="*/ 11 h 288"/>
                    <a:gd name="T20" fmla="*/ 50 w 432"/>
                    <a:gd name="T21" fmla="*/ 6 h 288"/>
                    <a:gd name="T22" fmla="*/ 41 w 432"/>
                    <a:gd name="T23" fmla="*/ 0 h 288"/>
                    <a:gd name="T24" fmla="*/ 37 w 432"/>
                    <a:gd name="T25" fmla="*/ 1 h 288"/>
                    <a:gd name="T26" fmla="*/ 29 w 432"/>
                    <a:gd name="T27" fmla="*/ 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278" name="Freeform 379" descr="Зеленый мрамор"/>
                <p:cNvSpPr>
                  <a:spLocks/>
                </p:cNvSpPr>
                <p:nvPr/>
              </p:nvSpPr>
              <p:spPr bwMode="auto">
                <a:xfrm>
                  <a:off x="3504" y="1920"/>
                  <a:ext cx="240" cy="192"/>
                </a:xfrm>
                <a:custGeom>
                  <a:avLst/>
                  <a:gdLst>
                    <a:gd name="T0" fmla="*/ 3 w 432"/>
                    <a:gd name="T1" fmla="*/ 6 h 288"/>
                    <a:gd name="T2" fmla="*/ 2 w 432"/>
                    <a:gd name="T3" fmla="*/ 11 h 288"/>
                    <a:gd name="T4" fmla="*/ 0 w 432"/>
                    <a:gd name="T5" fmla="*/ 17 h 288"/>
                    <a:gd name="T6" fmla="*/ 2 w 432"/>
                    <a:gd name="T7" fmla="*/ 14 h 288"/>
                    <a:gd name="T8" fmla="*/ 3 w 432"/>
                    <a:gd name="T9" fmla="*/ 17 h 288"/>
                    <a:gd name="T10" fmla="*/ 4 w 432"/>
                    <a:gd name="T11" fmla="*/ 17 h 288"/>
                    <a:gd name="T12" fmla="*/ 4 w 432"/>
                    <a:gd name="T13" fmla="*/ 14 h 288"/>
                    <a:gd name="T14" fmla="*/ 6 w 432"/>
                    <a:gd name="T15" fmla="*/ 17 h 288"/>
                    <a:gd name="T16" fmla="*/ 7 w 432"/>
                    <a:gd name="T17" fmla="*/ 17 h 288"/>
                    <a:gd name="T18" fmla="*/ 6 w 432"/>
                    <a:gd name="T19" fmla="*/ 11 h 288"/>
                    <a:gd name="T20" fmla="*/ 4 w 432"/>
                    <a:gd name="T21" fmla="*/ 6 h 288"/>
                    <a:gd name="T22" fmla="*/ 4 w 432"/>
                    <a:gd name="T23" fmla="*/ 0 h 288"/>
                    <a:gd name="T24" fmla="*/ 4 w 432"/>
                    <a:gd name="T25" fmla="*/ 1 h 288"/>
                    <a:gd name="T26" fmla="*/ 3 w 432"/>
                    <a:gd name="T27" fmla="*/ 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</p:grpSp>
        </p:grpSp>
        <p:grpSp>
          <p:nvGrpSpPr>
            <p:cNvPr id="4507" name="Group 380"/>
            <p:cNvGrpSpPr>
              <a:grpSpLocks/>
            </p:cNvGrpSpPr>
            <p:nvPr/>
          </p:nvGrpSpPr>
          <p:grpSpPr bwMode="auto">
            <a:xfrm>
              <a:off x="3024" y="3456"/>
              <a:ext cx="576" cy="336"/>
              <a:chOff x="3792" y="3216"/>
              <a:chExt cx="576" cy="336"/>
            </a:xfrm>
          </p:grpSpPr>
          <p:sp>
            <p:nvSpPr>
              <p:cNvPr id="4272" name="Freeform 381" descr="Бумажный пакет"/>
              <p:cNvSpPr>
                <a:spLocks/>
              </p:cNvSpPr>
              <p:nvPr/>
            </p:nvSpPr>
            <p:spPr bwMode="auto">
              <a:xfrm rot="360875">
                <a:off x="3792" y="3216"/>
                <a:ext cx="576" cy="336"/>
              </a:xfrm>
              <a:custGeom>
                <a:avLst/>
                <a:gdLst>
                  <a:gd name="T0" fmla="*/ 99 w 672"/>
                  <a:gd name="T1" fmla="*/ 75 h 432"/>
                  <a:gd name="T2" fmla="*/ 49 w 672"/>
                  <a:gd name="T3" fmla="*/ 67 h 432"/>
                  <a:gd name="T4" fmla="*/ 16 w 672"/>
                  <a:gd name="T5" fmla="*/ 50 h 432"/>
                  <a:gd name="T6" fmla="*/ 0 w 672"/>
                  <a:gd name="T7" fmla="*/ 33 h 432"/>
                  <a:gd name="T8" fmla="*/ 16 w 672"/>
                  <a:gd name="T9" fmla="*/ 9 h 432"/>
                  <a:gd name="T10" fmla="*/ 49 w 672"/>
                  <a:gd name="T11" fmla="*/ 0 h 432"/>
                  <a:gd name="T12" fmla="*/ 81 w 672"/>
                  <a:gd name="T13" fmla="*/ 0 h 432"/>
                  <a:gd name="T14" fmla="*/ 99 w 672"/>
                  <a:gd name="T15" fmla="*/ 9 h 432"/>
                  <a:gd name="T16" fmla="*/ 115 w 672"/>
                  <a:gd name="T17" fmla="*/ 9 h 432"/>
                  <a:gd name="T18" fmla="*/ 179 w 672"/>
                  <a:gd name="T19" fmla="*/ 9 h 432"/>
                  <a:gd name="T20" fmla="*/ 213 w 672"/>
                  <a:gd name="T21" fmla="*/ 25 h 432"/>
                  <a:gd name="T22" fmla="*/ 229 w 672"/>
                  <a:gd name="T23" fmla="*/ 50 h 432"/>
                  <a:gd name="T24" fmla="*/ 213 w 672"/>
                  <a:gd name="T25" fmla="*/ 58 h 432"/>
                  <a:gd name="T26" fmla="*/ 179 w 672"/>
                  <a:gd name="T27" fmla="*/ 75 h 432"/>
                  <a:gd name="T28" fmla="*/ 130 w 672"/>
                  <a:gd name="T29" fmla="*/ 67 h 432"/>
                  <a:gd name="T30" fmla="*/ 99 w 672"/>
                  <a:gd name="T31" fmla="*/ 75 h 4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72"/>
                  <a:gd name="T49" fmla="*/ 0 h 432"/>
                  <a:gd name="T50" fmla="*/ 672 w 672"/>
                  <a:gd name="T51" fmla="*/ 432 h 43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72" h="432">
                    <a:moveTo>
                      <a:pt x="288" y="432"/>
                    </a:moveTo>
                    <a:lnTo>
                      <a:pt x="144" y="384"/>
                    </a:lnTo>
                    <a:lnTo>
                      <a:pt x="48" y="288"/>
                    </a:lnTo>
                    <a:lnTo>
                      <a:pt x="0" y="192"/>
                    </a:lnTo>
                    <a:lnTo>
                      <a:pt x="48" y="48"/>
                    </a:lnTo>
                    <a:lnTo>
                      <a:pt x="144" y="0"/>
                    </a:lnTo>
                    <a:lnTo>
                      <a:pt x="240" y="0"/>
                    </a:lnTo>
                    <a:lnTo>
                      <a:pt x="288" y="48"/>
                    </a:lnTo>
                    <a:lnTo>
                      <a:pt x="336" y="48"/>
                    </a:lnTo>
                    <a:lnTo>
                      <a:pt x="528" y="48"/>
                    </a:lnTo>
                    <a:lnTo>
                      <a:pt x="624" y="144"/>
                    </a:lnTo>
                    <a:lnTo>
                      <a:pt x="672" y="288"/>
                    </a:lnTo>
                    <a:lnTo>
                      <a:pt x="624" y="336"/>
                    </a:lnTo>
                    <a:lnTo>
                      <a:pt x="528" y="432"/>
                    </a:lnTo>
                    <a:lnTo>
                      <a:pt x="384" y="384"/>
                    </a:lnTo>
                    <a:lnTo>
                      <a:pt x="288" y="432"/>
                    </a:lnTo>
                    <a:close/>
                  </a:path>
                </a:pathLst>
              </a:custGeom>
              <a:blipFill dpi="0" rotWithShape="1">
                <a:blip r:embed="rId5" cstate="print">
                  <a:alphaModFix amt="50000"/>
                </a:blip>
                <a:srcRect/>
                <a:tile tx="0" ty="0" sx="100000" sy="100000" flip="none" algn="tl"/>
              </a:blipFill>
              <a:ln w="28575">
                <a:solidFill>
                  <a:schemeClr val="tx1"/>
                </a:solidFill>
                <a:prstDash val="lgDashDot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273" name="Freeform 382"/>
              <p:cNvSpPr>
                <a:spLocks/>
              </p:cNvSpPr>
              <p:nvPr/>
            </p:nvSpPr>
            <p:spPr bwMode="auto">
              <a:xfrm rot="360875">
                <a:off x="3792" y="3216"/>
                <a:ext cx="576" cy="336"/>
              </a:xfrm>
              <a:custGeom>
                <a:avLst/>
                <a:gdLst>
                  <a:gd name="T0" fmla="*/ 99 w 672"/>
                  <a:gd name="T1" fmla="*/ 75 h 432"/>
                  <a:gd name="T2" fmla="*/ 49 w 672"/>
                  <a:gd name="T3" fmla="*/ 67 h 432"/>
                  <a:gd name="T4" fmla="*/ 16 w 672"/>
                  <a:gd name="T5" fmla="*/ 50 h 432"/>
                  <a:gd name="T6" fmla="*/ 0 w 672"/>
                  <a:gd name="T7" fmla="*/ 33 h 432"/>
                  <a:gd name="T8" fmla="*/ 16 w 672"/>
                  <a:gd name="T9" fmla="*/ 9 h 432"/>
                  <a:gd name="T10" fmla="*/ 49 w 672"/>
                  <a:gd name="T11" fmla="*/ 0 h 432"/>
                  <a:gd name="T12" fmla="*/ 81 w 672"/>
                  <a:gd name="T13" fmla="*/ 0 h 432"/>
                  <a:gd name="T14" fmla="*/ 99 w 672"/>
                  <a:gd name="T15" fmla="*/ 9 h 432"/>
                  <a:gd name="T16" fmla="*/ 115 w 672"/>
                  <a:gd name="T17" fmla="*/ 9 h 432"/>
                  <a:gd name="T18" fmla="*/ 179 w 672"/>
                  <a:gd name="T19" fmla="*/ 9 h 432"/>
                  <a:gd name="T20" fmla="*/ 213 w 672"/>
                  <a:gd name="T21" fmla="*/ 25 h 432"/>
                  <a:gd name="T22" fmla="*/ 229 w 672"/>
                  <a:gd name="T23" fmla="*/ 50 h 432"/>
                  <a:gd name="T24" fmla="*/ 213 w 672"/>
                  <a:gd name="T25" fmla="*/ 58 h 432"/>
                  <a:gd name="T26" fmla="*/ 179 w 672"/>
                  <a:gd name="T27" fmla="*/ 75 h 432"/>
                  <a:gd name="T28" fmla="*/ 130 w 672"/>
                  <a:gd name="T29" fmla="*/ 67 h 432"/>
                  <a:gd name="T30" fmla="*/ 99 w 672"/>
                  <a:gd name="T31" fmla="*/ 75 h 4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72"/>
                  <a:gd name="T49" fmla="*/ 0 h 432"/>
                  <a:gd name="T50" fmla="*/ 672 w 672"/>
                  <a:gd name="T51" fmla="*/ 432 h 43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72" h="432">
                    <a:moveTo>
                      <a:pt x="288" y="432"/>
                    </a:moveTo>
                    <a:lnTo>
                      <a:pt x="144" y="384"/>
                    </a:lnTo>
                    <a:lnTo>
                      <a:pt x="48" y="288"/>
                    </a:lnTo>
                    <a:lnTo>
                      <a:pt x="0" y="192"/>
                    </a:lnTo>
                    <a:lnTo>
                      <a:pt x="48" y="48"/>
                    </a:lnTo>
                    <a:lnTo>
                      <a:pt x="144" y="0"/>
                    </a:lnTo>
                    <a:lnTo>
                      <a:pt x="240" y="0"/>
                    </a:lnTo>
                    <a:lnTo>
                      <a:pt x="288" y="48"/>
                    </a:lnTo>
                    <a:lnTo>
                      <a:pt x="336" y="48"/>
                    </a:lnTo>
                    <a:lnTo>
                      <a:pt x="528" y="48"/>
                    </a:lnTo>
                    <a:lnTo>
                      <a:pt x="624" y="144"/>
                    </a:lnTo>
                    <a:lnTo>
                      <a:pt x="672" y="288"/>
                    </a:lnTo>
                    <a:lnTo>
                      <a:pt x="624" y="336"/>
                    </a:lnTo>
                    <a:lnTo>
                      <a:pt x="528" y="432"/>
                    </a:lnTo>
                    <a:lnTo>
                      <a:pt x="384" y="384"/>
                    </a:lnTo>
                    <a:lnTo>
                      <a:pt x="288" y="43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00">
                      <a:alpha val="21001"/>
                    </a:srgbClr>
                  </a:gs>
                  <a:gs pos="100000">
                    <a:schemeClr val="tx1">
                      <a:alpha val="50000"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bg2"/>
                </a:solidFill>
                <a:prstDash val="lgDashDot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sp>
          <p:nvSpPr>
            <p:cNvPr id="4255" name="Freeform 383" descr="Коричневый мрамор"/>
            <p:cNvSpPr>
              <a:spLocks/>
            </p:cNvSpPr>
            <p:nvPr/>
          </p:nvSpPr>
          <p:spPr bwMode="auto">
            <a:xfrm rot="405361">
              <a:off x="2832" y="3600"/>
              <a:ext cx="432" cy="204"/>
            </a:xfrm>
            <a:custGeom>
              <a:avLst/>
              <a:gdLst>
                <a:gd name="T0" fmla="*/ 384 w 432"/>
                <a:gd name="T1" fmla="*/ 48 h 204"/>
                <a:gd name="T2" fmla="*/ 288 w 432"/>
                <a:gd name="T3" fmla="*/ 0 h 204"/>
                <a:gd name="T4" fmla="*/ 96 w 432"/>
                <a:gd name="T5" fmla="*/ 0 h 204"/>
                <a:gd name="T6" fmla="*/ 0 w 432"/>
                <a:gd name="T7" fmla="*/ 96 h 204"/>
                <a:gd name="T8" fmla="*/ 0 w 432"/>
                <a:gd name="T9" fmla="*/ 174 h 204"/>
                <a:gd name="T10" fmla="*/ 90 w 432"/>
                <a:gd name="T11" fmla="*/ 204 h 204"/>
                <a:gd name="T12" fmla="*/ 192 w 432"/>
                <a:gd name="T13" fmla="*/ 192 h 204"/>
                <a:gd name="T14" fmla="*/ 336 w 432"/>
                <a:gd name="T15" fmla="*/ 162 h 204"/>
                <a:gd name="T16" fmla="*/ 414 w 432"/>
                <a:gd name="T17" fmla="*/ 126 h 204"/>
                <a:gd name="T18" fmla="*/ 432 w 432"/>
                <a:gd name="T19" fmla="*/ 108 h 204"/>
                <a:gd name="T20" fmla="*/ 384 w 432"/>
                <a:gd name="T21" fmla="*/ 48 h 2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32"/>
                <a:gd name="T34" fmla="*/ 0 h 204"/>
                <a:gd name="T35" fmla="*/ 432 w 432"/>
                <a:gd name="T36" fmla="*/ 204 h 20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32" h="204">
                  <a:moveTo>
                    <a:pt x="384" y="48"/>
                  </a:moveTo>
                  <a:lnTo>
                    <a:pt x="288" y="0"/>
                  </a:lnTo>
                  <a:lnTo>
                    <a:pt x="96" y="0"/>
                  </a:lnTo>
                  <a:lnTo>
                    <a:pt x="0" y="96"/>
                  </a:lnTo>
                  <a:lnTo>
                    <a:pt x="0" y="174"/>
                  </a:lnTo>
                  <a:lnTo>
                    <a:pt x="90" y="204"/>
                  </a:lnTo>
                  <a:lnTo>
                    <a:pt x="192" y="192"/>
                  </a:lnTo>
                  <a:lnTo>
                    <a:pt x="336" y="162"/>
                  </a:lnTo>
                  <a:lnTo>
                    <a:pt x="414" y="126"/>
                  </a:lnTo>
                  <a:lnTo>
                    <a:pt x="432" y="108"/>
                  </a:lnTo>
                  <a:lnTo>
                    <a:pt x="384" y="48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256" name="Freeform 384"/>
            <p:cNvSpPr>
              <a:spLocks/>
            </p:cNvSpPr>
            <p:nvPr/>
          </p:nvSpPr>
          <p:spPr bwMode="auto">
            <a:xfrm>
              <a:off x="3216" y="3504"/>
              <a:ext cx="193" cy="96"/>
            </a:xfrm>
            <a:custGeom>
              <a:avLst/>
              <a:gdLst>
                <a:gd name="T0" fmla="*/ 0 w 480"/>
                <a:gd name="T1" fmla="*/ 0 h 288"/>
                <a:gd name="T2" fmla="*/ 0 w 480"/>
                <a:gd name="T3" fmla="*/ 0 h 288"/>
                <a:gd name="T4" fmla="*/ 0 w 480"/>
                <a:gd name="T5" fmla="*/ 0 h 288"/>
                <a:gd name="T6" fmla="*/ 0 w 480"/>
                <a:gd name="T7" fmla="*/ 0 h 288"/>
                <a:gd name="T8" fmla="*/ 0 w 480"/>
                <a:gd name="T9" fmla="*/ 0 h 288"/>
                <a:gd name="T10" fmla="*/ 1 w 480"/>
                <a:gd name="T11" fmla="*/ 0 h 288"/>
                <a:gd name="T12" fmla="*/ 1 w 480"/>
                <a:gd name="T13" fmla="*/ 0 h 288"/>
                <a:gd name="T14" fmla="*/ 1 w 480"/>
                <a:gd name="T15" fmla="*/ 0 h 288"/>
                <a:gd name="T16" fmla="*/ 0 w 480"/>
                <a:gd name="T17" fmla="*/ 0 h 288"/>
                <a:gd name="T18" fmla="*/ 1 w 480"/>
                <a:gd name="T19" fmla="*/ 0 h 288"/>
                <a:gd name="T20" fmla="*/ 0 w 480"/>
                <a:gd name="T21" fmla="*/ 0 h 288"/>
                <a:gd name="T22" fmla="*/ 0 w 480"/>
                <a:gd name="T23" fmla="*/ 0 h 288"/>
                <a:gd name="T24" fmla="*/ 0 w 480"/>
                <a:gd name="T25" fmla="*/ 0 h 2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0"/>
                <a:gd name="T40" fmla="*/ 0 h 288"/>
                <a:gd name="T41" fmla="*/ 480 w 480"/>
                <a:gd name="T42" fmla="*/ 288 h 28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0" h="288">
                  <a:moveTo>
                    <a:pt x="0" y="288"/>
                  </a:moveTo>
                  <a:lnTo>
                    <a:pt x="48" y="192"/>
                  </a:lnTo>
                  <a:lnTo>
                    <a:pt x="144" y="144"/>
                  </a:lnTo>
                  <a:lnTo>
                    <a:pt x="192" y="48"/>
                  </a:lnTo>
                  <a:lnTo>
                    <a:pt x="288" y="0"/>
                  </a:lnTo>
                  <a:lnTo>
                    <a:pt x="336" y="48"/>
                  </a:lnTo>
                  <a:lnTo>
                    <a:pt x="432" y="48"/>
                  </a:lnTo>
                  <a:lnTo>
                    <a:pt x="480" y="144"/>
                  </a:lnTo>
                  <a:lnTo>
                    <a:pt x="288" y="192"/>
                  </a:lnTo>
                  <a:lnTo>
                    <a:pt x="336" y="240"/>
                  </a:lnTo>
                  <a:lnTo>
                    <a:pt x="240" y="240"/>
                  </a:lnTo>
                  <a:lnTo>
                    <a:pt x="144" y="288"/>
                  </a:lnTo>
                  <a:lnTo>
                    <a:pt x="0" y="288"/>
                  </a:lnTo>
                  <a:close/>
                </a:path>
              </a:pathLst>
            </a:custGeom>
            <a:gradFill rotWithShape="1">
              <a:gsLst>
                <a:gs pos="0">
                  <a:srgbClr val="99FF33">
                    <a:alpha val="62000"/>
                  </a:srgbClr>
                </a:gs>
                <a:gs pos="100000">
                  <a:srgbClr val="FFFF00">
                    <a:alpha val="32999"/>
                  </a:srgb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4508" name="Group 385"/>
            <p:cNvGrpSpPr>
              <a:grpSpLocks/>
            </p:cNvGrpSpPr>
            <p:nvPr/>
          </p:nvGrpSpPr>
          <p:grpSpPr bwMode="auto">
            <a:xfrm rot="931447">
              <a:off x="2784" y="3648"/>
              <a:ext cx="80" cy="125"/>
              <a:chOff x="768" y="3936"/>
              <a:chExt cx="320" cy="336"/>
            </a:xfrm>
          </p:grpSpPr>
          <p:sp>
            <p:nvSpPr>
              <p:cNvPr id="4270" name="Freeform 386"/>
              <p:cNvSpPr>
                <a:spLocks/>
              </p:cNvSpPr>
              <p:nvPr/>
            </p:nvSpPr>
            <p:spPr bwMode="auto">
              <a:xfrm>
                <a:off x="912" y="3936"/>
                <a:ext cx="176" cy="306"/>
              </a:xfrm>
              <a:custGeom>
                <a:avLst/>
                <a:gdLst>
                  <a:gd name="T0" fmla="*/ 0 w 176"/>
                  <a:gd name="T1" fmla="*/ 306 h 306"/>
                  <a:gd name="T2" fmla="*/ 30 w 176"/>
                  <a:gd name="T3" fmla="*/ 59 h 306"/>
                  <a:gd name="T4" fmla="*/ 40 w 176"/>
                  <a:gd name="T5" fmla="*/ 64 h 306"/>
                  <a:gd name="T6" fmla="*/ 68 w 176"/>
                  <a:gd name="T7" fmla="*/ 24 h 306"/>
                  <a:gd name="T8" fmla="*/ 102 w 176"/>
                  <a:gd name="T9" fmla="*/ 0 h 306"/>
                  <a:gd name="T10" fmla="*/ 146 w 176"/>
                  <a:gd name="T11" fmla="*/ 5 h 306"/>
                  <a:gd name="T12" fmla="*/ 176 w 176"/>
                  <a:gd name="T13" fmla="*/ 69 h 306"/>
                  <a:gd name="T14" fmla="*/ 146 w 176"/>
                  <a:gd name="T15" fmla="*/ 31 h 306"/>
                  <a:gd name="T16" fmla="*/ 110 w 176"/>
                  <a:gd name="T17" fmla="*/ 28 h 306"/>
                  <a:gd name="T18" fmla="*/ 84 w 176"/>
                  <a:gd name="T19" fmla="*/ 36 h 306"/>
                  <a:gd name="T20" fmla="*/ 42 w 176"/>
                  <a:gd name="T21" fmla="*/ 126 h 306"/>
                  <a:gd name="T22" fmla="*/ 22 w 176"/>
                  <a:gd name="T23" fmla="*/ 232 h 306"/>
                  <a:gd name="T24" fmla="*/ 10 w 176"/>
                  <a:gd name="T25" fmla="*/ 292 h 306"/>
                  <a:gd name="T26" fmla="*/ 0 w 176"/>
                  <a:gd name="T27" fmla="*/ 306 h 30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76"/>
                  <a:gd name="T43" fmla="*/ 0 h 306"/>
                  <a:gd name="T44" fmla="*/ 176 w 176"/>
                  <a:gd name="T45" fmla="*/ 306 h 30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76" h="306">
                    <a:moveTo>
                      <a:pt x="0" y="306"/>
                    </a:moveTo>
                    <a:lnTo>
                      <a:pt x="30" y="59"/>
                    </a:lnTo>
                    <a:lnTo>
                      <a:pt x="40" y="64"/>
                    </a:lnTo>
                    <a:lnTo>
                      <a:pt x="68" y="24"/>
                    </a:lnTo>
                    <a:lnTo>
                      <a:pt x="102" y="0"/>
                    </a:lnTo>
                    <a:lnTo>
                      <a:pt x="146" y="5"/>
                    </a:lnTo>
                    <a:lnTo>
                      <a:pt x="176" y="69"/>
                    </a:lnTo>
                    <a:lnTo>
                      <a:pt x="146" y="31"/>
                    </a:lnTo>
                    <a:lnTo>
                      <a:pt x="110" y="28"/>
                    </a:lnTo>
                    <a:lnTo>
                      <a:pt x="84" y="36"/>
                    </a:lnTo>
                    <a:lnTo>
                      <a:pt x="42" y="126"/>
                    </a:lnTo>
                    <a:lnTo>
                      <a:pt x="22" y="232"/>
                    </a:lnTo>
                    <a:lnTo>
                      <a:pt x="10" y="292"/>
                    </a:lnTo>
                    <a:lnTo>
                      <a:pt x="0" y="30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3E844"/>
                  </a:gs>
                  <a:gs pos="100000">
                    <a:srgbClr val="58925F"/>
                  </a:gs>
                </a:gsLst>
                <a:path path="rect">
                  <a:fillToRect t="100000" r="100000"/>
                </a:path>
              </a:gradFill>
              <a:ln w="9525" cap="rnd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271" name="Freeform 387"/>
              <p:cNvSpPr>
                <a:spLocks/>
              </p:cNvSpPr>
              <p:nvPr/>
            </p:nvSpPr>
            <p:spPr bwMode="auto">
              <a:xfrm rot="-813431">
                <a:off x="768" y="3984"/>
                <a:ext cx="240" cy="288"/>
              </a:xfrm>
              <a:custGeom>
                <a:avLst/>
                <a:gdLst>
                  <a:gd name="T0" fmla="*/ 19 w 242"/>
                  <a:gd name="T1" fmla="*/ 315 h 242"/>
                  <a:gd name="T2" fmla="*/ 55 w 242"/>
                  <a:gd name="T3" fmla="*/ 393 h 242"/>
                  <a:gd name="T4" fmla="*/ 81 w 242"/>
                  <a:gd name="T5" fmla="*/ 497 h 242"/>
                  <a:gd name="T6" fmla="*/ 96 w 242"/>
                  <a:gd name="T7" fmla="*/ 588 h 242"/>
                  <a:gd name="T8" fmla="*/ 111 w 242"/>
                  <a:gd name="T9" fmla="*/ 813 h 242"/>
                  <a:gd name="T10" fmla="*/ 141 w 242"/>
                  <a:gd name="T11" fmla="*/ 790 h 242"/>
                  <a:gd name="T12" fmla="*/ 150 w 242"/>
                  <a:gd name="T13" fmla="*/ 813 h 242"/>
                  <a:gd name="T14" fmla="*/ 156 w 242"/>
                  <a:gd name="T15" fmla="*/ 730 h 242"/>
                  <a:gd name="T16" fmla="*/ 174 w 242"/>
                  <a:gd name="T17" fmla="*/ 568 h 242"/>
                  <a:gd name="T18" fmla="*/ 188 w 242"/>
                  <a:gd name="T19" fmla="*/ 497 h 242"/>
                  <a:gd name="T20" fmla="*/ 206 w 242"/>
                  <a:gd name="T21" fmla="*/ 457 h 242"/>
                  <a:gd name="T22" fmla="*/ 218 w 242"/>
                  <a:gd name="T23" fmla="*/ 464 h 242"/>
                  <a:gd name="T24" fmla="*/ 227 w 242"/>
                  <a:gd name="T25" fmla="*/ 487 h 242"/>
                  <a:gd name="T26" fmla="*/ 206 w 242"/>
                  <a:gd name="T27" fmla="*/ 375 h 242"/>
                  <a:gd name="T28" fmla="*/ 182 w 242"/>
                  <a:gd name="T29" fmla="*/ 388 h 242"/>
                  <a:gd name="T30" fmla="*/ 171 w 242"/>
                  <a:gd name="T31" fmla="*/ 405 h 242"/>
                  <a:gd name="T32" fmla="*/ 165 w 242"/>
                  <a:gd name="T33" fmla="*/ 437 h 242"/>
                  <a:gd name="T34" fmla="*/ 156 w 242"/>
                  <a:gd name="T35" fmla="*/ 446 h 242"/>
                  <a:gd name="T36" fmla="*/ 141 w 242"/>
                  <a:gd name="T37" fmla="*/ 580 h 242"/>
                  <a:gd name="T38" fmla="*/ 96 w 242"/>
                  <a:gd name="T39" fmla="*/ 162 h 242"/>
                  <a:gd name="T40" fmla="*/ 40 w 242"/>
                  <a:gd name="T41" fmla="*/ 0 h 242"/>
                  <a:gd name="T42" fmla="*/ 69 w 242"/>
                  <a:gd name="T43" fmla="*/ 130 h 242"/>
                  <a:gd name="T44" fmla="*/ 96 w 242"/>
                  <a:gd name="T45" fmla="*/ 284 h 242"/>
                  <a:gd name="T46" fmla="*/ 105 w 242"/>
                  <a:gd name="T47" fmla="*/ 375 h 242"/>
                  <a:gd name="T48" fmla="*/ 108 w 242"/>
                  <a:gd name="T49" fmla="*/ 516 h 242"/>
                  <a:gd name="T50" fmla="*/ 87 w 242"/>
                  <a:gd name="T51" fmla="*/ 437 h 242"/>
                  <a:gd name="T52" fmla="*/ 63 w 242"/>
                  <a:gd name="T53" fmla="*/ 344 h 242"/>
                  <a:gd name="T54" fmla="*/ 52 w 242"/>
                  <a:gd name="T55" fmla="*/ 303 h 242"/>
                  <a:gd name="T56" fmla="*/ 43 w 242"/>
                  <a:gd name="T57" fmla="*/ 284 h 242"/>
                  <a:gd name="T58" fmla="*/ 16 w 242"/>
                  <a:gd name="T59" fmla="*/ 296 h 242"/>
                  <a:gd name="T60" fmla="*/ 4 w 242"/>
                  <a:gd name="T61" fmla="*/ 336 h 242"/>
                  <a:gd name="T62" fmla="*/ 19 w 242"/>
                  <a:gd name="T63" fmla="*/ 315 h 24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42"/>
                  <a:gd name="T97" fmla="*/ 0 h 242"/>
                  <a:gd name="T98" fmla="*/ 242 w 242"/>
                  <a:gd name="T99" fmla="*/ 242 h 24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42" h="242">
                    <a:moveTo>
                      <a:pt x="19" y="93"/>
                    </a:moveTo>
                    <a:cubicBezTo>
                      <a:pt x="37" y="98"/>
                      <a:pt x="41" y="107"/>
                      <a:pt x="55" y="117"/>
                    </a:cubicBezTo>
                    <a:cubicBezTo>
                      <a:pt x="63" y="129"/>
                      <a:pt x="76" y="139"/>
                      <a:pt x="88" y="147"/>
                    </a:cubicBezTo>
                    <a:cubicBezTo>
                      <a:pt x="94" y="156"/>
                      <a:pt x="97" y="165"/>
                      <a:pt x="103" y="174"/>
                    </a:cubicBezTo>
                    <a:cubicBezTo>
                      <a:pt x="109" y="196"/>
                      <a:pt x="114" y="218"/>
                      <a:pt x="118" y="240"/>
                    </a:cubicBezTo>
                    <a:cubicBezTo>
                      <a:pt x="132" y="235"/>
                      <a:pt x="133" y="230"/>
                      <a:pt x="148" y="234"/>
                    </a:cubicBezTo>
                    <a:cubicBezTo>
                      <a:pt x="151" y="236"/>
                      <a:pt x="154" y="242"/>
                      <a:pt x="157" y="240"/>
                    </a:cubicBezTo>
                    <a:cubicBezTo>
                      <a:pt x="164" y="235"/>
                      <a:pt x="161" y="224"/>
                      <a:pt x="163" y="216"/>
                    </a:cubicBezTo>
                    <a:cubicBezTo>
                      <a:pt x="168" y="199"/>
                      <a:pt x="173" y="183"/>
                      <a:pt x="181" y="168"/>
                    </a:cubicBezTo>
                    <a:cubicBezTo>
                      <a:pt x="198" y="138"/>
                      <a:pt x="185" y="157"/>
                      <a:pt x="202" y="147"/>
                    </a:cubicBezTo>
                    <a:cubicBezTo>
                      <a:pt x="208" y="143"/>
                      <a:pt x="220" y="135"/>
                      <a:pt x="220" y="135"/>
                    </a:cubicBezTo>
                    <a:cubicBezTo>
                      <a:pt x="224" y="136"/>
                      <a:pt x="228" y="136"/>
                      <a:pt x="232" y="138"/>
                    </a:cubicBezTo>
                    <a:cubicBezTo>
                      <a:pt x="235" y="139"/>
                      <a:pt x="242" y="147"/>
                      <a:pt x="241" y="144"/>
                    </a:cubicBezTo>
                    <a:cubicBezTo>
                      <a:pt x="236" y="129"/>
                      <a:pt x="234" y="120"/>
                      <a:pt x="220" y="111"/>
                    </a:cubicBezTo>
                    <a:cubicBezTo>
                      <a:pt x="212" y="112"/>
                      <a:pt x="204" y="112"/>
                      <a:pt x="196" y="114"/>
                    </a:cubicBezTo>
                    <a:cubicBezTo>
                      <a:pt x="190" y="115"/>
                      <a:pt x="178" y="120"/>
                      <a:pt x="178" y="120"/>
                    </a:cubicBezTo>
                    <a:cubicBezTo>
                      <a:pt x="176" y="123"/>
                      <a:pt x="175" y="127"/>
                      <a:pt x="172" y="129"/>
                    </a:cubicBezTo>
                    <a:cubicBezTo>
                      <a:pt x="170" y="131"/>
                      <a:pt x="165" y="130"/>
                      <a:pt x="163" y="132"/>
                    </a:cubicBezTo>
                    <a:cubicBezTo>
                      <a:pt x="161" y="134"/>
                      <a:pt x="150" y="166"/>
                      <a:pt x="148" y="171"/>
                    </a:cubicBezTo>
                    <a:cubicBezTo>
                      <a:pt x="145" y="132"/>
                      <a:pt x="140" y="72"/>
                      <a:pt x="103" y="48"/>
                    </a:cubicBezTo>
                    <a:cubicBezTo>
                      <a:pt x="96" y="26"/>
                      <a:pt x="62" y="7"/>
                      <a:pt x="40" y="0"/>
                    </a:cubicBezTo>
                    <a:cubicBezTo>
                      <a:pt x="49" y="14"/>
                      <a:pt x="60" y="34"/>
                      <a:pt x="76" y="39"/>
                    </a:cubicBezTo>
                    <a:cubicBezTo>
                      <a:pt x="86" y="54"/>
                      <a:pt x="96" y="68"/>
                      <a:pt x="103" y="84"/>
                    </a:cubicBezTo>
                    <a:cubicBezTo>
                      <a:pt x="107" y="93"/>
                      <a:pt x="112" y="111"/>
                      <a:pt x="112" y="111"/>
                    </a:cubicBezTo>
                    <a:cubicBezTo>
                      <a:pt x="114" y="125"/>
                      <a:pt x="119" y="140"/>
                      <a:pt x="115" y="153"/>
                    </a:cubicBezTo>
                    <a:cubicBezTo>
                      <a:pt x="101" y="132"/>
                      <a:pt x="109" y="139"/>
                      <a:pt x="94" y="129"/>
                    </a:cubicBezTo>
                    <a:cubicBezTo>
                      <a:pt x="90" y="117"/>
                      <a:pt x="80" y="108"/>
                      <a:pt x="70" y="102"/>
                    </a:cubicBezTo>
                    <a:cubicBezTo>
                      <a:pt x="64" y="98"/>
                      <a:pt x="58" y="94"/>
                      <a:pt x="52" y="90"/>
                    </a:cubicBezTo>
                    <a:cubicBezTo>
                      <a:pt x="49" y="88"/>
                      <a:pt x="43" y="84"/>
                      <a:pt x="43" y="84"/>
                    </a:cubicBezTo>
                    <a:cubicBezTo>
                      <a:pt x="34" y="85"/>
                      <a:pt x="25" y="86"/>
                      <a:pt x="16" y="87"/>
                    </a:cubicBezTo>
                    <a:cubicBezTo>
                      <a:pt x="10" y="88"/>
                      <a:pt x="0" y="95"/>
                      <a:pt x="4" y="99"/>
                    </a:cubicBezTo>
                    <a:cubicBezTo>
                      <a:pt x="7" y="102"/>
                      <a:pt x="29" y="83"/>
                      <a:pt x="19" y="9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5AE471"/>
                  </a:gs>
                  <a:gs pos="50000">
                    <a:srgbClr val="008000"/>
                  </a:gs>
                  <a:gs pos="100000">
                    <a:srgbClr val="5AE471"/>
                  </a:gs>
                </a:gsLst>
                <a:lin ang="0" scaled="1"/>
              </a:gra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sp>
          <p:nvSpPr>
            <p:cNvPr id="4258" name="Freeform 388"/>
            <p:cNvSpPr>
              <a:spLocks/>
            </p:cNvSpPr>
            <p:nvPr/>
          </p:nvSpPr>
          <p:spPr bwMode="auto">
            <a:xfrm flipH="1">
              <a:off x="3552" y="3648"/>
              <a:ext cx="120" cy="128"/>
            </a:xfrm>
            <a:custGeom>
              <a:avLst/>
              <a:gdLst>
                <a:gd name="T0" fmla="*/ 0 w 242"/>
                <a:gd name="T1" fmla="*/ 1 h 242"/>
                <a:gd name="T2" fmla="*/ 0 w 242"/>
                <a:gd name="T3" fmla="*/ 2 h 242"/>
                <a:gd name="T4" fmla="*/ 0 w 242"/>
                <a:gd name="T5" fmla="*/ 2 h 242"/>
                <a:gd name="T6" fmla="*/ 0 w 242"/>
                <a:gd name="T7" fmla="*/ 2 h 242"/>
                <a:gd name="T8" fmla="*/ 0 w 242"/>
                <a:gd name="T9" fmla="*/ 3 h 242"/>
                <a:gd name="T10" fmla="*/ 1 w 242"/>
                <a:gd name="T11" fmla="*/ 3 h 242"/>
                <a:gd name="T12" fmla="*/ 1 w 242"/>
                <a:gd name="T13" fmla="*/ 3 h 242"/>
                <a:gd name="T14" fmla="*/ 1 w 242"/>
                <a:gd name="T15" fmla="*/ 3 h 242"/>
                <a:gd name="T16" fmla="*/ 1 w 242"/>
                <a:gd name="T17" fmla="*/ 2 h 242"/>
                <a:gd name="T18" fmla="*/ 1 w 242"/>
                <a:gd name="T19" fmla="*/ 2 h 242"/>
                <a:gd name="T20" fmla="*/ 1 w 242"/>
                <a:gd name="T21" fmla="*/ 2 h 242"/>
                <a:gd name="T22" fmla="*/ 1 w 242"/>
                <a:gd name="T23" fmla="*/ 2 h 242"/>
                <a:gd name="T24" fmla="*/ 1 w 242"/>
                <a:gd name="T25" fmla="*/ 2 h 242"/>
                <a:gd name="T26" fmla="*/ 1 w 242"/>
                <a:gd name="T27" fmla="*/ 1 h 242"/>
                <a:gd name="T28" fmla="*/ 1 w 242"/>
                <a:gd name="T29" fmla="*/ 2 h 242"/>
                <a:gd name="T30" fmla="*/ 1 w 242"/>
                <a:gd name="T31" fmla="*/ 2 h 242"/>
                <a:gd name="T32" fmla="*/ 1 w 242"/>
                <a:gd name="T33" fmla="*/ 2 h 242"/>
                <a:gd name="T34" fmla="*/ 1 w 242"/>
                <a:gd name="T35" fmla="*/ 2 h 242"/>
                <a:gd name="T36" fmla="*/ 1 w 242"/>
                <a:gd name="T37" fmla="*/ 2 h 242"/>
                <a:gd name="T38" fmla="*/ 0 w 242"/>
                <a:gd name="T39" fmla="*/ 1 h 242"/>
                <a:gd name="T40" fmla="*/ 0 w 242"/>
                <a:gd name="T41" fmla="*/ 0 h 242"/>
                <a:gd name="T42" fmla="*/ 0 w 242"/>
                <a:gd name="T43" fmla="*/ 1 h 242"/>
                <a:gd name="T44" fmla="*/ 0 w 242"/>
                <a:gd name="T45" fmla="*/ 1 h 242"/>
                <a:gd name="T46" fmla="*/ 0 w 242"/>
                <a:gd name="T47" fmla="*/ 1 h 242"/>
                <a:gd name="T48" fmla="*/ 0 w 242"/>
                <a:gd name="T49" fmla="*/ 2 h 242"/>
                <a:gd name="T50" fmla="*/ 0 w 242"/>
                <a:gd name="T51" fmla="*/ 2 h 242"/>
                <a:gd name="T52" fmla="*/ 0 w 242"/>
                <a:gd name="T53" fmla="*/ 1 h 242"/>
                <a:gd name="T54" fmla="*/ 0 w 242"/>
                <a:gd name="T55" fmla="*/ 1 h 242"/>
                <a:gd name="T56" fmla="*/ 0 w 242"/>
                <a:gd name="T57" fmla="*/ 1 h 242"/>
                <a:gd name="T58" fmla="*/ 0 w 242"/>
                <a:gd name="T59" fmla="*/ 1 h 242"/>
                <a:gd name="T60" fmla="*/ 0 w 242"/>
                <a:gd name="T61" fmla="*/ 1 h 242"/>
                <a:gd name="T62" fmla="*/ 0 w 242"/>
                <a:gd name="T63" fmla="*/ 1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FF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259" name="Freeform 389"/>
            <p:cNvSpPr>
              <a:spLocks/>
            </p:cNvSpPr>
            <p:nvPr/>
          </p:nvSpPr>
          <p:spPr bwMode="auto">
            <a:xfrm>
              <a:off x="3024" y="3648"/>
              <a:ext cx="97" cy="167"/>
            </a:xfrm>
            <a:custGeom>
              <a:avLst/>
              <a:gdLst>
                <a:gd name="T0" fmla="*/ 0 w 242"/>
                <a:gd name="T1" fmla="*/ 7 h 242"/>
                <a:gd name="T2" fmla="*/ 0 w 242"/>
                <a:gd name="T3" fmla="*/ 9 h 242"/>
                <a:gd name="T4" fmla="*/ 0 w 242"/>
                <a:gd name="T5" fmla="*/ 11 h 242"/>
                <a:gd name="T6" fmla="*/ 0 w 242"/>
                <a:gd name="T7" fmla="*/ 13 h 242"/>
                <a:gd name="T8" fmla="*/ 0 w 242"/>
                <a:gd name="T9" fmla="*/ 18 h 242"/>
                <a:gd name="T10" fmla="*/ 0 w 242"/>
                <a:gd name="T11" fmla="*/ 18 h 242"/>
                <a:gd name="T12" fmla="*/ 0 w 242"/>
                <a:gd name="T13" fmla="*/ 18 h 242"/>
                <a:gd name="T14" fmla="*/ 0 w 242"/>
                <a:gd name="T15" fmla="*/ 16 h 242"/>
                <a:gd name="T16" fmla="*/ 0 w 242"/>
                <a:gd name="T17" fmla="*/ 12 h 242"/>
                <a:gd name="T18" fmla="*/ 0 w 242"/>
                <a:gd name="T19" fmla="*/ 11 h 242"/>
                <a:gd name="T20" fmla="*/ 0 w 242"/>
                <a:gd name="T21" fmla="*/ 10 h 242"/>
                <a:gd name="T22" fmla="*/ 0 w 242"/>
                <a:gd name="T23" fmla="*/ 10 h 242"/>
                <a:gd name="T24" fmla="*/ 0 w 242"/>
                <a:gd name="T25" fmla="*/ 10 h 242"/>
                <a:gd name="T26" fmla="*/ 0 w 242"/>
                <a:gd name="T27" fmla="*/ 8 h 242"/>
                <a:gd name="T28" fmla="*/ 0 w 242"/>
                <a:gd name="T29" fmla="*/ 8 h 242"/>
                <a:gd name="T30" fmla="*/ 0 w 242"/>
                <a:gd name="T31" fmla="*/ 9 h 242"/>
                <a:gd name="T32" fmla="*/ 0 w 242"/>
                <a:gd name="T33" fmla="*/ 10 h 242"/>
                <a:gd name="T34" fmla="*/ 0 w 242"/>
                <a:gd name="T35" fmla="*/ 10 h 242"/>
                <a:gd name="T36" fmla="*/ 0 w 242"/>
                <a:gd name="T37" fmla="*/ 13 h 242"/>
                <a:gd name="T38" fmla="*/ 0 w 242"/>
                <a:gd name="T39" fmla="*/ 4 h 242"/>
                <a:gd name="T40" fmla="*/ 0 w 242"/>
                <a:gd name="T41" fmla="*/ 0 h 242"/>
                <a:gd name="T42" fmla="*/ 0 w 242"/>
                <a:gd name="T43" fmla="*/ 3 h 242"/>
                <a:gd name="T44" fmla="*/ 0 w 242"/>
                <a:gd name="T45" fmla="*/ 6 h 242"/>
                <a:gd name="T46" fmla="*/ 0 w 242"/>
                <a:gd name="T47" fmla="*/ 8 h 242"/>
                <a:gd name="T48" fmla="*/ 0 w 242"/>
                <a:gd name="T49" fmla="*/ 12 h 242"/>
                <a:gd name="T50" fmla="*/ 0 w 242"/>
                <a:gd name="T51" fmla="*/ 10 h 242"/>
                <a:gd name="T52" fmla="*/ 0 w 242"/>
                <a:gd name="T53" fmla="*/ 8 h 242"/>
                <a:gd name="T54" fmla="*/ 0 w 242"/>
                <a:gd name="T55" fmla="*/ 7 h 242"/>
                <a:gd name="T56" fmla="*/ 0 w 242"/>
                <a:gd name="T57" fmla="*/ 6 h 242"/>
                <a:gd name="T58" fmla="*/ 0 w 242"/>
                <a:gd name="T59" fmla="*/ 6 h 242"/>
                <a:gd name="T60" fmla="*/ 0 w 242"/>
                <a:gd name="T61" fmla="*/ 7 h 242"/>
                <a:gd name="T62" fmla="*/ 0 w 242"/>
                <a:gd name="T63" fmla="*/ 7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486" name="Freeform 390"/>
            <p:cNvSpPr>
              <a:spLocks/>
            </p:cNvSpPr>
            <p:nvPr/>
          </p:nvSpPr>
          <p:spPr bwMode="auto">
            <a:xfrm>
              <a:off x="3072" y="3696"/>
              <a:ext cx="348" cy="167"/>
            </a:xfrm>
            <a:custGeom>
              <a:avLst/>
              <a:gdLst/>
              <a:ahLst/>
              <a:cxnLst>
                <a:cxn ang="0">
                  <a:pos x="3" y="129"/>
                </a:cxn>
                <a:cxn ang="0">
                  <a:pos x="48" y="87"/>
                </a:cxn>
                <a:cxn ang="0">
                  <a:pos x="72" y="54"/>
                </a:cxn>
                <a:cxn ang="0">
                  <a:pos x="75" y="45"/>
                </a:cxn>
                <a:cxn ang="0">
                  <a:pos x="138" y="18"/>
                </a:cxn>
                <a:cxn ang="0">
                  <a:pos x="156" y="6"/>
                </a:cxn>
                <a:cxn ang="0">
                  <a:pos x="174" y="0"/>
                </a:cxn>
                <a:cxn ang="0">
                  <a:pos x="261" y="24"/>
                </a:cxn>
                <a:cxn ang="0">
                  <a:pos x="294" y="33"/>
                </a:cxn>
                <a:cxn ang="0">
                  <a:pos x="303" y="36"/>
                </a:cxn>
                <a:cxn ang="0">
                  <a:pos x="318" y="51"/>
                </a:cxn>
                <a:cxn ang="0">
                  <a:pos x="336" y="78"/>
                </a:cxn>
                <a:cxn ang="0">
                  <a:pos x="348" y="105"/>
                </a:cxn>
                <a:cxn ang="0">
                  <a:pos x="330" y="117"/>
                </a:cxn>
                <a:cxn ang="0">
                  <a:pos x="321" y="123"/>
                </a:cxn>
                <a:cxn ang="0">
                  <a:pos x="288" y="156"/>
                </a:cxn>
                <a:cxn ang="0">
                  <a:pos x="237" y="147"/>
                </a:cxn>
                <a:cxn ang="0">
                  <a:pos x="195" y="153"/>
                </a:cxn>
                <a:cxn ang="0">
                  <a:pos x="192" y="162"/>
                </a:cxn>
                <a:cxn ang="0">
                  <a:pos x="174" y="168"/>
                </a:cxn>
                <a:cxn ang="0">
                  <a:pos x="84" y="159"/>
                </a:cxn>
                <a:cxn ang="0">
                  <a:pos x="9" y="153"/>
                </a:cxn>
                <a:cxn ang="0">
                  <a:pos x="3" y="144"/>
                </a:cxn>
                <a:cxn ang="0">
                  <a:pos x="3" y="129"/>
                </a:cxn>
              </a:cxnLst>
              <a:rect l="0" t="0" r="r" b="b"/>
              <a:pathLst>
                <a:path w="348" h="168">
                  <a:moveTo>
                    <a:pt x="3" y="129"/>
                  </a:moveTo>
                  <a:cubicBezTo>
                    <a:pt x="26" y="121"/>
                    <a:pt x="29" y="99"/>
                    <a:pt x="48" y="87"/>
                  </a:cubicBezTo>
                  <a:cubicBezTo>
                    <a:pt x="57" y="74"/>
                    <a:pt x="58" y="63"/>
                    <a:pt x="72" y="54"/>
                  </a:cubicBezTo>
                  <a:cubicBezTo>
                    <a:pt x="73" y="51"/>
                    <a:pt x="72" y="47"/>
                    <a:pt x="75" y="45"/>
                  </a:cubicBezTo>
                  <a:cubicBezTo>
                    <a:pt x="91" y="34"/>
                    <a:pt x="119" y="31"/>
                    <a:pt x="138" y="18"/>
                  </a:cubicBezTo>
                  <a:cubicBezTo>
                    <a:pt x="144" y="14"/>
                    <a:pt x="149" y="8"/>
                    <a:pt x="156" y="6"/>
                  </a:cubicBezTo>
                  <a:cubicBezTo>
                    <a:pt x="162" y="4"/>
                    <a:pt x="174" y="0"/>
                    <a:pt x="174" y="0"/>
                  </a:cubicBezTo>
                  <a:cubicBezTo>
                    <a:pt x="205" y="6"/>
                    <a:pt x="230" y="19"/>
                    <a:pt x="261" y="24"/>
                  </a:cubicBezTo>
                  <a:cubicBezTo>
                    <a:pt x="278" y="27"/>
                    <a:pt x="276" y="27"/>
                    <a:pt x="294" y="33"/>
                  </a:cubicBezTo>
                  <a:cubicBezTo>
                    <a:pt x="297" y="34"/>
                    <a:pt x="303" y="36"/>
                    <a:pt x="303" y="36"/>
                  </a:cubicBezTo>
                  <a:cubicBezTo>
                    <a:pt x="319" y="60"/>
                    <a:pt x="298" y="31"/>
                    <a:pt x="318" y="51"/>
                  </a:cubicBezTo>
                  <a:cubicBezTo>
                    <a:pt x="326" y="59"/>
                    <a:pt x="327" y="69"/>
                    <a:pt x="336" y="78"/>
                  </a:cubicBezTo>
                  <a:cubicBezTo>
                    <a:pt x="339" y="88"/>
                    <a:pt x="345" y="95"/>
                    <a:pt x="348" y="105"/>
                  </a:cubicBezTo>
                  <a:cubicBezTo>
                    <a:pt x="342" y="109"/>
                    <a:pt x="336" y="113"/>
                    <a:pt x="330" y="117"/>
                  </a:cubicBezTo>
                  <a:cubicBezTo>
                    <a:pt x="327" y="119"/>
                    <a:pt x="321" y="123"/>
                    <a:pt x="321" y="123"/>
                  </a:cubicBezTo>
                  <a:cubicBezTo>
                    <a:pt x="313" y="146"/>
                    <a:pt x="312" y="148"/>
                    <a:pt x="288" y="156"/>
                  </a:cubicBezTo>
                  <a:cubicBezTo>
                    <a:pt x="271" y="153"/>
                    <a:pt x="254" y="149"/>
                    <a:pt x="237" y="147"/>
                  </a:cubicBezTo>
                  <a:cubicBezTo>
                    <a:pt x="223" y="148"/>
                    <a:pt x="205" y="143"/>
                    <a:pt x="195" y="153"/>
                  </a:cubicBezTo>
                  <a:cubicBezTo>
                    <a:pt x="193" y="155"/>
                    <a:pt x="195" y="160"/>
                    <a:pt x="192" y="162"/>
                  </a:cubicBezTo>
                  <a:cubicBezTo>
                    <a:pt x="187" y="166"/>
                    <a:pt x="174" y="168"/>
                    <a:pt x="174" y="168"/>
                  </a:cubicBezTo>
                  <a:cubicBezTo>
                    <a:pt x="138" y="166"/>
                    <a:pt x="117" y="163"/>
                    <a:pt x="84" y="159"/>
                  </a:cubicBezTo>
                  <a:cubicBezTo>
                    <a:pt x="59" y="167"/>
                    <a:pt x="31" y="168"/>
                    <a:pt x="9" y="153"/>
                  </a:cubicBezTo>
                  <a:cubicBezTo>
                    <a:pt x="7" y="150"/>
                    <a:pt x="4" y="148"/>
                    <a:pt x="3" y="144"/>
                  </a:cubicBezTo>
                  <a:cubicBezTo>
                    <a:pt x="0" y="127"/>
                    <a:pt x="31" y="136"/>
                    <a:pt x="3" y="12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rgbClr val="663300">
                    <a:alpha val="88000"/>
                  </a:srgb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261" name="Freeform 391"/>
            <p:cNvSpPr>
              <a:spLocks/>
            </p:cNvSpPr>
            <p:nvPr/>
          </p:nvSpPr>
          <p:spPr bwMode="auto">
            <a:xfrm>
              <a:off x="2712" y="3676"/>
              <a:ext cx="976" cy="224"/>
            </a:xfrm>
            <a:custGeom>
              <a:avLst/>
              <a:gdLst>
                <a:gd name="T0" fmla="*/ 120 w 976"/>
                <a:gd name="T1" fmla="*/ 68 h 224"/>
                <a:gd name="T2" fmla="*/ 0 w 976"/>
                <a:gd name="T3" fmla="*/ 112 h 224"/>
                <a:gd name="T4" fmla="*/ 156 w 976"/>
                <a:gd name="T5" fmla="*/ 172 h 224"/>
                <a:gd name="T6" fmla="*/ 424 w 976"/>
                <a:gd name="T7" fmla="*/ 224 h 224"/>
                <a:gd name="T8" fmla="*/ 748 w 976"/>
                <a:gd name="T9" fmla="*/ 204 h 224"/>
                <a:gd name="T10" fmla="*/ 976 w 976"/>
                <a:gd name="T11" fmla="*/ 136 h 224"/>
                <a:gd name="T12" fmla="*/ 952 w 976"/>
                <a:gd name="T13" fmla="*/ 64 h 224"/>
                <a:gd name="T14" fmla="*/ 868 w 976"/>
                <a:gd name="T15" fmla="*/ 0 h 224"/>
                <a:gd name="T16" fmla="*/ 832 w 976"/>
                <a:gd name="T17" fmla="*/ 92 h 224"/>
                <a:gd name="T18" fmla="*/ 736 w 976"/>
                <a:gd name="T19" fmla="*/ 112 h 224"/>
                <a:gd name="T20" fmla="*/ 692 w 976"/>
                <a:gd name="T21" fmla="*/ 136 h 224"/>
                <a:gd name="T22" fmla="*/ 652 w 976"/>
                <a:gd name="T23" fmla="*/ 180 h 224"/>
                <a:gd name="T24" fmla="*/ 572 w 976"/>
                <a:gd name="T25" fmla="*/ 164 h 224"/>
                <a:gd name="T26" fmla="*/ 464 w 976"/>
                <a:gd name="T27" fmla="*/ 188 h 224"/>
                <a:gd name="T28" fmla="*/ 424 w 976"/>
                <a:gd name="T29" fmla="*/ 152 h 224"/>
                <a:gd name="T30" fmla="*/ 372 w 976"/>
                <a:gd name="T31" fmla="*/ 112 h 224"/>
                <a:gd name="T32" fmla="*/ 264 w 976"/>
                <a:gd name="T33" fmla="*/ 104 h 224"/>
                <a:gd name="T34" fmla="*/ 120 w 976"/>
                <a:gd name="T35" fmla="*/ 68 h 2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76"/>
                <a:gd name="T55" fmla="*/ 0 h 224"/>
                <a:gd name="T56" fmla="*/ 976 w 976"/>
                <a:gd name="T57" fmla="*/ 224 h 2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76" h="224">
                  <a:moveTo>
                    <a:pt x="120" y="68"/>
                  </a:moveTo>
                  <a:lnTo>
                    <a:pt x="0" y="112"/>
                  </a:lnTo>
                  <a:lnTo>
                    <a:pt x="156" y="172"/>
                  </a:lnTo>
                  <a:lnTo>
                    <a:pt x="424" y="224"/>
                  </a:lnTo>
                  <a:lnTo>
                    <a:pt x="748" y="204"/>
                  </a:lnTo>
                  <a:lnTo>
                    <a:pt x="976" y="136"/>
                  </a:lnTo>
                  <a:lnTo>
                    <a:pt x="952" y="64"/>
                  </a:lnTo>
                  <a:lnTo>
                    <a:pt x="868" y="0"/>
                  </a:lnTo>
                  <a:lnTo>
                    <a:pt x="832" y="92"/>
                  </a:lnTo>
                  <a:lnTo>
                    <a:pt x="736" y="112"/>
                  </a:lnTo>
                  <a:lnTo>
                    <a:pt x="692" y="136"/>
                  </a:lnTo>
                  <a:lnTo>
                    <a:pt x="652" y="180"/>
                  </a:lnTo>
                  <a:lnTo>
                    <a:pt x="572" y="164"/>
                  </a:lnTo>
                  <a:lnTo>
                    <a:pt x="464" y="188"/>
                  </a:lnTo>
                  <a:lnTo>
                    <a:pt x="424" y="152"/>
                  </a:lnTo>
                  <a:lnTo>
                    <a:pt x="372" y="112"/>
                  </a:lnTo>
                  <a:lnTo>
                    <a:pt x="264" y="104"/>
                  </a:lnTo>
                  <a:lnTo>
                    <a:pt x="120" y="68"/>
                  </a:lnTo>
                  <a:close/>
                </a:path>
              </a:pathLst>
            </a:custGeom>
            <a:gradFill rotWithShape="1">
              <a:gsLst>
                <a:gs pos="0">
                  <a:srgbClr val="63E844">
                    <a:alpha val="14998"/>
                  </a:srgbClr>
                </a:gs>
                <a:gs pos="100000">
                  <a:srgbClr val="CCCC00">
                    <a:alpha val="92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4509" name="Group 392"/>
            <p:cNvGrpSpPr>
              <a:grpSpLocks/>
            </p:cNvGrpSpPr>
            <p:nvPr/>
          </p:nvGrpSpPr>
          <p:grpSpPr bwMode="auto">
            <a:xfrm>
              <a:off x="3216" y="3264"/>
              <a:ext cx="240" cy="275"/>
              <a:chOff x="3168" y="2592"/>
              <a:chExt cx="1104" cy="1056"/>
            </a:xfrm>
          </p:grpSpPr>
          <p:sp>
            <p:nvSpPr>
              <p:cNvPr id="4263" name="Freeform 393" descr="Орех"/>
              <p:cNvSpPr>
                <a:spLocks/>
              </p:cNvSpPr>
              <p:nvPr/>
            </p:nvSpPr>
            <p:spPr bwMode="auto">
              <a:xfrm>
                <a:off x="3360" y="2832"/>
                <a:ext cx="720" cy="816"/>
              </a:xfrm>
              <a:custGeom>
                <a:avLst/>
                <a:gdLst>
                  <a:gd name="T0" fmla="*/ 336 w 720"/>
                  <a:gd name="T1" fmla="*/ 768 h 816"/>
                  <a:gd name="T2" fmla="*/ 339 w 720"/>
                  <a:gd name="T3" fmla="*/ 621 h 816"/>
                  <a:gd name="T4" fmla="*/ 321 w 720"/>
                  <a:gd name="T5" fmla="*/ 546 h 816"/>
                  <a:gd name="T6" fmla="*/ 234 w 720"/>
                  <a:gd name="T7" fmla="*/ 468 h 816"/>
                  <a:gd name="T8" fmla="*/ 201 w 720"/>
                  <a:gd name="T9" fmla="*/ 417 h 816"/>
                  <a:gd name="T10" fmla="*/ 96 w 720"/>
                  <a:gd name="T11" fmla="*/ 336 h 816"/>
                  <a:gd name="T12" fmla="*/ 0 w 720"/>
                  <a:gd name="T13" fmla="*/ 336 h 816"/>
                  <a:gd name="T14" fmla="*/ 147 w 720"/>
                  <a:gd name="T15" fmla="*/ 375 h 816"/>
                  <a:gd name="T16" fmla="*/ 150 w 720"/>
                  <a:gd name="T17" fmla="*/ 342 h 816"/>
                  <a:gd name="T18" fmla="*/ 228 w 720"/>
                  <a:gd name="T19" fmla="*/ 423 h 816"/>
                  <a:gd name="T20" fmla="*/ 246 w 720"/>
                  <a:gd name="T21" fmla="*/ 441 h 816"/>
                  <a:gd name="T22" fmla="*/ 336 w 720"/>
                  <a:gd name="T23" fmla="*/ 528 h 816"/>
                  <a:gd name="T24" fmla="*/ 384 w 720"/>
                  <a:gd name="T25" fmla="*/ 336 h 816"/>
                  <a:gd name="T26" fmla="*/ 384 w 720"/>
                  <a:gd name="T27" fmla="*/ 240 h 816"/>
                  <a:gd name="T28" fmla="*/ 318 w 720"/>
                  <a:gd name="T29" fmla="*/ 195 h 816"/>
                  <a:gd name="T30" fmla="*/ 240 w 720"/>
                  <a:gd name="T31" fmla="*/ 192 h 816"/>
                  <a:gd name="T32" fmla="*/ 297 w 720"/>
                  <a:gd name="T33" fmla="*/ 171 h 816"/>
                  <a:gd name="T34" fmla="*/ 375 w 720"/>
                  <a:gd name="T35" fmla="*/ 198 h 816"/>
                  <a:gd name="T36" fmla="*/ 408 w 720"/>
                  <a:gd name="T37" fmla="*/ 231 h 816"/>
                  <a:gd name="T38" fmla="*/ 441 w 720"/>
                  <a:gd name="T39" fmla="*/ 180 h 816"/>
                  <a:gd name="T40" fmla="*/ 468 w 720"/>
                  <a:gd name="T41" fmla="*/ 126 h 816"/>
                  <a:gd name="T42" fmla="*/ 528 w 720"/>
                  <a:gd name="T43" fmla="*/ 0 h 816"/>
                  <a:gd name="T44" fmla="*/ 510 w 720"/>
                  <a:gd name="T45" fmla="*/ 96 h 816"/>
                  <a:gd name="T46" fmla="*/ 432 w 720"/>
                  <a:gd name="T47" fmla="*/ 288 h 816"/>
                  <a:gd name="T48" fmla="*/ 384 w 720"/>
                  <a:gd name="T49" fmla="*/ 540 h 816"/>
                  <a:gd name="T50" fmla="*/ 474 w 720"/>
                  <a:gd name="T51" fmla="*/ 453 h 816"/>
                  <a:gd name="T52" fmla="*/ 579 w 720"/>
                  <a:gd name="T53" fmla="*/ 405 h 816"/>
                  <a:gd name="T54" fmla="*/ 720 w 720"/>
                  <a:gd name="T55" fmla="*/ 384 h 816"/>
                  <a:gd name="T56" fmla="*/ 603 w 720"/>
                  <a:gd name="T57" fmla="*/ 426 h 816"/>
                  <a:gd name="T58" fmla="*/ 678 w 720"/>
                  <a:gd name="T59" fmla="*/ 507 h 816"/>
                  <a:gd name="T60" fmla="*/ 576 w 720"/>
                  <a:gd name="T61" fmla="*/ 432 h 816"/>
                  <a:gd name="T62" fmla="*/ 480 w 720"/>
                  <a:gd name="T63" fmla="*/ 480 h 816"/>
                  <a:gd name="T64" fmla="*/ 432 w 720"/>
                  <a:gd name="T65" fmla="*/ 576 h 816"/>
                  <a:gd name="T66" fmla="*/ 432 w 720"/>
                  <a:gd name="T67" fmla="*/ 720 h 816"/>
                  <a:gd name="T68" fmla="*/ 432 w 720"/>
                  <a:gd name="T69" fmla="*/ 816 h 816"/>
                  <a:gd name="T70" fmla="*/ 240 w 720"/>
                  <a:gd name="T71" fmla="*/ 816 h 816"/>
                  <a:gd name="T72" fmla="*/ 303 w 720"/>
                  <a:gd name="T73" fmla="*/ 723 h 816"/>
                  <a:gd name="T74" fmla="*/ 297 w 720"/>
                  <a:gd name="T75" fmla="*/ 600 h 816"/>
                  <a:gd name="T76" fmla="*/ 240 w 720"/>
                  <a:gd name="T77" fmla="*/ 480 h 816"/>
                  <a:gd name="T78" fmla="*/ 288 w 720"/>
                  <a:gd name="T79" fmla="*/ 432 h 816"/>
                  <a:gd name="T80" fmla="*/ 384 w 720"/>
                  <a:gd name="T81" fmla="*/ 624 h 816"/>
                  <a:gd name="T82" fmla="*/ 363 w 720"/>
                  <a:gd name="T83" fmla="*/ 678 h 816"/>
                  <a:gd name="T84" fmla="*/ 336 w 720"/>
                  <a:gd name="T85" fmla="*/ 768 h 81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20"/>
                  <a:gd name="T130" fmla="*/ 0 h 816"/>
                  <a:gd name="T131" fmla="*/ 720 w 720"/>
                  <a:gd name="T132" fmla="*/ 816 h 81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20" h="816">
                    <a:moveTo>
                      <a:pt x="336" y="768"/>
                    </a:moveTo>
                    <a:lnTo>
                      <a:pt x="339" y="621"/>
                    </a:lnTo>
                    <a:lnTo>
                      <a:pt x="321" y="546"/>
                    </a:lnTo>
                    <a:lnTo>
                      <a:pt x="234" y="468"/>
                    </a:lnTo>
                    <a:lnTo>
                      <a:pt x="201" y="417"/>
                    </a:lnTo>
                    <a:lnTo>
                      <a:pt x="96" y="336"/>
                    </a:lnTo>
                    <a:lnTo>
                      <a:pt x="0" y="336"/>
                    </a:lnTo>
                    <a:lnTo>
                      <a:pt x="147" y="375"/>
                    </a:lnTo>
                    <a:lnTo>
                      <a:pt x="150" y="342"/>
                    </a:lnTo>
                    <a:lnTo>
                      <a:pt x="228" y="423"/>
                    </a:lnTo>
                    <a:lnTo>
                      <a:pt x="246" y="441"/>
                    </a:lnTo>
                    <a:lnTo>
                      <a:pt x="336" y="528"/>
                    </a:lnTo>
                    <a:lnTo>
                      <a:pt x="384" y="336"/>
                    </a:lnTo>
                    <a:lnTo>
                      <a:pt x="384" y="240"/>
                    </a:lnTo>
                    <a:lnTo>
                      <a:pt x="318" y="195"/>
                    </a:lnTo>
                    <a:lnTo>
                      <a:pt x="240" y="192"/>
                    </a:lnTo>
                    <a:lnTo>
                      <a:pt x="297" y="171"/>
                    </a:lnTo>
                    <a:lnTo>
                      <a:pt x="375" y="198"/>
                    </a:lnTo>
                    <a:lnTo>
                      <a:pt x="408" y="231"/>
                    </a:lnTo>
                    <a:lnTo>
                      <a:pt x="441" y="180"/>
                    </a:lnTo>
                    <a:lnTo>
                      <a:pt x="468" y="126"/>
                    </a:lnTo>
                    <a:lnTo>
                      <a:pt x="528" y="0"/>
                    </a:lnTo>
                    <a:lnTo>
                      <a:pt x="510" y="96"/>
                    </a:lnTo>
                    <a:lnTo>
                      <a:pt x="432" y="288"/>
                    </a:lnTo>
                    <a:lnTo>
                      <a:pt x="384" y="540"/>
                    </a:lnTo>
                    <a:lnTo>
                      <a:pt x="474" y="453"/>
                    </a:lnTo>
                    <a:lnTo>
                      <a:pt x="579" y="405"/>
                    </a:lnTo>
                    <a:lnTo>
                      <a:pt x="720" y="384"/>
                    </a:lnTo>
                    <a:lnTo>
                      <a:pt x="603" y="426"/>
                    </a:lnTo>
                    <a:lnTo>
                      <a:pt x="678" y="507"/>
                    </a:lnTo>
                    <a:lnTo>
                      <a:pt x="576" y="432"/>
                    </a:lnTo>
                    <a:lnTo>
                      <a:pt x="480" y="480"/>
                    </a:lnTo>
                    <a:lnTo>
                      <a:pt x="432" y="576"/>
                    </a:lnTo>
                    <a:lnTo>
                      <a:pt x="432" y="720"/>
                    </a:lnTo>
                    <a:lnTo>
                      <a:pt x="432" y="816"/>
                    </a:lnTo>
                    <a:lnTo>
                      <a:pt x="240" y="816"/>
                    </a:lnTo>
                    <a:lnTo>
                      <a:pt x="303" y="723"/>
                    </a:lnTo>
                    <a:lnTo>
                      <a:pt x="297" y="600"/>
                    </a:lnTo>
                    <a:lnTo>
                      <a:pt x="240" y="480"/>
                    </a:lnTo>
                    <a:lnTo>
                      <a:pt x="288" y="432"/>
                    </a:lnTo>
                    <a:lnTo>
                      <a:pt x="384" y="624"/>
                    </a:lnTo>
                    <a:lnTo>
                      <a:pt x="363" y="678"/>
                    </a:lnTo>
                    <a:lnTo>
                      <a:pt x="336" y="768"/>
                    </a:lnTo>
                    <a:close/>
                  </a:path>
                </a:pathLst>
              </a:custGeom>
              <a:blipFill dpi="0" rotWithShape="1">
                <a:blip r:embed="rId8" cstate="print">
                  <a:alphaModFix amt="90000"/>
                </a:blip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264" name="Freeform 394" descr="Зеленый мрамор"/>
              <p:cNvSpPr>
                <a:spLocks/>
              </p:cNvSpPr>
              <p:nvPr/>
            </p:nvSpPr>
            <p:spPr bwMode="auto">
              <a:xfrm>
                <a:off x="3168" y="2592"/>
                <a:ext cx="1104" cy="864"/>
              </a:xfrm>
              <a:custGeom>
                <a:avLst/>
                <a:gdLst>
                  <a:gd name="T0" fmla="*/ 336 w 1104"/>
                  <a:gd name="T1" fmla="*/ 672 h 864"/>
                  <a:gd name="T2" fmla="*/ 288 w 1104"/>
                  <a:gd name="T3" fmla="*/ 720 h 864"/>
                  <a:gd name="T4" fmla="*/ 240 w 1104"/>
                  <a:gd name="T5" fmla="*/ 768 h 864"/>
                  <a:gd name="T6" fmla="*/ 144 w 1104"/>
                  <a:gd name="T7" fmla="*/ 768 h 864"/>
                  <a:gd name="T8" fmla="*/ 96 w 1104"/>
                  <a:gd name="T9" fmla="*/ 720 h 864"/>
                  <a:gd name="T10" fmla="*/ 0 w 1104"/>
                  <a:gd name="T11" fmla="*/ 624 h 864"/>
                  <a:gd name="T12" fmla="*/ 0 w 1104"/>
                  <a:gd name="T13" fmla="*/ 528 h 864"/>
                  <a:gd name="T14" fmla="*/ 48 w 1104"/>
                  <a:gd name="T15" fmla="*/ 432 h 864"/>
                  <a:gd name="T16" fmla="*/ 96 w 1104"/>
                  <a:gd name="T17" fmla="*/ 336 h 864"/>
                  <a:gd name="T18" fmla="*/ 192 w 1104"/>
                  <a:gd name="T19" fmla="*/ 384 h 864"/>
                  <a:gd name="T20" fmla="*/ 240 w 1104"/>
                  <a:gd name="T21" fmla="*/ 336 h 864"/>
                  <a:gd name="T22" fmla="*/ 240 w 1104"/>
                  <a:gd name="T23" fmla="*/ 240 h 864"/>
                  <a:gd name="T24" fmla="*/ 336 w 1104"/>
                  <a:gd name="T25" fmla="*/ 192 h 864"/>
                  <a:gd name="T26" fmla="*/ 384 w 1104"/>
                  <a:gd name="T27" fmla="*/ 96 h 864"/>
                  <a:gd name="T28" fmla="*/ 432 w 1104"/>
                  <a:gd name="T29" fmla="*/ 48 h 864"/>
                  <a:gd name="T30" fmla="*/ 576 w 1104"/>
                  <a:gd name="T31" fmla="*/ 0 h 864"/>
                  <a:gd name="T32" fmla="*/ 768 w 1104"/>
                  <a:gd name="T33" fmla="*/ 48 h 864"/>
                  <a:gd name="T34" fmla="*/ 912 w 1104"/>
                  <a:gd name="T35" fmla="*/ 0 h 864"/>
                  <a:gd name="T36" fmla="*/ 1008 w 1104"/>
                  <a:gd name="T37" fmla="*/ 96 h 864"/>
                  <a:gd name="T38" fmla="*/ 1008 w 1104"/>
                  <a:gd name="T39" fmla="*/ 288 h 864"/>
                  <a:gd name="T40" fmla="*/ 864 w 1104"/>
                  <a:gd name="T41" fmla="*/ 336 h 864"/>
                  <a:gd name="T42" fmla="*/ 960 w 1104"/>
                  <a:gd name="T43" fmla="*/ 384 h 864"/>
                  <a:gd name="T44" fmla="*/ 1104 w 1104"/>
                  <a:gd name="T45" fmla="*/ 528 h 864"/>
                  <a:gd name="T46" fmla="*/ 1104 w 1104"/>
                  <a:gd name="T47" fmla="*/ 672 h 864"/>
                  <a:gd name="T48" fmla="*/ 1008 w 1104"/>
                  <a:gd name="T49" fmla="*/ 768 h 864"/>
                  <a:gd name="T50" fmla="*/ 864 w 1104"/>
                  <a:gd name="T51" fmla="*/ 864 h 864"/>
                  <a:gd name="T52" fmla="*/ 768 w 1104"/>
                  <a:gd name="T53" fmla="*/ 816 h 864"/>
                  <a:gd name="T54" fmla="*/ 720 w 1104"/>
                  <a:gd name="T55" fmla="*/ 720 h 864"/>
                  <a:gd name="T56" fmla="*/ 672 w 1104"/>
                  <a:gd name="T57" fmla="*/ 720 h 864"/>
                  <a:gd name="T58" fmla="*/ 672 w 1104"/>
                  <a:gd name="T59" fmla="*/ 624 h 864"/>
                  <a:gd name="T60" fmla="*/ 576 w 1104"/>
                  <a:gd name="T61" fmla="*/ 624 h 864"/>
                  <a:gd name="T62" fmla="*/ 480 w 1104"/>
                  <a:gd name="T63" fmla="*/ 576 h 864"/>
                  <a:gd name="T64" fmla="*/ 432 w 1104"/>
                  <a:gd name="T65" fmla="*/ 576 h 864"/>
                  <a:gd name="T66" fmla="*/ 384 w 1104"/>
                  <a:gd name="T67" fmla="*/ 672 h 864"/>
                  <a:gd name="T68" fmla="*/ 336 w 1104"/>
                  <a:gd name="T69" fmla="*/ 672 h 86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04"/>
                  <a:gd name="T106" fmla="*/ 0 h 864"/>
                  <a:gd name="T107" fmla="*/ 1104 w 1104"/>
                  <a:gd name="T108" fmla="*/ 864 h 86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04" h="864">
                    <a:moveTo>
                      <a:pt x="336" y="672"/>
                    </a:moveTo>
                    <a:lnTo>
                      <a:pt x="288" y="720"/>
                    </a:lnTo>
                    <a:lnTo>
                      <a:pt x="240" y="768"/>
                    </a:lnTo>
                    <a:lnTo>
                      <a:pt x="144" y="768"/>
                    </a:lnTo>
                    <a:lnTo>
                      <a:pt x="96" y="720"/>
                    </a:lnTo>
                    <a:lnTo>
                      <a:pt x="0" y="624"/>
                    </a:lnTo>
                    <a:lnTo>
                      <a:pt x="0" y="528"/>
                    </a:lnTo>
                    <a:lnTo>
                      <a:pt x="48" y="432"/>
                    </a:lnTo>
                    <a:lnTo>
                      <a:pt x="96" y="336"/>
                    </a:lnTo>
                    <a:lnTo>
                      <a:pt x="192" y="384"/>
                    </a:lnTo>
                    <a:lnTo>
                      <a:pt x="240" y="336"/>
                    </a:lnTo>
                    <a:lnTo>
                      <a:pt x="240" y="240"/>
                    </a:lnTo>
                    <a:lnTo>
                      <a:pt x="336" y="192"/>
                    </a:lnTo>
                    <a:lnTo>
                      <a:pt x="384" y="96"/>
                    </a:lnTo>
                    <a:lnTo>
                      <a:pt x="432" y="48"/>
                    </a:lnTo>
                    <a:lnTo>
                      <a:pt x="576" y="0"/>
                    </a:lnTo>
                    <a:lnTo>
                      <a:pt x="768" y="48"/>
                    </a:lnTo>
                    <a:lnTo>
                      <a:pt x="912" y="0"/>
                    </a:lnTo>
                    <a:lnTo>
                      <a:pt x="1008" y="96"/>
                    </a:lnTo>
                    <a:lnTo>
                      <a:pt x="1008" y="288"/>
                    </a:lnTo>
                    <a:lnTo>
                      <a:pt x="864" y="336"/>
                    </a:lnTo>
                    <a:lnTo>
                      <a:pt x="960" y="384"/>
                    </a:lnTo>
                    <a:lnTo>
                      <a:pt x="1104" y="528"/>
                    </a:lnTo>
                    <a:lnTo>
                      <a:pt x="1104" y="672"/>
                    </a:lnTo>
                    <a:lnTo>
                      <a:pt x="1008" y="768"/>
                    </a:lnTo>
                    <a:lnTo>
                      <a:pt x="864" y="864"/>
                    </a:lnTo>
                    <a:lnTo>
                      <a:pt x="768" y="816"/>
                    </a:lnTo>
                    <a:lnTo>
                      <a:pt x="720" y="720"/>
                    </a:lnTo>
                    <a:lnTo>
                      <a:pt x="672" y="720"/>
                    </a:lnTo>
                    <a:lnTo>
                      <a:pt x="672" y="624"/>
                    </a:lnTo>
                    <a:lnTo>
                      <a:pt x="576" y="624"/>
                    </a:lnTo>
                    <a:lnTo>
                      <a:pt x="480" y="576"/>
                    </a:lnTo>
                    <a:lnTo>
                      <a:pt x="432" y="576"/>
                    </a:lnTo>
                    <a:lnTo>
                      <a:pt x="384" y="672"/>
                    </a:lnTo>
                    <a:lnTo>
                      <a:pt x="336" y="672"/>
                    </a:lnTo>
                    <a:close/>
                  </a:path>
                </a:pathLst>
              </a:custGeom>
              <a:blipFill dpi="0" rotWithShape="1">
                <a:blip r:embed="rId3" cstate="print">
                  <a:alphaModFix amt="90000"/>
                </a:blip>
                <a:srcRect/>
                <a:tile tx="0" ty="0" sx="100000" sy="100000" flip="none" algn="tl"/>
              </a:blipFill>
              <a:ln w="22225">
                <a:solidFill>
                  <a:srgbClr val="99CC00"/>
                </a:solidFill>
                <a:prstDash val="lgDashDotDot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265" name="Oval 395"/>
              <p:cNvSpPr>
                <a:spLocks noChangeArrowheads="1"/>
              </p:cNvSpPr>
              <p:nvPr/>
            </p:nvSpPr>
            <p:spPr bwMode="auto">
              <a:xfrm>
                <a:off x="3312" y="3168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266" name="Oval 396"/>
              <p:cNvSpPr>
                <a:spLocks noChangeArrowheads="1"/>
              </p:cNvSpPr>
              <p:nvPr/>
            </p:nvSpPr>
            <p:spPr bwMode="auto">
              <a:xfrm>
                <a:off x="3840" y="3120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267" name="Oval 397"/>
              <p:cNvSpPr>
                <a:spLocks noChangeArrowheads="1"/>
              </p:cNvSpPr>
              <p:nvPr/>
            </p:nvSpPr>
            <p:spPr bwMode="auto">
              <a:xfrm>
                <a:off x="3504" y="307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268" name="Oval 398"/>
              <p:cNvSpPr>
                <a:spLocks noChangeArrowheads="1"/>
              </p:cNvSpPr>
              <p:nvPr/>
            </p:nvSpPr>
            <p:spPr bwMode="auto">
              <a:xfrm>
                <a:off x="3360" y="3264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269" name="Oval 399"/>
              <p:cNvSpPr>
                <a:spLocks noChangeArrowheads="1"/>
              </p:cNvSpPr>
              <p:nvPr/>
            </p:nvSpPr>
            <p:spPr bwMode="auto">
              <a:xfrm>
                <a:off x="4032" y="331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</p:grpSp>
      <p:grpSp>
        <p:nvGrpSpPr>
          <p:cNvPr id="4510" name="Group 324"/>
          <p:cNvGrpSpPr>
            <a:grpSpLocks/>
          </p:cNvGrpSpPr>
          <p:nvPr/>
        </p:nvGrpSpPr>
        <p:grpSpPr bwMode="auto">
          <a:xfrm>
            <a:off x="1258888" y="5229225"/>
            <a:ext cx="1800225" cy="936625"/>
            <a:chOff x="384" y="3264"/>
            <a:chExt cx="1152" cy="528"/>
          </a:xfrm>
        </p:grpSpPr>
        <p:sp>
          <p:nvSpPr>
            <p:cNvPr id="4205" name="Freeform 325"/>
            <p:cNvSpPr>
              <a:spLocks/>
            </p:cNvSpPr>
            <p:nvPr/>
          </p:nvSpPr>
          <p:spPr bwMode="auto">
            <a:xfrm>
              <a:off x="864" y="3264"/>
              <a:ext cx="155" cy="158"/>
            </a:xfrm>
            <a:custGeom>
              <a:avLst/>
              <a:gdLst>
                <a:gd name="T0" fmla="*/ 1 w 242"/>
                <a:gd name="T1" fmla="*/ 5 h 242"/>
                <a:gd name="T2" fmla="*/ 3 w 242"/>
                <a:gd name="T3" fmla="*/ 6 h 242"/>
                <a:gd name="T4" fmla="*/ 4 w 242"/>
                <a:gd name="T5" fmla="*/ 8 h 242"/>
                <a:gd name="T6" fmla="*/ 4 w 242"/>
                <a:gd name="T7" fmla="*/ 8 h 242"/>
                <a:gd name="T8" fmla="*/ 5 w 242"/>
                <a:gd name="T9" fmla="*/ 12 h 242"/>
                <a:gd name="T10" fmla="*/ 6 w 242"/>
                <a:gd name="T11" fmla="*/ 12 h 242"/>
                <a:gd name="T12" fmla="*/ 7 w 242"/>
                <a:gd name="T13" fmla="*/ 12 h 242"/>
                <a:gd name="T14" fmla="*/ 8 w 242"/>
                <a:gd name="T15" fmla="*/ 10 h 242"/>
                <a:gd name="T16" fmla="*/ 8 w 242"/>
                <a:gd name="T17" fmla="*/ 8 h 242"/>
                <a:gd name="T18" fmla="*/ 9 w 242"/>
                <a:gd name="T19" fmla="*/ 8 h 242"/>
                <a:gd name="T20" fmla="*/ 10 w 242"/>
                <a:gd name="T21" fmla="*/ 7 h 242"/>
                <a:gd name="T22" fmla="*/ 10 w 242"/>
                <a:gd name="T23" fmla="*/ 7 h 242"/>
                <a:gd name="T24" fmla="*/ 11 w 242"/>
                <a:gd name="T25" fmla="*/ 7 h 242"/>
                <a:gd name="T26" fmla="*/ 10 w 242"/>
                <a:gd name="T27" fmla="*/ 5 h 242"/>
                <a:gd name="T28" fmla="*/ 8 w 242"/>
                <a:gd name="T29" fmla="*/ 5 h 242"/>
                <a:gd name="T30" fmla="*/ 8 w 242"/>
                <a:gd name="T31" fmla="*/ 6 h 242"/>
                <a:gd name="T32" fmla="*/ 8 w 242"/>
                <a:gd name="T33" fmla="*/ 7 h 242"/>
                <a:gd name="T34" fmla="*/ 8 w 242"/>
                <a:gd name="T35" fmla="*/ 7 h 242"/>
                <a:gd name="T36" fmla="*/ 6 w 242"/>
                <a:gd name="T37" fmla="*/ 8 h 242"/>
                <a:gd name="T38" fmla="*/ 4 w 242"/>
                <a:gd name="T39" fmla="*/ 2 h 242"/>
                <a:gd name="T40" fmla="*/ 2 w 242"/>
                <a:gd name="T41" fmla="*/ 0 h 242"/>
                <a:gd name="T42" fmla="*/ 3 w 242"/>
                <a:gd name="T43" fmla="*/ 2 h 242"/>
                <a:gd name="T44" fmla="*/ 4 w 242"/>
                <a:gd name="T45" fmla="*/ 5 h 242"/>
                <a:gd name="T46" fmla="*/ 5 w 242"/>
                <a:gd name="T47" fmla="*/ 5 h 242"/>
                <a:gd name="T48" fmla="*/ 5 w 242"/>
                <a:gd name="T49" fmla="*/ 8 h 242"/>
                <a:gd name="T50" fmla="*/ 4 w 242"/>
                <a:gd name="T51" fmla="*/ 7 h 242"/>
                <a:gd name="T52" fmla="*/ 3 w 242"/>
                <a:gd name="T53" fmla="*/ 5 h 242"/>
                <a:gd name="T54" fmla="*/ 2 w 242"/>
                <a:gd name="T55" fmla="*/ 5 h 242"/>
                <a:gd name="T56" fmla="*/ 2 w 242"/>
                <a:gd name="T57" fmla="*/ 5 h 242"/>
                <a:gd name="T58" fmla="*/ 1 w 242"/>
                <a:gd name="T59" fmla="*/ 5 h 242"/>
                <a:gd name="T60" fmla="*/ 1 w 242"/>
                <a:gd name="T61" fmla="*/ 5 h 242"/>
                <a:gd name="T62" fmla="*/ 1 w 242"/>
                <a:gd name="T63" fmla="*/ 5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pattFill prst="pct5">
                <a:fgClr>
                  <a:srgbClr val="FFFF00"/>
                </a:fgClr>
                <a:bgClr>
                  <a:srgbClr val="009900"/>
                </a:bgClr>
              </a:patt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4511" name="Group 326"/>
            <p:cNvGrpSpPr>
              <a:grpSpLocks/>
            </p:cNvGrpSpPr>
            <p:nvPr/>
          </p:nvGrpSpPr>
          <p:grpSpPr bwMode="auto">
            <a:xfrm>
              <a:off x="672" y="3312"/>
              <a:ext cx="192" cy="209"/>
              <a:chOff x="3168" y="2592"/>
              <a:chExt cx="1104" cy="1056"/>
            </a:xfrm>
          </p:grpSpPr>
          <p:sp>
            <p:nvSpPr>
              <p:cNvPr id="4246" name="Freeform 327" descr="Орех"/>
              <p:cNvSpPr>
                <a:spLocks/>
              </p:cNvSpPr>
              <p:nvPr/>
            </p:nvSpPr>
            <p:spPr bwMode="auto">
              <a:xfrm>
                <a:off x="3360" y="2832"/>
                <a:ext cx="720" cy="816"/>
              </a:xfrm>
              <a:custGeom>
                <a:avLst/>
                <a:gdLst>
                  <a:gd name="T0" fmla="*/ 336 w 720"/>
                  <a:gd name="T1" fmla="*/ 768 h 816"/>
                  <a:gd name="T2" fmla="*/ 339 w 720"/>
                  <a:gd name="T3" fmla="*/ 621 h 816"/>
                  <a:gd name="T4" fmla="*/ 321 w 720"/>
                  <a:gd name="T5" fmla="*/ 546 h 816"/>
                  <a:gd name="T6" fmla="*/ 234 w 720"/>
                  <a:gd name="T7" fmla="*/ 468 h 816"/>
                  <a:gd name="T8" fmla="*/ 201 w 720"/>
                  <a:gd name="T9" fmla="*/ 417 h 816"/>
                  <a:gd name="T10" fmla="*/ 96 w 720"/>
                  <a:gd name="T11" fmla="*/ 336 h 816"/>
                  <a:gd name="T12" fmla="*/ 0 w 720"/>
                  <a:gd name="T13" fmla="*/ 336 h 816"/>
                  <a:gd name="T14" fmla="*/ 147 w 720"/>
                  <a:gd name="T15" fmla="*/ 375 h 816"/>
                  <a:gd name="T16" fmla="*/ 150 w 720"/>
                  <a:gd name="T17" fmla="*/ 342 h 816"/>
                  <a:gd name="T18" fmla="*/ 228 w 720"/>
                  <a:gd name="T19" fmla="*/ 423 h 816"/>
                  <a:gd name="T20" fmla="*/ 246 w 720"/>
                  <a:gd name="T21" fmla="*/ 441 h 816"/>
                  <a:gd name="T22" fmla="*/ 336 w 720"/>
                  <a:gd name="T23" fmla="*/ 528 h 816"/>
                  <a:gd name="T24" fmla="*/ 384 w 720"/>
                  <a:gd name="T25" fmla="*/ 336 h 816"/>
                  <a:gd name="T26" fmla="*/ 384 w 720"/>
                  <a:gd name="T27" fmla="*/ 240 h 816"/>
                  <a:gd name="T28" fmla="*/ 318 w 720"/>
                  <a:gd name="T29" fmla="*/ 195 h 816"/>
                  <a:gd name="T30" fmla="*/ 240 w 720"/>
                  <a:gd name="T31" fmla="*/ 192 h 816"/>
                  <a:gd name="T32" fmla="*/ 297 w 720"/>
                  <a:gd name="T33" fmla="*/ 171 h 816"/>
                  <a:gd name="T34" fmla="*/ 375 w 720"/>
                  <a:gd name="T35" fmla="*/ 198 h 816"/>
                  <a:gd name="T36" fmla="*/ 408 w 720"/>
                  <a:gd name="T37" fmla="*/ 231 h 816"/>
                  <a:gd name="T38" fmla="*/ 441 w 720"/>
                  <a:gd name="T39" fmla="*/ 180 h 816"/>
                  <a:gd name="T40" fmla="*/ 468 w 720"/>
                  <a:gd name="T41" fmla="*/ 126 h 816"/>
                  <a:gd name="T42" fmla="*/ 528 w 720"/>
                  <a:gd name="T43" fmla="*/ 0 h 816"/>
                  <a:gd name="T44" fmla="*/ 510 w 720"/>
                  <a:gd name="T45" fmla="*/ 96 h 816"/>
                  <a:gd name="T46" fmla="*/ 432 w 720"/>
                  <a:gd name="T47" fmla="*/ 288 h 816"/>
                  <a:gd name="T48" fmla="*/ 384 w 720"/>
                  <a:gd name="T49" fmla="*/ 540 h 816"/>
                  <a:gd name="T50" fmla="*/ 474 w 720"/>
                  <a:gd name="T51" fmla="*/ 453 h 816"/>
                  <a:gd name="T52" fmla="*/ 579 w 720"/>
                  <a:gd name="T53" fmla="*/ 405 h 816"/>
                  <a:gd name="T54" fmla="*/ 720 w 720"/>
                  <a:gd name="T55" fmla="*/ 384 h 816"/>
                  <a:gd name="T56" fmla="*/ 603 w 720"/>
                  <a:gd name="T57" fmla="*/ 426 h 816"/>
                  <a:gd name="T58" fmla="*/ 678 w 720"/>
                  <a:gd name="T59" fmla="*/ 507 h 816"/>
                  <a:gd name="T60" fmla="*/ 576 w 720"/>
                  <a:gd name="T61" fmla="*/ 432 h 816"/>
                  <a:gd name="T62" fmla="*/ 480 w 720"/>
                  <a:gd name="T63" fmla="*/ 480 h 816"/>
                  <a:gd name="T64" fmla="*/ 432 w 720"/>
                  <a:gd name="T65" fmla="*/ 576 h 816"/>
                  <a:gd name="T66" fmla="*/ 432 w 720"/>
                  <a:gd name="T67" fmla="*/ 720 h 816"/>
                  <a:gd name="T68" fmla="*/ 432 w 720"/>
                  <a:gd name="T69" fmla="*/ 816 h 816"/>
                  <a:gd name="T70" fmla="*/ 240 w 720"/>
                  <a:gd name="T71" fmla="*/ 816 h 816"/>
                  <a:gd name="T72" fmla="*/ 303 w 720"/>
                  <a:gd name="T73" fmla="*/ 723 h 816"/>
                  <a:gd name="T74" fmla="*/ 297 w 720"/>
                  <a:gd name="T75" fmla="*/ 600 h 816"/>
                  <a:gd name="T76" fmla="*/ 240 w 720"/>
                  <a:gd name="T77" fmla="*/ 480 h 816"/>
                  <a:gd name="T78" fmla="*/ 288 w 720"/>
                  <a:gd name="T79" fmla="*/ 432 h 816"/>
                  <a:gd name="T80" fmla="*/ 384 w 720"/>
                  <a:gd name="T81" fmla="*/ 624 h 816"/>
                  <a:gd name="T82" fmla="*/ 363 w 720"/>
                  <a:gd name="T83" fmla="*/ 678 h 816"/>
                  <a:gd name="T84" fmla="*/ 336 w 720"/>
                  <a:gd name="T85" fmla="*/ 768 h 81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20"/>
                  <a:gd name="T130" fmla="*/ 0 h 816"/>
                  <a:gd name="T131" fmla="*/ 720 w 720"/>
                  <a:gd name="T132" fmla="*/ 816 h 81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20" h="816">
                    <a:moveTo>
                      <a:pt x="336" y="768"/>
                    </a:moveTo>
                    <a:lnTo>
                      <a:pt x="339" y="621"/>
                    </a:lnTo>
                    <a:lnTo>
                      <a:pt x="321" y="546"/>
                    </a:lnTo>
                    <a:lnTo>
                      <a:pt x="234" y="468"/>
                    </a:lnTo>
                    <a:lnTo>
                      <a:pt x="201" y="417"/>
                    </a:lnTo>
                    <a:lnTo>
                      <a:pt x="96" y="336"/>
                    </a:lnTo>
                    <a:lnTo>
                      <a:pt x="0" y="336"/>
                    </a:lnTo>
                    <a:lnTo>
                      <a:pt x="147" y="375"/>
                    </a:lnTo>
                    <a:lnTo>
                      <a:pt x="150" y="342"/>
                    </a:lnTo>
                    <a:lnTo>
                      <a:pt x="228" y="423"/>
                    </a:lnTo>
                    <a:lnTo>
                      <a:pt x="246" y="441"/>
                    </a:lnTo>
                    <a:lnTo>
                      <a:pt x="336" y="528"/>
                    </a:lnTo>
                    <a:lnTo>
                      <a:pt x="384" y="336"/>
                    </a:lnTo>
                    <a:lnTo>
                      <a:pt x="384" y="240"/>
                    </a:lnTo>
                    <a:lnTo>
                      <a:pt x="318" y="195"/>
                    </a:lnTo>
                    <a:lnTo>
                      <a:pt x="240" y="192"/>
                    </a:lnTo>
                    <a:lnTo>
                      <a:pt x="297" y="171"/>
                    </a:lnTo>
                    <a:lnTo>
                      <a:pt x="375" y="198"/>
                    </a:lnTo>
                    <a:lnTo>
                      <a:pt x="408" y="231"/>
                    </a:lnTo>
                    <a:lnTo>
                      <a:pt x="441" y="180"/>
                    </a:lnTo>
                    <a:lnTo>
                      <a:pt x="468" y="126"/>
                    </a:lnTo>
                    <a:lnTo>
                      <a:pt x="528" y="0"/>
                    </a:lnTo>
                    <a:lnTo>
                      <a:pt x="510" y="96"/>
                    </a:lnTo>
                    <a:lnTo>
                      <a:pt x="432" y="288"/>
                    </a:lnTo>
                    <a:lnTo>
                      <a:pt x="384" y="540"/>
                    </a:lnTo>
                    <a:lnTo>
                      <a:pt x="474" y="453"/>
                    </a:lnTo>
                    <a:lnTo>
                      <a:pt x="579" y="405"/>
                    </a:lnTo>
                    <a:lnTo>
                      <a:pt x="720" y="384"/>
                    </a:lnTo>
                    <a:lnTo>
                      <a:pt x="603" y="426"/>
                    </a:lnTo>
                    <a:lnTo>
                      <a:pt x="678" y="507"/>
                    </a:lnTo>
                    <a:lnTo>
                      <a:pt x="576" y="432"/>
                    </a:lnTo>
                    <a:lnTo>
                      <a:pt x="480" y="480"/>
                    </a:lnTo>
                    <a:lnTo>
                      <a:pt x="432" y="576"/>
                    </a:lnTo>
                    <a:lnTo>
                      <a:pt x="432" y="720"/>
                    </a:lnTo>
                    <a:lnTo>
                      <a:pt x="432" y="816"/>
                    </a:lnTo>
                    <a:lnTo>
                      <a:pt x="240" y="816"/>
                    </a:lnTo>
                    <a:lnTo>
                      <a:pt x="303" y="723"/>
                    </a:lnTo>
                    <a:lnTo>
                      <a:pt x="297" y="600"/>
                    </a:lnTo>
                    <a:lnTo>
                      <a:pt x="240" y="480"/>
                    </a:lnTo>
                    <a:lnTo>
                      <a:pt x="288" y="432"/>
                    </a:lnTo>
                    <a:lnTo>
                      <a:pt x="384" y="624"/>
                    </a:lnTo>
                    <a:lnTo>
                      <a:pt x="363" y="678"/>
                    </a:lnTo>
                    <a:lnTo>
                      <a:pt x="336" y="768"/>
                    </a:lnTo>
                    <a:close/>
                  </a:path>
                </a:pathLst>
              </a:custGeom>
              <a:blipFill dpi="0" rotWithShape="1">
                <a:blip r:embed="rId8" cstate="print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247" name="Freeform 328" descr="Зеленый мрамор"/>
              <p:cNvSpPr>
                <a:spLocks/>
              </p:cNvSpPr>
              <p:nvPr/>
            </p:nvSpPr>
            <p:spPr bwMode="auto">
              <a:xfrm>
                <a:off x="3168" y="2592"/>
                <a:ext cx="1104" cy="864"/>
              </a:xfrm>
              <a:custGeom>
                <a:avLst/>
                <a:gdLst>
                  <a:gd name="T0" fmla="*/ 336 w 1104"/>
                  <a:gd name="T1" fmla="*/ 672 h 864"/>
                  <a:gd name="T2" fmla="*/ 288 w 1104"/>
                  <a:gd name="T3" fmla="*/ 720 h 864"/>
                  <a:gd name="T4" fmla="*/ 240 w 1104"/>
                  <a:gd name="T5" fmla="*/ 768 h 864"/>
                  <a:gd name="T6" fmla="*/ 144 w 1104"/>
                  <a:gd name="T7" fmla="*/ 768 h 864"/>
                  <a:gd name="T8" fmla="*/ 96 w 1104"/>
                  <a:gd name="T9" fmla="*/ 720 h 864"/>
                  <a:gd name="T10" fmla="*/ 0 w 1104"/>
                  <a:gd name="T11" fmla="*/ 624 h 864"/>
                  <a:gd name="T12" fmla="*/ 0 w 1104"/>
                  <a:gd name="T13" fmla="*/ 528 h 864"/>
                  <a:gd name="T14" fmla="*/ 48 w 1104"/>
                  <a:gd name="T15" fmla="*/ 432 h 864"/>
                  <a:gd name="T16" fmla="*/ 96 w 1104"/>
                  <a:gd name="T17" fmla="*/ 336 h 864"/>
                  <a:gd name="T18" fmla="*/ 192 w 1104"/>
                  <a:gd name="T19" fmla="*/ 384 h 864"/>
                  <a:gd name="T20" fmla="*/ 240 w 1104"/>
                  <a:gd name="T21" fmla="*/ 336 h 864"/>
                  <a:gd name="T22" fmla="*/ 240 w 1104"/>
                  <a:gd name="T23" fmla="*/ 240 h 864"/>
                  <a:gd name="T24" fmla="*/ 336 w 1104"/>
                  <a:gd name="T25" fmla="*/ 192 h 864"/>
                  <a:gd name="T26" fmla="*/ 384 w 1104"/>
                  <a:gd name="T27" fmla="*/ 96 h 864"/>
                  <a:gd name="T28" fmla="*/ 432 w 1104"/>
                  <a:gd name="T29" fmla="*/ 48 h 864"/>
                  <a:gd name="T30" fmla="*/ 576 w 1104"/>
                  <a:gd name="T31" fmla="*/ 0 h 864"/>
                  <a:gd name="T32" fmla="*/ 768 w 1104"/>
                  <a:gd name="T33" fmla="*/ 48 h 864"/>
                  <a:gd name="T34" fmla="*/ 912 w 1104"/>
                  <a:gd name="T35" fmla="*/ 0 h 864"/>
                  <a:gd name="T36" fmla="*/ 1008 w 1104"/>
                  <a:gd name="T37" fmla="*/ 96 h 864"/>
                  <a:gd name="T38" fmla="*/ 1008 w 1104"/>
                  <a:gd name="T39" fmla="*/ 288 h 864"/>
                  <a:gd name="T40" fmla="*/ 864 w 1104"/>
                  <a:gd name="T41" fmla="*/ 336 h 864"/>
                  <a:gd name="T42" fmla="*/ 960 w 1104"/>
                  <a:gd name="T43" fmla="*/ 384 h 864"/>
                  <a:gd name="T44" fmla="*/ 1104 w 1104"/>
                  <a:gd name="T45" fmla="*/ 528 h 864"/>
                  <a:gd name="T46" fmla="*/ 1104 w 1104"/>
                  <a:gd name="T47" fmla="*/ 672 h 864"/>
                  <a:gd name="T48" fmla="*/ 1008 w 1104"/>
                  <a:gd name="T49" fmla="*/ 768 h 864"/>
                  <a:gd name="T50" fmla="*/ 864 w 1104"/>
                  <a:gd name="T51" fmla="*/ 864 h 864"/>
                  <a:gd name="T52" fmla="*/ 768 w 1104"/>
                  <a:gd name="T53" fmla="*/ 816 h 864"/>
                  <a:gd name="T54" fmla="*/ 720 w 1104"/>
                  <a:gd name="T55" fmla="*/ 720 h 864"/>
                  <a:gd name="T56" fmla="*/ 672 w 1104"/>
                  <a:gd name="T57" fmla="*/ 720 h 864"/>
                  <a:gd name="T58" fmla="*/ 672 w 1104"/>
                  <a:gd name="T59" fmla="*/ 624 h 864"/>
                  <a:gd name="T60" fmla="*/ 576 w 1104"/>
                  <a:gd name="T61" fmla="*/ 624 h 864"/>
                  <a:gd name="T62" fmla="*/ 480 w 1104"/>
                  <a:gd name="T63" fmla="*/ 576 h 864"/>
                  <a:gd name="T64" fmla="*/ 432 w 1104"/>
                  <a:gd name="T65" fmla="*/ 576 h 864"/>
                  <a:gd name="T66" fmla="*/ 384 w 1104"/>
                  <a:gd name="T67" fmla="*/ 672 h 864"/>
                  <a:gd name="T68" fmla="*/ 336 w 1104"/>
                  <a:gd name="T69" fmla="*/ 672 h 86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04"/>
                  <a:gd name="T106" fmla="*/ 0 h 864"/>
                  <a:gd name="T107" fmla="*/ 1104 w 1104"/>
                  <a:gd name="T108" fmla="*/ 864 h 86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04" h="864">
                    <a:moveTo>
                      <a:pt x="336" y="672"/>
                    </a:moveTo>
                    <a:lnTo>
                      <a:pt x="288" y="720"/>
                    </a:lnTo>
                    <a:lnTo>
                      <a:pt x="240" y="768"/>
                    </a:lnTo>
                    <a:lnTo>
                      <a:pt x="144" y="768"/>
                    </a:lnTo>
                    <a:lnTo>
                      <a:pt x="96" y="720"/>
                    </a:lnTo>
                    <a:lnTo>
                      <a:pt x="0" y="624"/>
                    </a:lnTo>
                    <a:lnTo>
                      <a:pt x="0" y="528"/>
                    </a:lnTo>
                    <a:lnTo>
                      <a:pt x="48" y="432"/>
                    </a:lnTo>
                    <a:lnTo>
                      <a:pt x="96" y="336"/>
                    </a:lnTo>
                    <a:lnTo>
                      <a:pt x="192" y="384"/>
                    </a:lnTo>
                    <a:lnTo>
                      <a:pt x="240" y="336"/>
                    </a:lnTo>
                    <a:lnTo>
                      <a:pt x="240" y="240"/>
                    </a:lnTo>
                    <a:lnTo>
                      <a:pt x="336" y="192"/>
                    </a:lnTo>
                    <a:lnTo>
                      <a:pt x="384" y="96"/>
                    </a:lnTo>
                    <a:lnTo>
                      <a:pt x="432" y="48"/>
                    </a:lnTo>
                    <a:lnTo>
                      <a:pt x="576" y="0"/>
                    </a:lnTo>
                    <a:lnTo>
                      <a:pt x="768" y="48"/>
                    </a:lnTo>
                    <a:lnTo>
                      <a:pt x="912" y="0"/>
                    </a:lnTo>
                    <a:lnTo>
                      <a:pt x="1008" y="96"/>
                    </a:lnTo>
                    <a:lnTo>
                      <a:pt x="1008" y="288"/>
                    </a:lnTo>
                    <a:lnTo>
                      <a:pt x="864" y="336"/>
                    </a:lnTo>
                    <a:lnTo>
                      <a:pt x="960" y="384"/>
                    </a:lnTo>
                    <a:lnTo>
                      <a:pt x="1104" y="528"/>
                    </a:lnTo>
                    <a:lnTo>
                      <a:pt x="1104" y="672"/>
                    </a:lnTo>
                    <a:lnTo>
                      <a:pt x="1008" y="768"/>
                    </a:lnTo>
                    <a:lnTo>
                      <a:pt x="864" y="864"/>
                    </a:lnTo>
                    <a:lnTo>
                      <a:pt x="768" y="816"/>
                    </a:lnTo>
                    <a:lnTo>
                      <a:pt x="720" y="720"/>
                    </a:lnTo>
                    <a:lnTo>
                      <a:pt x="672" y="720"/>
                    </a:lnTo>
                    <a:lnTo>
                      <a:pt x="672" y="624"/>
                    </a:lnTo>
                    <a:lnTo>
                      <a:pt x="576" y="624"/>
                    </a:lnTo>
                    <a:lnTo>
                      <a:pt x="480" y="576"/>
                    </a:lnTo>
                    <a:lnTo>
                      <a:pt x="432" y="576"/>
                    </a:lnTo>
                    <a:lnTo>
                      <a:pt x="384" y="672"/>
                    </a:lnTo>
                    <a:lnTo>
                      <a:pt x="336" y="672"/>
                    </a:lnTo>
                    <a:close/>
                  </a:path>
                </a:pathLst>
              </a:custGeom>
              <a:blipFill dpi="0" rotWithShape="1">
                <a:blip r:embed="rId3" cstate="print">
                  <a:alphaModFix amt="45000"/>
                </a:blip>
                <a:srcRect/>
                <a:tile tx="0" ty="0" sx="100000" sy="100000" flip="none" algn="tl"/>
              </a:blipFill>
              <a:ln w="22225">
                <a:solidFill>
                  <a:srgbClr val="99CC00"/>
                </a:solidFill>
                <a:prstDash val="lgDashDotDot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248" name="Oval 329"/>
              <p:cNvSpPr>
                <a:spLocks noChangeArrowheads="1"/>
              </p:cNvSpPr>
              <p:nvPr/>
            </p:nvSpPr>
            <p:spPr bwMode="auto">
              <a:xfrm>
                <a:off x="3312" y="3168"/>
                <a:ext cx="48" cy="48"/>
              </a:xfrm>
              <a:prstGeom prst="ellipse">
                <a:avLst/>
              </a:prstGeom>
              <a:solidFill>
                <a:srgbClr val="FFFF00">
                  <a:alpha val="94901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249" name="Oval 330"/>
              <p:cNvSpPr>
                <a:spLocks noChangeArrowheads="1"/>
              </p:cNvSpPr>
              <p:nvPr/>
            </p:nvSpPr>
            <p:spPr bwMode="auto">
              <a:xfrm>
                <a:off x="3840" y="3120"/>
                <a:ext cx="48" cy="48"/>
              </a:xfrm>
              <a:prstGeom prst="ellipse">
                <a:avLst/>
              </a:prstGeom>
              <a:solidFill>
                <a:srgbClr val="FFFF00">
                  <a:alpha val="94901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250" name="Oval 331"/>
              <p:cNvSpPr>
                <a:spLocks noChangeArrowheads="1"/>
              </p:cNvSpPr>
              <p:nvPr/>
            </p:nvSpPr>
            <p:spPr bwMode="auto">
              <a:xfrm>
                <a:off x="3504" y="3072"/>
                <a:ext cx="48" cy="48"/>
              </a:xfrm>
              <a:prstGeom prst="ellipse">
                <a:avLst/>
              </a:prstGeom>
              <a:solidFill>
                <a:srgbClr val="FFFF00">
                  <a:alpha val="94901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251" name="Oval 332"/>
              <p:cNvSpPr>
                <a:spLocks noChangeArrowheads="1"/>
              </p:cNvSpPr>
              <p:nvPr/>
            </p:nvSpPr>
            <p:spPr bwMode="auto">
              <a:xfrm>
                <a:off x="3360" y="3264"/>
                <a:ext cx="48" cy="48"/>
              </a:xfrm>
              <a:prstGeom prst="ellipse">
                <a:avLst/>
              </a:prstGeom>
              <a:solidFill>
                <a:srgbClr val="FFFF00">
                  <a:alpha val="94901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252" name="Oval 333"/>
              <p:cNvSpPr>
                <a:spLocks noChangeArrowheads="1"/>
              </p:cNvSpPr>
              <p:nvPr/>
            </p:nvSpPr>
            <p:spPr bwMode="auto">
              <a:xfrm>
                <a:off x="4032" y="3312"/>
                <a:ext cx="48" cy="48"/>
              </a:xfrm>
              <a:prstGeom prst="ellipse">
                <a:avLst/>
              </a:prstGeom>
              <a:solidFill>
                <a:srgbClr val="FFFF00">
                  <a:alpha val="94901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  <p:grpSp>
          <p:nvGrpSpPr>
            <p:cNvPr id="4544" name="Group 334"/>
            <p:cNvGrpSpPr>
              <a:grpSpLocks/>
            </p:cNvGrpSpPr>
            <p:nvPr/>
          </p:nvGrpSpPr>
          <p:grpSpPr bwMode="auto">
            <a:xfrm>
              <a:off x="480" y="3408"/>
              <a:ext cx="194" cy="275"/>
              <a:chOff x="336" y="3312"/>
              <a:chExt cx="576" cy="816"/>
            </a:xfrm>
          </p:grpSpPr>
          <p:sp>
            <p:nvSpPr>
              <p:cNvPr id="4241" name="Rectangle 335" descr="Каштан"/>
              <p:cNvSpPr>
                <a:spLocks noChangeArrowheads="1"/>
              </p:cNvSpPr>
              <p:nvPr/>
            </p:nvSpPr>
            <p:spPr bwMode="auto">
              <a:xfrm>
                <a:off x="576" y="3984"/>
                <a:ext cx="96" cy="144"/>
              </a:xfrm>
              <a:prstGeom prst="rect">
                <a:avLst/>
              </a:prstGeom>
              <a:blipFill dpi="0" rotWithShape="1">
                <a:blip r:embed="rId9" cstate="print"/>
                <a:srcRect/>
                <a:tile tx="0" ty="0" sx="100000" sy="100000" flip="none" algn="tl"/>
              </a:blipFill>
              <a:ln w="9525">
                <a:pattFill prst="lgConfetti">
                  <a:fgClr>
                    <a:schemeClr val="tx1"/>
                  </a:fgClr>
                  <a:bgClr>
                    <a:srgbClr val="FFFF00"/>
                  </a:bgClr>
                </a:patt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grpSp>
            <p:nvGrpSpPr>
              <p:cNvPr id="4545" name="Group 336"/>
              <p:cNvGrpSpPr>
                <a:grpSpLocks/>
              </p:cNvGrpSpPr>
              <p:nvPr/>
            </p:nvGrpSpPr>
            <p:grpSpPr bwMode="auto">
              <a:xfrm>
                <a:off x="336" y="3312"/>
                <a:ext cx="576" cy="720"/>
                <a:chOff x="3408" y="1920"/>
                <a:chExt cx="432" cy="432"/>
              </a:xfrm>
            </p:grpSpPr>
            <p:sp>
              <p:nvSpPr>
                <p:cNvPr id="4243" name="Freeform 337" descr="Зеленый мрамор"/>
                <p:cNvSpPr>
                  <a:spLocks/>
                </p:cNvSpPr>
                <p:nvPr/>
              </p:nvSpPr>
              <p:spPr bwMode="auto">
                <a:xfrm>
                  <a:off x="3408" y="2064"/>
                  <a:ext cx="432" cy="288"/>
                </a:xfrm>
                <a:custGeom>
                  <a:avLst/>
                  <a:gdLst>
                    <a:gd name="T0" fmla="*/ 165 w 432"/>
                    <a:gd name="T1" fmla="*/ 96 h 288"/>
                    <a:gd name="T2" fmla="*/ 114 w 432"/>
                    <a:gd name="T3" fmla="*/ 195 h 288"/>
                    <a:gd name="T4" fmla="*/ 0 w 432"/>
                    <a:gd name="T5" fmla="*/ 288 h 288"/>
                    <a:gd name="T6" fmla="*/ 144 w 432"/>
                    <a:gd name="T7" fmla="*/ 240 h 288"/>
                    <a:gd name="T8" fmla="*/ 192 w 432"/>
                    <a:gd name="T9" fmla="*/ 288 h 288"/>
                    <a:gd name="T10" fmla="*/ 240 w 432"/>
                    <a:gd name="T11" fmla="*/ 288 h 288"/>
                    <a:gd name="T12" fmla="*/ 288 w 432"/>
                    <a:gd name="T13" fmla="*/ 240 h 288"/>
                    <a:gd name="T14" fmla="*/ 378 w 432"/>
                    <a:gd name="T15" fmla="*/ 276 h 288"/>
                    <a:gd name="T16" fmla="*/ 432 w 432"/>
                    <a:gd name="T17" fmla="*/ 288 h 288"/>
                    <a:gd name="T18" fmla="*/ 336 w 432"/>
                    <a:gd name="T19" fmla="*/ 192 h 288"/>
                    <a:gd name="T20" fmla="*/ 288 w 432"/>
                    <a:gd name="T21" fmla="*/ 96 h 288"/>
                    <a:gd name="T22" fmla="*/ 240 w 432"/>
                    <a:gd name="T23" fmla="*/ 0 h 288"/>
                    <a:gd name="T24" fmla="*/ 213 w 432"/>
                    <a:gd name="T25" fmla="*/ 3 h 288"/>
                    <a:gd name="T26" fmla="*/ 165 w 432"/>
                    <a:gd name="T27" fmla="*/ 9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244" name="Freeform 338" descr="Зеленый мрамор"/>
                <p:cNvSpPr>
                  <a:spLocks/>
                </p:cNvSpPr>
                <p:nvPr/>
              </p:nvSpPr>
              <p:spPr bwMode="auto">
                <a:xfrm>
                  <a:off x="3456" y="2016"/>
                  <a:ext cx="336" cy="192"/>
                </a:xfrm>
                <a:custGeom>
                  <a:avLst/>
                  <a:gdLst>
                    <a:gd name="T0" fmla="*/ 29 w 432"/>
                    <a:gd name="T1" fmla="*/ 6 h 288"/>
                    <a:gd name="T2" fmla="*/ 20 w 432"/>
                    <a:gd name="T3" fmla="*/ 11 h 288"/>
                    <a:gd name="T4" fmla="*/ 0 w 432"/>
                    <a:gd name="T5" fmla="*/ 17 h 288"/>
                    <a:gd name="T6" fmla="*/ 25 w 432"/>
                    <a:gd name="T7" fmla="*/ 14 h 288"/>
                    <a:gd name="T8" fmla="*/ 33 w 432"/>
                    <a:gd name="T9" fmla="*/ 17 h 288"/>
                    <a:gd name="T10" fmla="*/ 41 w 432"/>
                    <a:gd name="T11" fmla="*/ 17 h 288"/>
                    <a:gd name="T12" fmla="*/ 50 w 432"/>
                    <a:gd name="T13" fmla="*/ 14 h 288"/>
                    <a:gd name="T14" fmla="*/ 65 w 432"/>
                    <a:gd name="T15" fmla="*/ 17 h 288"/>
                    <a:gd name="T16" fmla="*/ 75 w 432"/>
                    <a:gd name="T17" fmla="*/ 17 h 288"/>
                    <a:gd name="T18" fmla="*/ 58 w 432"/>
                    <a:gd name="T19" fmla="*/ 11 h 288"/>
                    <a:gd name="T20" fmla="*/ 50 w 432"/>
                    <a:gd name="T21" fmla="*/ 6 h 288"/>
                    <a:gd name="T22" fmla="*/ 41 w 432"/>
                    <a:gd name="T23" fmla="*/ 0 h 288"/>
                    <a:gd name="T24" fmla="*/ 37 w 432"/>
                    <a:gd name="T25" fmla="*/ 1 h 288"/>
                    <a:gd name="T26" fmla="*/ 29 w 432"/>
                    <a:gd name="T27" fmla="*/ 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245" name="Freeform 339" descr="Зеленый мрамор"/>
                <p:cNvSpPr>
                  <a:spLocks/>
                </p:cNvSpPr>
                <p:nvPr/>
              </p:nvSpPr>
              <p:spPr bwMode="auto">
                <a:xfrm>
                  <a:off x="3504" y="1920"/>
                  <a:ext cx="240" cy="192"/>
                </a:xfrm>
                <a:custGeom>
                  <a:avLst/>
                  <a:gdLst>
                    <a:gd name="T0" fmla="*/ 3 w 432"/>
                    <a:gd name="T1" fmla="*/ 6 h 288"/>
                    <a:gd name="T2" fmla="*/ 2 w 432"/>
                    <a:gd name="T3" fmla="*/ 11 h 288"/>
                    <a:gd name="T4" fmla="*/ 0 w 432"/>
                    <a:gd name="T5" fmla="*/ 17 h 288"/>
                    <a:gd name="T6" fmla="*/ 2 w 432"/>
                    <a:gd name="T7" fmla="*/ 14 h 288"/>
                    <a:gd name="T8" fmla="*/ 3 w 432"/>
                    <a:gd name="T9" fmla="*/ 17 h 288"/>
                    <a:gd name="T10" fmla="*/ 4 w 432"/>
                    <a:gd name="T11" fmla="*/ 17 h 288"/>
                    <a:gd name="T12" fmla="*/ 4 w 432"/>
                    <a:gd name="T13" fmla="*/ 14 h 288"/>
                    <a:gd name="T14" fmla="*/ 6 w 432"/>
                    <a:gd name="T15" fmla="*/ 17 h 288"/>
                    <a:gd name="T16" fmla="*/ 7 w 432"/>
                    <a:gd name="T17" fmla="*/ 17 h 288"/>
                    <a:gd name="T18" fmla="*/ 6 w 432"/>
                    <a:gd name="T19" fmla="*/ 11 h 288"/>
                    <a:gd name="T20" fmla="*/ 4 w 432"/>
                    <a:gd name="T21" fmla="*/ 6 h 288"/>
                    <a:gd name="T22" fmla="*/ 4 w 432"/>
                    <a:gd name="T23" fmla="*/ 0 h 288"/>
                    <a:gd name="T24" fmla="*/ 4 w 432"/>
                    <a:gd name="T25" fmla="*/ 1 h 288"/>
                    <a:gd name="T26" fmla="*/ 3 w 432"/>
                    <a:gd name="T27" fmla="*/ 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</p:grpSp>
        </p:grpSp>
        <p:grpSp>
          <p:nvGrpSpPr>
            <p:cNvPr id="4546" name="Group 340"/>
            <p:cNvGrpSpPr>
              <a:grpSpLocks/>
            </p:cNvGrpSpPr>
            <p:nvPr/>
          </p:nvGrpSpPr>
          <p:grpSpPr bwMode="auto">
            <a:xfrm>
              <a:off x="528" y="3395"/>
              <a:ext cx="934" cy="369"/>
              <a:chOff x="1392" y="3024"/>
              <a:chExt cx="1156" cy="452"/>
            </a:xfrm>
          </p:grpSpPr>
          <p:sp>
            <p:nvSpPr>
              <p:cNvPr id="4239" name="Freeform 341" descr="10%"/>
              <p:cNvSpPr>
                <a:spLocks/>
              </p:cNvSpPr>
              <p:nvPr/>
            </p:nvSpPr>
            <p:spPr bwMode="auto">
              <a:xfrm>
                <a:off x="1392" y="3024"/>
                <a:ext cx="1156" cy="444"/>
              </a:xfrm>
              <a:custGeom>
                <a:avLst/>
                <a:gdLst>
                  <a:gd name="T0" fmla="*/ 124 w 1156"/>
                  <a:gd name="T1" fmla="*/ 268 h 444"/>
                  <a:gd name="T2" fmla="*/ 204 w 1156"/>
                  <a:gd name="T3" fmla="*/ 224 h 444"/>
                  <a:gd name="T4" fmla="*/ 312 w 1156"/>
                  <a:gd name="T5" fmla="*/ 112 h 444"/>
                  <a:gd name="T6" fmla="*/ 392 w 1156"/>
                  <a:gd name="T7" fmla="*/ 60 h 444"/>
                  <a:gd name="T8" fmla="*/ 488 w 1156"/>
                  <a:gd name="T9" fmla="*/ 24 h 444"/>
                  <a:gd name="T10" fmla="*/ 615 w 1156"/>
                  <a:gd name="T11" fmla="*/ 0 h 444"/>
                  <a:gd name="T12" fmla="*/ 735 w 1156"/>
                  <a:gd name="T13" fmla="*/ 0 h 444"/>
                  <a:gd name="T14" fmla="*/ 859 w 1156"/>
                  <a:gd name="T15" fmla="*/ 48 h 444"/>
                  <a:gd name="T16" fmla="*/ 924 w 1156"/>
                  <a:gd name="T17" fmla="*/ 104 h 444"/>
                  <a:gd name="T18" fmla="*/ 1036 w 1156"/>
                  <a:gd name="T19" fmla="*/ 200 h 444"/>
                  <a:gd name="T20" fmla="*/ 1091 w 1156"/>
                  <a:gd name="T21" fmla="*/ 300 h 444"/>
                  <a:gd name="T22" fmla="*/ 1156 w 1156"/>
                  <a:gd name="T23" fmla="*/ 423 h 444"/>
                  <a:gd name="T24" fmla="*/ 188 w 1156"/>
                  <a:gd name="T25" fmla="*/ 436 h 444"/>
                  <a:gd name="T26" fmla="*/ 0 w 1156"/>
                  <a:gd name="T27" fmla="*/ 444 h 444"/>
                  <a:gd name="T28" fmla="*/ 24 w 1156"/>
                  <a:gd name="T29" fmla="*/ 376 h 444"/>
                  <a:gd name="T30" fmla="*/ 76 w 1156"/>
                  <a:gd name="T31" fmla="*/ 308 h 444"/>
                  <a:gd name="T32" fmla="*/ 124 w 1156"/>
                  <a:gd name="T33" fmla="*/ 268 h 4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156"/>
                  <a:gd name="T52" fmla="*/ 0 h 444"/>
                  <a:gd name="T53" fmla="*/ 1156 w 1156"/>
                  <a:gd name="T54" fmla="*/ 444 h 4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156" h="444">
                    <a:moveTo>
                      <a:pt x="124" y="268"/>
                    </a:moveTo>
                    <a:lnTo>
                      <a:pt x="204" y="224"/>
                    </a:lnTo>
                    <a:lnTo>
                      <a:pt x="312" y="112"/>
                    </a:lnTo>
                    <a:lnTo>
                      <a:pt x="392" y="60"/>
                    </a:lnTo>
                    <a:lnTo>
                      <a:pt x="488" y="24"/>
                    </a:lnTo>
                    <a:lnTo>
                      <a:pt x="615" y="0"/>
                    </a:lnTo>
                    <a:lnTo>
                      <a:pt x="735" y="0"/>
                    </a:lnTo>
                    <a:lnTo>
                      <a:pt x="859" y="48"/>
                    </a:lnTo>
                    <a:lnTo>
                      <a:pt x="924" y="104"/>
                    </a:lnTo>
                    <a:lnTo>
                      <a:pt x="1036" y="200"/>
                    </a:lnTo>
                    <a:lnTo>
                      <a:pt x="1091" y="300"/>
                    </a:lnTo>
                    <a:lnTo>
                      <a:pt x="1156" y="423"/>
                    </a:lnTo>
                    <a:lnTo>
                      <a:pt x="188" y="436"/>
                    </a:lnTo>
                    <a:lnTo>
                      <a:pt x="0" y="444"/>
                    </a:lnTo>
                    <a:lnTo>
                      <a:pt x="24" y="376"/>
                    </a:lnTo>
                    <a:lnTo>
                      <a:pt x="76" y="308"/>
                    </a:lnTo>
                    <a:lnTo>
                      <a:pt x="124" y="268"/>
                    </a:lnTo>
                    <a:close/>
                  </a:path>
                </a:pathLst>
              </a:custGeom>
              <a:pattFill prst="pct10">
                <a:fgClr>
                  <a:srgbClr val="00FF99">
                    <a:alpha val="92155"/>
                  </a:srgbClr>
                </a:fgClr>
                <a:bgClr>
                  <a:srgbClr val="58925F">
                    <a:alpha val="92155"/>
                  </a:srgbClr>
                </a:bgClr>
              </a:patt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240" name="Freeform 342" descr="Песок"/>
              <p:cNvSpPr>
                <a:spLocks/>
              </p:cNvSpPr>
              <p:nvPr/>
            </p:nvSpPr>
            <p:spPr bwMode="auto">
              <a:xfrm>
                <a:off x="1392" y="3072"/>
                <a:ext cx="1156" cy="404"/>
              </a:xfrm>
              <a:custGeom>
                <a:avLst/>
                <a:gdLst>
                  <a:gd name="T0" fmla="*/ 124 w 1156"/>
                  <a:gd name="T1" fmla="*/ 138 h 444"/>
                  <a:gd name="T2" fmla="*/ 204 w 1156"/>
                  <a:gd name="T3" fmla="*/ 116 h 444"/>
                  <a:gd name="T4" fmla="*/ 312 w 1156"/>
                  <a:gd name="T5" fmla="*/ 58 h 444"/>
                  <a:gd name="T6" fmla="*/ 392 w 1156"/>
                  <a:gd name="T7" fmla="*/ 31 h 444"/>
                  <a:gd name="T8" fmla="*/ 488 w 1156"/>
                  <a:gd name="T9" fmla="*/ 13 h 444"/>
                  <a:gd name="T10" fmla="*/ 615 w 1156"/>
                  <a:gd name="T11" fmla="*/ 0 h 444"/>
                  <a:gd name="T12" fmla="*/ 735 w 1156"/>
                  <a:gd name="T13" fmla="*/ 0 h 444"/>
                  <a:gd name="T14" fmla="*/ 859 w 1156"/>
                  <a:gd name="T15" fmla="*/ 25 h 444"/>
                  <a:gd name="T16" fmla="*/ 924 w 1156"/>
                  <a:gd name="T17" fmla="*/ 54 h 444"/>
                  <a:gd name="T18" fmla="*/ 1036 w 1156"/>
                  <a:gd name="T19" fmla="*/ 104 h 444"/>
                  <a:gd name="T20" fmla="*/ 1091 w 1156"/>
                  <a:gd name="T21" fmla="*/ 155 h 444"/>
                  <a:gd name="T22" fmla="*/ 1156 w 1156"/>
                  <a:gd name="T23" fmla="*/ 217 h 444"/>
                  <a:gd name="T24" fmla="*/ 188 w 1156"/>
                  <a:gd name="T25" fmla="*/ 225 h 444"/>
                  <a:gd name="T26" fmla="*/ 0 w 1156"/>
                  <a:gd name="T27" fmla="*/ 230 h 444"/>
                  <a:gd name="T28" fmla="*/ 24 w 1156"/>
                  <a:gd name="T29" fmla="*/ 195 h 444"/>
                  <a:gd name="T30" fmla="*/ 76 w 1156"/>
                  <a:gd name="T31" fmla="*/ 159 h 444"/>
                  <a:gd name="T32" fmla="*/ 124 w 1156"/>
                  <a:gd name="T33" fmla="*/ 138 h 4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156"/>
                  <a:gd name="T52" fmla="*/ 0 h 444"/>
                  <a:gd name="T53" fmla="*/ 1156 w 1156"/>
                  <a:gd name="T54" fmla="*/ 444 h 4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156" h="444">
                    <a:moveTo>
                      <a:pt x="124" y="268"/>
                    </a:moveTo>
                    <a:lnTo>
                      <a:pt x="204" y="224"/>
                    </a:lnTo>
                    <a:lnTo>
                      <a:pt x="312" y="112"/>
                    </a:lnTo>
                    <a:lnTo>
                      <a:pt x="392" y="60"/>
                    </a:lnTo>
                    <a:lnTo>
                      <a:pt x="488" y="24"/>
                    </a:lnTo>
                    <a:lnTo>
                      <a:pt x="615" y="0"/>
                    </a:lnTo>
                    <a:lnTo>
                      <a:pt x="735" y="0"/>
                    </a:lnTo>
                    <a:lnTo>
                      <a:pt x="859" y="48"/>
                    </a:lnTo>
                    <a:lnTo>
                      <a:pt x="924" y="104"/>
                    </a:lnTo>
                    <a:lnTo>
                      <a:pt x="1036" y="200"/>
                    </a:lnTo>
                    <a:lnTo>
                      <a:pt x="1091" y="300"/>
                    </a:lnTo>
                    <a:lnTo>
                      <a:pt x="1156" y="423"/>
                    </a:lnTo>
                    <a:lnTo>
                      <a:pt x="188" y="436"/>
                    </a:lnTo>
                    <a:lnTo>
                      <a:pt x="0" y="444"/>
                    </a:lnTo>
                    <a:lnTo>
                      <a:pt x="24" y="376"/>
                    </a:lnTo>
                    <a:lnTo>
                      <a:pt x="76" y="308"/>
                    </a:lnTo>
                    <a:lnTo>
                      <a:pt x="124" y="268"/>
                    </a:lnTo>
                    <a:close/>
                  </a:path>
                </a:pathLst>
              </a:custGeom>
              <a:blipFill dpi="0" rotWithShape="1">
                <a:blip r:embed="rId7" cstate="print">
                  <a:alphaModFix amt="54000"/>
                </a:blip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sp>
          <p:nvSpPr>
            <p:cNvPr id="4209" name="Freeform 343"/>
            <p:cNvSpPr>
              <a:spLocks/>
            </p:cNvSpPr>
            <p:nvPr/>
          </p:nvSpPr>
          <p:spPr bwMode="auto">
            <a:xfrm flipH="1">
              <a:off x="624" y="3600"/>
              <a:ext cx="78" cy="120"/>
            </a:xfrm>
            <a:custGeom>
              <a:avLst/>
              <a:gdLst>
                <a:gd name="T0" fmla="*/ 0 w 242"/>
                <a:gd name="T1" fmla="*/ 0 h 242"/>
                <a:gd name="T2" fmla="*/ 0 w 242"/>
                <a:gd name="T3" fmla="*/ 0 h 242"/>
                <a:gd name="T4" fmla="*/ 0 w 242"/>
                <a:gd name="T5" fmla="*/ 1 h 242"/>
                <a:gd name="T6" fmla="*/ 0 w 242"/>
                <a:gd name="T7" fmla="*/ 1 h 242"/>
                <a:gd name="T8" fmla="*/ 0 w 242"/>
                <a:gd name="T9" fmla="*/ 1 h 242"/>
                <a:gd name="T10" fmla="*/ 0 w 242"/>
                <a:gd name="T11" fmla="*/ 1 h 242"/>
                <a:gd name="T12" fmla="*/ 0 w 242"/>
                <a:gd name="T13" fmla="*/ 1 h 242"/>
                <a:gd name="T14" fmla="*/ 0 w 242"/>
                <a:gd name="T15" fmla="*/ 1 h 242"/>
                <a:gd name="T16" fmla="*/ 0 w 242"/>
                <a:gd name="T17" fmla="*/ 1 h 242"/>
                <a:gd name="T18" fmla="*/ 0 w 242"/>
                <a:gd name="T19" fmla="*/ 1 h 242"/>
                <a:gd name="T20" fmla="*/ 0 w 242"/>
                <a:gd name="T21" fmla="*/ 1 h 242"/>
                <a:gd name="T22" fmla="*/ 0 w 242"/>
                <a:gd name="T23" fmla="*/ 1 h 242"/>
                <a:gd name="T24" fmla="*/ 0 w 242"/>
                <a:gd name="T25" fmla="*/ 1 h 242"/>
                <a:gd name="T26" fmla="*/ 0 w 242"/>
                <a:gd name="T27" fmla="*/ 0 h 242"/>
                <a:gd name="T28" fmla="*/ 0 w 242"/>
                <a:gd name="T29" fmla="*/ 0 h 242"/>
                <a:gd name="T30" fmla="*/ 0 w 242"/>
                <a:gd name="T31" fmla="*/ 0 h 242"/>
                <a:gd name="T32" fmla="*/ 0 w 242"/>
                <a:gd name="T33" fmla="*/ 1 h 242"/>
                <a:gd name="T34" fmla="*/ 0 w 242"/>
                <a:gd name="T35" fmla="*/ 1 h 242"/>
                <a:gd name="T36" fmla="*/ 0 w 242"/>
                <a:gd name="T37" fmla="*/ 1 h 242"/>
                <a:gd name="T38" fmla="*/ 0 w 242"/>
                <a:gd name="T39" fmla="*/ 0 h 242"/>
                <a:gd name="T40" fmla="*/ 0 w 242"/>
                <a:gd name="T41" fmla="*/ 0 h 242"/>
                <a:gd name="T42" fmla="*/ 0 w 242"/>
                <a:gd name="T43" fmla="*/ 0 h 242"/>
                <a:gd name="T44" fmla="*/ 0 w 242"/>
                <a:gd name="T45" fmla="*/ 0 h 242"/>
                <a:gd name="T46" fmla="*/ 0 w 242"/>
                <a:gd name="T47" fmla="*/ 0 h 242"/>
                <a:gd name="T48" fmla="*/ 0 w 242"/>
                <a:gd name="T49" fmla="*/ 1 h 242"/>
                <a:gd name="T50" fmla="*/ 0 w 242"/>
                <a:gd name="T51" fmla="*/ 1 h 242"/>
                <a:gd name="T52" fmla="*/ 0 w 242"/>
                <a:gd name="T53" fmla="*/ 0 h 242"/>
                <a:gd name="T54" fmla="*/ 0 w 242"/>
                <a:gd name="T55" fmla="*/ 0 h 242"/>
                <a:gd name="T56" fmla="*/ 0 w 242"/>
                <a:gd name="T57" fmla="*/ 0 h 242"/>
                <a:gd name="T58" fmla="*/ 0 w 242"/>
                <a:gd name="T59" fmla="*/ 0 h 242"/>
                <a:gd name="T60" fmla="*/ 0 w 242"/>
                <a:gd name="T61" fmla="*/ 0 h 242"/>
                <a:gd name="T62" fmla="*/ 0 w 242"/>
                <a:gd name="T63" fmla="*/ 0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4547" name="Group 344"/>
            <p:cNvGrpSpPr>
              <a:grpSpLocks/>
            </p:cNvGrpSpPr>
            <p:nvPr/>
          </p:nvGrpSpPr>
          <p:grpSpPr bwMode="auto">
            <a:xfrm>
              <a:off x="912" y="3456"/>
              <a:ext cx="240" cy="275"/>
              <a:chOff x="3168" y="2592"/>
              <a:chExt cx="1104" cy="1056"/>
            </a:xfrm>
          </p:grpSpPr>
          <p:sp>
            <p:nvSpPr>
              <p:cNvPr id="4232" name="Freeform 345" descr="Орех"/>
              <p:cNvSpPr>
                <a:spLocks/>
              </p:cNvSpPr>
              <p:nvPr/>
            </p:nvSpPr>
            <p:spPr bwMode="auto">
              <a:xfrm>
                <a:off x="3360" y="2832"/>
                <a:ext cx="720" cy="816"/>
              </a:xfrm>
              <a:custGeom>
                <a:avLst/>
                <a:gdLst>
                  <a:gd name="T0" fmla="*/ 336 w 720"/>
                  <a:gd name="T1" fmla="*/ 768 h 816"/>
                  <a:gd name="T2" fmla="*/ 339 w 720"/>
                  <a:gd name="T3" fmla="*/ 621 h 816"/>
                  <a:gd name="T4" fmla="*/ 321 w 720"/>
                  <a:gd name="T5" fmla="*/ 546 h 816"/>
                  <a:gd name="T6" fmla="*/ 234 w 720"/>
                  <a:gd name="T7" fmla="*/ 468 h 816"/>
                  <a:gd name="T8" fmla="*/ 201 w 720"/>
                  <a:gd name="T9" fmla="*/ 417 h 816"/>
                  <a:gd name="T10" fmla="*/ 96 w 720"/>
                  <a:gd name="T11" fmla="*/ 336 h 816"/>
                  <a:gd name="T12" fmla="*/ 0 w 720"/>
                  <a:gd name="T13" fmla="*/ 336 h 816"/>
                  <a:gd name="T14" fmla="*/ 147 w 720"/>
                  <a:gd name="T15" fmla="*/ 375 h 816"/>
                  <a:gd name="T16" fmla="*/ 150 w 720"/>
                  <a:gd name="T17" fmla="*/ 342 h 816"/>
                  <a:gd name="T18" fmla="*/ 228 w 720"/>
                  <a:gd name="T19" fmla="*/ 423 h 816"/>
                  <a:gd name="T20" fmla="*/ 246 w 720"/>
                  <a:gd name="T21" fmla="*/ 441 h 816"/>
                  <a:gd name="T22" fmla="*/ 336 w 720"/>
                  <a:gd name="T23" fmla="*/ 528 h 816"/>
                  <a:gd name="T24" fmla="*/ 384 w 720"/>
                  <a:gd name="T25" fmla="*/ 336 h 816"/>
                  <a:gd name="T26" fmla="*/ 384 w 720"/>
                  <a:gd name="T27" fmla="*/ 240 h 816"/>
                  <a:gd name="T28" fmla="*/ 318 w 720"/>
                  <a:gd name="T29" fmla="*/ 195 h 816"/>
                  <a:gd name="T30" fmla="*/ 240 w 720"/>
                  <a:gd name="T31" fmla="*/ 192 h 816"/>
                  <a:gd name="T32" fmla="*/ 297 w 720"/>
                  <a:gd name="T33" fmla="*/ 171 h 816"/>
                  <a:gd name="T34" fmla="*/ 375 w 720"/>
                  <a:gd name="T35" fmla="*/ 198 h 816"/>
                  <a:gd name="T36" fmla="*/ 408 w 720"/>
                  <a:gd name="T37" fmla="*/ 231 h 816"/>
                  <a:gd name="T38" fmla="*/ 441 w 720"/>
                  <a:gd name="T39" fmla="*/ 180 h 816"/>
                  <a:gd name="T40" fmla="*/ 468 w 720"/>
                  <a:gd name="T41" fmla="*/ 126 h 816"/>
                  <a:gd name="T42" fmla="*/ 528 w 720"/>
                  <a:gd name="T43" fmla="*/ 0 h 816"/>
                  <a:gd name="T44" fmla="*/ 510 w 720"/>
                  <a:gd name="T45" fmla="*/ 96 h 816"/>
                  <a:gd name="T46" fmla="*/ 432 w 720"/>
                  <a:gd name="T47" fmla="*/ 288 h 816"/>
                  <a:gd name="T48" fmla="*/ 384 w 720"/>
                  <a:gd name="T49" fmla="*/ 540 h 816"/>
                  <a:gd name="T50" fmla="*/ 474 w 720"/>
                  <a:gd name="T51" fmla="*/ 453 h 816"/>
                  <a:gd name="T52" fmla="*/ 579 w 720"/>
                  <a:gd name="T53" fmla="*/ 405 h 816"/>
                  <a:gd name="T54" fmla="*/ 720 w 720"/>
                  <a:gd name="T55" fmla="*/ 384 h 816"/>
                  <a:gd name="T56" fmla="*/ 603 w 720"/>
                  <a:gd name="T57" fmla="*/ 426 h 816"/>
                  <a:gd name="T58" fmla="*/ 678 w 720"/>
                  <a:gd name="T59" fmla="*/ 507 h 816"/>
                  <a:gd name="T60" fmla="*/ 576 w 720"/>
                  <a:gd name="T61" fmla="*/ 432 h 816"/>
                  <a:gd name="T62" fmla="*/ 480 w 720"/>
                  <a:gd name="T63" fmla="*/ 480 h 816"/>
                  <a:gd name="T64" fmla="*/ 432 w 720"/>
                  <a:gd name="T65" fmla="*/ 576 h 816"/>
                  <a:gd name="T66" fmla="*/ 432 w 720"/>
                  <a:gd name="T67" fmla="*/ 720 h 816"/>
                  <a:gd name="T68" fmla="*/ 432 w 720"/>
                  <a:gd name="T69" fmla="*/ 816 h 816"/>
                  <a:gd name="T70" fmla="*/ 240 w 720"/>
                  <a:gd name="T71" fmla="*/ 816 h 816"/>
                  <a:gd name="T72" fmla="*/ 303 w 720"/>
                  <a:gd name="T73" fmla="*/ 723 h 816"/>
                  <a:gd name="T74" fmla="*/ 297 w 720"/>
                  <a:gd name="T75" fmla="*/ 600 h 816"/>
                  <a:gd name="T76" fmla="*/ 240 w 720"/>
                  <a:gd name="T77" fmla="*/ 480 h 816"/>
                  <a:gd name="T78" fmla="*/ 288 w 720"/>
                  <a:gd name="T79" fmla="*/ 432 h 816"/>
                  <a:gd name="T80" fmla="*/ 384 w 720"/>
                  <a:gd name="T81" fmla="*/ 624 h 816"/>
                  <a:gd name="T82" fmla="*/ 363 w 720"/>
                  <a:gd name="T83" fmla="*/ 678 h 816"/>
                  <a:gd name="T84" fmla="*/ 336 w 720"/>
                  <a:gd name="T85" fmla="*/ 768 h 81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20"/>
                  <a:gd name="T130" fmla="*/ 0 h 816"/>
                  <a:gd name="T131" fmla="*/ 720 w 720"/>
                  <a:gd name="T132" fmla="*/ 816 h 81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20" h="816">
                    <a:moveTo>
                      <a:pt x="336" y="768"/>
                    </a:moveTo>
                    <a:lnTo>
                      <a:pt x="339" y="621"/>
                    </a:lnTo>
                    <a:lnTo>
                      <a:pt x="321" y="546"/>
                    </a:lnTo>
                    <a:lnTo>
                      <a:pt x="234" y="468"/>
                    </a:lnTo>
                    <a:lnTo>
                      <a:pt x="201" y="417"/>
                    </a:lnTo>
                    <a:lnTo>
                      <a:pt x="96" y="336"/>
                    </a:lnTo>
                    <a:lnTo>
                      <a:pt x="0" y="336"/>
                    </a:lnTo>
                    <a:lnTo>
                      <a:pt x="147" y="375"/>
                    </a:lnTo>
                    <a:lnTo>
                      <a:pt x="150" y="342"/>
                    </a:lnTo>
                    <a:lnTo>
                      <a:pt x="228" y="423"/>
                    </a:lnTo>
                    <a:lnTo>
                      <a:pt x="246" y="441"/>
                    </a:lnTo>
                    <a:lnTo>
                      <a:pt x="336" y="528"/>
                    </a:lnTo>
                    <a:lnTo>
                      <a:pt x="384" y="336"/>
                    </a:lnTo>
                    <a:lnTo>
                      <a:pt x="384" y="240"/>
                    </a:lnTo>
                    <a:lnTo>
                      <a:pt x="318" y="195"/>
                    </a:lnTo>
                    <a:lnTo>
                      <a:pt x="240" y="192"/>
                    </a:lnTo>
                    <a:lnTo>
                      <a:pt x="297" y="171"/>
                    </a:lnTo>
                    <a:lnTo>
                      <a:pt x="375" y="198"/>
                    </a:lnTo>
                    <a:lnTo>
                      <a:pt x="408" y="231"/>
                    </a:lnTo>
                    <a:lnTo>
                      <a:pt x="441" y="180"/>
                    </a:lnTo>
                    <a:lnTo>
                      <a:pt x="468" y="126"/>
                    </a:lnTo>
                    <a:lnTo>
                      <a:pt x="528" y="0"/>
                    </a:lnTo>
                    <a:lnTo>
                      <a:pt x="510" y="96"/>
                    </a:lnTo>
                    <a:lnTo>
                      <a:pt x="432" y="288"/>
                    </a:lnTo>
                    <a:lnTo>
                      <a:pt x="384" y="540"/>
                    </a:lnTo>
                    <a:lnTo>
                      <a:pt x="474" y="453"/>
                    </a:lnTo>
                    <a:lnTo>
                      <a:pt x="579" y="405"/>
                    </a:lnTo>
                    <a:lnTo>
                      <a:pt x="720" y="384"/>
                    </a:lnTo>
                    <a:lnTo>
                      <a:pt x="603" y="426"/>
                    </a:lnTo>
                    <a:lnTo>
                      <a:pt x="678" y="507"/>
                    </a:lnTo>
                    <a:lnTo>
                      <a:pt x="576" y="432"/>
                    </a:lnTo>
                    <a:lnTo>
                      <a:pt x="480" y="480"/>
                    </a:lnTo>
                    <a:lnTo>
                      <a:pt x="432" y="576"/>
                    </a:lnTo>
                    <a:lnTo>
                      <a:pt x="432" y="720"/>
                    </a:lnTo>
                    <a:lnTo>
                      <a:pt x="432" y="816"/>
                    </a:lnTo>
                    <a:lnTo>
                      <a:pt x="240" y="816"/>
                    </a:lnTo>
                    <a:lnTo>
                      <a:pt x="303" y="723"/>
                    </a:lnTo>
                    <a:lnTo>
                      <a:pt x="297" y="600"/>
                    </a:lnTo>
                    <a:lnTo>
                      <a:pt x="240" y="480"/>
                    </a:lnTo>
                    <a:lnTo>
                      <a:pt x="288" y="432"/>
                    </a:lnTo>
                    <a:lnTo>
                      <a:pt x="384" y="624"/>
                    </a:lnTo>
                    <a:lnTo>
                      <a:pt x="363" y="678"/>
                    </a:lnTo>
                    <a:lnTo>
                      <a:pt x="336" y="768"/>
                    </a:lnTo>
                    <a:close/>
                  </a:path>
                </a:pathLst>
              </a:custGeom>
              <a:blipFill dpi="0" rotWithShape="1">
                <a:blip r:embed="rId8" cstate="print">
                  <a:alphaModFix amt="90000"/>
                </a:blip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233" name="Freeform 346" descr="Зеленый мрамор"/>
              <p:cNvSpPr>
                <a:spLocks/>
              </p:cNvSpPr>
              <p:nvPr/>
            </p:nvSpPr>
            <p:spPr bwMode="auto">
              <a:xfrm>
                <a:off x="3168" y="2592"/>
                <a:ext cx="1104" cy="864"/>
              </a:xfrm>
              <a:custGeom>
                <a:avLst/>
                <a:gdLst>
                  <a:gd name="T0" fmla="*/ 336 w 1104"/>
                  <a:gd name="T1" fmla="*/ 672 h 864"/>
                  <a:gd name="T2" fmla="*/ 288 w 1104"/>
                  <a:gd name="T3" fmla="*/ 720 h 864"/>
                  <a:gd name="T4" fmla="*/ 240 w 1104"/>
                  <a:gd name="T5" fmla="*/ 768 h 864"/>
                  <a:gd name="T6" fmla="*/ 144 w 1104"/>
                  <a:gd name="T7" fmla="*/ 768 h 864"/>
                  <a:gd name="T8" fmla="*/ 96 w 1104"/>
                  <a:gd name="T9" fmla="*/ 720 h 864"/>
                  <a:gd name="T10" fmla="*/ 0 w 1104"/>
                  <a:gd name="T11" fmla="*/ 624 h 864"/>
                  <a:gd name="T12" fmla="*/ 0 w 1104"/>
                  <a:gd name="T13" fmla="*/ 528 h 864"/>
                  <a:gd name="T14" fmla="*/ 48 w 1104"/>
                  <a:gd name="T15" fmla="*/ 432 h 864"/>
                  <a:gd name="T16" fmla="*/ 96 w 1104"/>
                  <a:gd name="T17" fmla="*/ 336 h 864"/>
                  <a:gd name="T18" fmla="*/ 192 w 1104"/>
                  <a:gd name="T19" fmla="*/ 384 h 864"/>
                  <a:gd name="T20" fmla="*/ 240 w 1104"/>
                  <a:gd name="T21" fmla="*/ 336 h 864"/>
                  <a:gd name="T22" fmla="*/ 240 w 1104"/>
                  <a:gd name="T23" fmla="*/ 240 h 864"/>
                  <a:gd name="T24" fmla="*/ 336 w 1104"/>
                  <a:gd name="T25" fmla="*/ 192 h 864"/>
                  <a:gd name="T26" fmla="*/ 384 w 1104"/>
                  <a:gd name="T27" fmla="*/ 96 h 864"/>
                  <a:gd name="T28" fmla="*/ 432 w 1104"/>
                  <a:gd name="T29" fmla="*/ 48 h 864"/>
                  <a:gd name="T30" fmla="*/ 576 w 1104"/>
                  <a:gd name="T31" fmla="*/ 0 h 864"/>
                  <a:gd name="T32" fmla="*/ 768 w 1104"/>
                  <a:gd name="T33" fmla="*/ 48 h 864"/>
                  <a:gd name="T34" fmla="*/ 912 w 1104"/>
                  <a:gd name="T35" fmla="*/ 0 h 864"/>
                  <a:gd name="T36" fmla="*/ 1008 w 1104"/>
                  <a:gd name="T37" fmla="*/ 96 h 864"/>
                  <a:gd name="T38" fmla="*/ 1008 w 1104"/>
                  <a:gd name="T39" fmla="*/ 288 h 864"/>
                  <a:gd name="T40" fmla="*/ 864 w 1104"/>
                  <a:gd name="T41" fmla="*/ 336 h 864"/>
                  <a:gd name="T42" fmla="*/ 960 w 1104"/>
                  <a:gd name="T43" fmla="*/ 384 h 864"/>
                  <a:gd name="T44" fmla="*/ 1104 w 1104"/>
                  <a:gd name="T45" fmla="*/ 528 h 864"/>
                  <a:gd name="T46" fmla="*/ 1104 w 1104"/>
                  <a:gd name="T47" fmla="*/ 672 h 864"/>
                  <a:gd name="T48" fmla="*/ 1008 w 1104"/>
                  <a:gd name="T49" fmla="*/ 768 h 864"/>
                  <a:gd name="T50" fmla="*/ 864 w 1104"/>
                  <a:gd name="T51" fmla="*/ 864 h 864"/>
                  <a:gd name="T52" fmla="*/ 768 w 1104"/>
                  <a:gd name="T53" fmla="*/ 816 h 864"/>
                  <a:gd name="T54" fmla="*/ 720 w 1104"/>
                  <a:gd name="T55" fmla="*/ 720 h 864"/>
                  <a:gd name="T56" fmla="*/ 672 w 1104"/>
                  <a:gd name="T57" fmla="*/ 720 h 864"/>
                  <a:gd name="T58" fmla="*/ 672 w 1104"/>
                  <a:gd name="T59" fmla="*/ 624 h 864"/>
                  <a:gd name="T60" fmla="*/ 576 w 1104"/>
                  <a:gd name="T61" fmla="*/ 624 h 864"/>
                  <a:gd name="T62" fmla="*/ 480 w 1104"/>
                  <a:gd name="T63" fmla="*/ 576 h 864"/>
                  <a:gd name="T64" fmla="*/ 432 w 1104"/>
                  <a:gd name="T65" fmla="*/ 576 h 864"/>
                  <a:gd name="T66" fmla="*/ 384 w 1104"/>
                  <a:gd name="T67" fmla="*/ 672 h 864"/>
                  <a:gd name="T68" fmla="*/ 336 w 1104"/>
                  <a:gd name="T69" fmla="*/ 672 h 86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04"/>
                  <a:gd name="T106" fmla="*/ 0 h 864"/>
                  <a:gd name="T107" fmla="*/ 1104 w 1104"/>
                  <a:gd name="T108" fmla="*/ 864 h 86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04" h="864">
                    <a:moveTo>
                      <a:pt x="336" y="672"/>
                    </a:moveTo>
                    <a:lnTo>
                      <a:pt x="288" y="720"/>
                    </a:lnTo>
                    <a:lnTo>
                      <a:pt x="240" y="768"/>
                    </a:lnTo>
                    <a:lnTo>
                      <a:pt x="144" y="768"/>
                    </a:lnTo>
                    <a:lnTo>
                      <a:pt x="96" y="720"/>
                    </a:lnTo>
                    <a:lnTo>
                      <a:pt x="0" y="624"/>
                    </a:lnTo>
                    <a:lnTo>
                      <a:pt x="0" y="528"/>
                    </a:lnTo>
                    <a:lnTo>
                      <a:pt x="48" y="432"/>
                    </a:lnTo>
                    <a:lnTo>
                      <a:pt x="96" y="336"/>
                    </a:lnTo>
                    <a:lnTo>
                      <a:pt x="192" y="384"/>
                    </a:lnTo>
                    <a:lnTo>
                      <a:pt x="240" y="336"/>
                    </a:lnTo>
                    <a:lnTo>
                      <a:pt x="240" y="240"/>
                    </a:lnTo>
                    <a:lnTo>
                      <a:pt x="336" y="192"/>
                    </a:lnTo>
                    <a:lnTo>
                      <a:pt x="384" y="96"/>
                    </a:lnTo>
                    <a:lnTo>
                      <a:pt x="432" y="48"/>
                    </a:lnTo>
                    <a:lnTo>
                      <a:pt x="576" y="0"/>
                    </a:lnTo>
                    <a:lnTo>
                      <a:pt x="768" y="48"/>
                    </a:lnTo>
                    <a:lnTo>
                      <a:pt x="912" y="0"/>
                    </a:lnTo>
                    <a:lnTo>
                      <a:pt x="1008" y="96"/>
                    </a:lnTo>
                    <a:lnTo>
                      <a:pt x="1008" y="288"/>
                    </a:lnTo>
                    <a:lnTo>
                      <a:pt x="864" y="336"/>
                    </a:lnTo>
                    <a:lnTo>
                      <a:pt x="960" y="384"/>
                    </a:lnTo>
                    <a:lnTo>
                      <a:pt x="1104" y="528"/>
                    </a:lnTo>
                    <a:lnTo>
                      <a:pt x="1104" y="672"/>
                    </a:lnTo>
                    <a:lnTo>
                      <a:pt x="1008" y="768"/>
                    </a:lnTo>
                    <a:lnTo>
                      <a:pt x="864" y="864"/>
                    </a:lnTo>
                    <a:lnTo>
                      <a:pt x="768" y="816"/>
                    </a:lnTo>
                    <a:lnTo>
                      <a:pt x="720" y="720"/>
                    </a:lnTo>
                    <a:lnTo>
                      <a:pt x="672" y="720"/>
                    </a:lnTo>
                    <a:lnTo>
                      <a:pt x="672" y="624"/>
                    </a:lnTo>
                    <a:lnTo>
                      <a:pt x="576" y="624"/>
                    </a:lnTo>
                    <a:lnTo>
                      <a:pt x="480" y="576"/>
                    </a:lnTo>
                    <a:lnTo>
                      <a:pt x="432" y="576"/>
                    </a:lnTo>
                    <a:lnTo>
                      <a:pt x="384" y="672"/>
                    </a:lnTo>
                    <a:lnTo>
                      <a:pt x="336" y="672"/>
                    </a:lnTo>
                    <a:close/>
                  </a:path>
                </a:pathLst>
              </a:custGeom>
              <a:blipFill dpi="0" rotWithShape="1">
                <a:blip r:embed="rId3" cstate="print">
                  <a:alphaModFix amt="90000"/>
                </a:blip>
                <a:srcRect/>
                <a:tile tx="0" ty="0" sx="100000" sy="100000" flip="none" algn="tl"/>
              </a:blipFill>
              <a:ln w="22225">
                <a:solidFill>
                  <a:srgbClr val="99CC00"/>
                </a:solidFill>
                <a:prstDash val="lgDashDotDot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234" name="Oval 347"/>
              <p:cNvSpPr>
                <a:spLocks noChangeArrowheads="1"/>
              </p:cNvSpPr>
              <p:nvPr/>
            </p:nvSpPr>
            <p:spPr bwMode="auto">
              <a:xfrm>
                <a:off x="3312" y="3168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235" name="Oval 348"/>
              <p:cNvSpPr>
                <a:spLocks noChangeArrowheads="1"/>
              </p:cNvSpPr>
              <p:nvPr/>
            </p:nvSpPr>
            <p:spPr bwMode="auto">
              <a:xfrm>
                <a:off x="3840" y="3120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236" name="Oval 349"/>
              <p:cNvSpPr>
                <a:spLocks noChangeArrowheads="1"/>
              </p:cNvSpPr>
              <p:nvPr/>
            </p:nvSpPr>
            <p:spPr bwMode="auto">
              <a:xfrm>
                <a:off x="3504" y="307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237" name="Oval 350"/>
              <p:cNvSpPr>
                <a:spLocks noChangeArrowheads="1"/>
              </p:cNvSpPr>
              <p:nvPr/>
            </p:nvSpPr>
            <p:spPr bwMode="auto">
              <a:xfrm>
                <a:off x="3360" y="3264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238" name="Oval 351"/>
              <p:cNvSpPr>
                <a:spLocks noChangeArrowheads="1"/>
              </p:cNvSpPr>
              <p:nvPr/>
            </p:nvSpPr>
            <p:spPr bwMode="auto">
              <a:xfrm>
                <a:off x="4032" y="331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  <p:sp>
          <p:nvSpPr>
            <p:cNvPr id="4211" name="Freeform 352"/>
            <p:cNvSpPr>
              <a:spLocks/>
            </p:cNvSpPr>
            <p:nvPr/>
          </p:nvSpPr>
          <p:spPr bwMode="auto">
            <a:xfrm flipH="1">
              <a:off x="1008" y="3312"/>
              <a:ext cx="78" cy="120"/>
            </a:xfrm>
            <a:custGeom>
              <a:avLst/>
              <a:gdLst>
                <a:gd name="T0" fmla="*/ 0 w 242"/>
                <a:gd name="T1" fmla="*/ 0 h 242"/>
                <a:gd name="T2" fmla="*/ 0 w 242"/>
                <a:gd name="T3" fmla="*/ 0 h 242"/>
                <a:gd name="T4" fmla="*/ 0 w 242"/>
                <a:gd name="T5" fmla="*/ 1 h 242"/>
                <a:gd name="T6" fmla="*/ 0 w 242"/>
                <a:gd name="T7" fmla="*/ 1 h 242"/>
                <a:gd name="T8" fmla="*/ 0 w 242"/>
                <a:gd name="T9" fmla="*/ 1 h 242"/>
                <a:gd name="T10" fmla="*/ 0 w 242"/>
                <a:gd name="T11" fmla="*/ 1 h 242"/>
                <a:gd name="T12" fmla="*/ 0 w 242"/>
                <a:gd name="T13" fmla="*/ 1 h 242"/>
                <a:gd name="T14" fmla="*/ 0 w 242"/>
                <a:gd name="T15" fmla="*/ 1 h 242"/>
                <a:gd name="T16" fmla="*/ 0 w 242"/>
                <a:gd name="T17" fmla="*/ 1 h 242"/>
                <a:gd name="T18" fmla="*/ 0 w 242"/>
                <a:gd name="T19" fmla="*/ 1 h 242"/>
                <a:gd name="T20" fmla="*/ 0 w 242"/>
                <a:gd name="T21" fmla="*/ 1 h 242"/>
                <a:gd name="T22" fmla="*/ 0 w 242"/>
                <a:gd name="T23" fmla="*/ 1 h 242"/>
                <a:gd name="T24" fmla="*/ 0 w 242"/>
                <a:gd name="T25" fmla="*/ 1 h 242"/>
                <a:gd name="T26" fmla="*/ 0 w 242"/>
                <a:gd name="T27" fmla="*/ 0 h 242"/>
                <a:gd name="T28" fmla="*/ 0 w 242"/>
                <a:gd name="T29" fmla="*/ 0 h 242"/>
                <a:gd name="T30" fmla="*/ 0 w 242"/>
                <a:gd name="T31" fmla="*/ 0 h 242"/>
                <a:gd name="T32" fmla="*/ 0 w 242"/>
                <a:gd name="T33" fmla="*/ 1 h 242"/>
                <a:gd name="T34" fmla="*/ 0 w 242"/>
                <a:gd name="T35" fmla="*/ 1 h 242"/>
                <a:gd name="T36" fmla="*/ 0 w 242"/>
                <a:gd name="T37" fmla="*/ 1 h 242"/>
                <a:gd name="T38" fmla="*/ 0 w 242"/>
                <a:gd name="T39" fmla="*/ 0 h 242"/>
                <a:gd name="T40" fmla="*/ 0 w 242"/>
                <a:gd name="T41" fmla="*/ 0 h 242"/>
                <a:gd name="T42" fmla="*/ 0 w 242"/>
                <a:gd name="T43" fmla="*/ 0 h 242"/>
                <a:gd name="T44" fmla="*/ 0 w 242"/>
                <a:gd name="T45" fmla="*/ 0 h 242"/>
                <a:gd name="T46" fmla="*/ 0 w 242"/>
                <a:gd name="T47" fmla="*/ 0 h 242"/>
                <a:gd name="T48" fmla="*/ 0 w 242"/>
                <a:gd name="T49" fmla="*/ 1 h 242"/>
                <a:gd name="T50" fmla="*/ 0 w 242"/>
                <a:gd name="T51" fmla="*/ 1 h 242"/>
                <a:gd name="T52" fmla="*/ 0 w 242"/>
                <a:gd name="T53" fmla="*/ 0 h 242"/>
                <a:gd name="T54" fmla="*/ 0 w 242"/>
                <a:gd name="T55" fmla="*/ 0 h 242"/>
                <a:gd name="T56" fmla="*/ 0 w 242"/>
                <a:gd name="T57" fmla="*/ 0 h 242"/>
                <a:gd name="T58" fmla="*/ 0 w 242"/>
                <a:gd name="T59" fmla="*/ 0 h 242"/>
                <a:gd name="T60" fmla="*/ 0 w 242"/>
                <a:gd name="T61" fmla="*/ 0 h 242"/>
                <a:gd name="T62" fmla="*/ 0 w 242"/>
                <a:gd name="T63" fmla="*/ 0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212" name="Freeform 353"/>
            <p:cNvSpPr>
              <a:spLocks/>
            </p:cNvSpPr>
            <p:nvPr/>
          </p:nvSpPr>
          <p:spPr bwMode="auto">
            <a:xfrm>
              <a:off x="624" y="3504"/>
              <a:ext cx="116" cy="80"/>
            </a:xfrm>
            <a:custGeom>
              <a:avLst/>
              <a:gdLst>
                <a:gd name="T0" fmla="*/ 0 w 242"/>
                <a:gd name="T1" fmla="*/ 0 h 242"/>
                <a:gd name="T2" fmla="*/ 0 w 242"/>
                <a:gd name="T3" fmla="*/ 0 h 242"/>
                <a:gd name="T4" fmla="*/ 0 w 242"/>
                <a:gd name="T5" fmla="*/ 0 h 242"/>
                <a:gd name="T6" fmla="*/ 0 w 242"/>
                <a:gd name="T7" fmla="*/ 0 h 242"/>
                <a:gd name="T8" fmla="*/ 0 w 242"/>
                <a:gd name="T9" fmla="*/ 0 h 242"/>
                <a:gd name="T10" fmla="*/ 1 w 242"/>
                <a:gd name="T11" fmla="*/ 0 h 242"/>
                <a:gd name="T12" fmla="*/ 1 w 242"/>
                <a:gd name="T13" fmla="*/ 0 h 242"/>
                <a:gd name="T14" fmla="*/ 1 w 242"/>
                <a:gd name="T15" fmla="*/ 0 h 242"/>
                <a:gd name="T16" fmla="*/ 1 w 242"/>
                <a:gd name="T17" fmla="*/ 0 h 242"/>
                <a:gd name="T18" fmla="*/ 1 w 242"/>
                <a:gd name="T19" fmla="*/ 0 h 242"/>
                <a:gd name="T20" fmla="*/ 1 w 242"/>
                <a:gd name="T21" fmla="*/ 0 h 242"/>
                <a:gd name="T22" fmla="*/ 1 w 242"/>
                <a:gd name="T23" fmla="*/ 0 h 242"/>
                <a:gd name="T24" fmla="*/ 1 w 242"/>
                <a:gd name="T25" fmla="*/ 0 h 242"/>
                <a:gd name="T26" fmla="*/ 1 w 242"/>
                <a:gd name="T27" fmla="*/ 0 h 242"/>
                <a:gd name="T28" fmla="*/ 1 w 242"/>
                <a:gd name="T29" fmla="*/ 0 h 242"/>
                <a:gd name="T30" fmla="*/ 1 w 242"/>
                <a:gd name="T31" fmla="*/ 0 h 242"/>
                <a:gd name="T32" fmla="*/ 1 w 242"/>
                <a:gd name="T33" fmla="*/ 0 h 242"/>
                <a:gd name="T34" fmla="*/ 1 w 242"/>
                <a:gd name="T35" fmla="*/ 0 h 242"/>
                <a:gd name="T36" fmla="*/ 1 w 242"/>
                <a:gd name="T37" fmla="*/ 0 h 242"/>
                <a:gd name="T38" fmla="*/ 0 w 242"/>
                <a:gd name="T39" fmla="*/ 0 h 242"/>
                <a:gd name="T40" fmla="*/ 0 w 242"/>
                <a:gd name="T41" fmla="*/ 0 h 242"/>
                <a:gd name="T42" fmla="*/ 0 w 242"/>
                <a:gd name="T43" fmla="*/ 0 h 242"/>
                <a:gd name="T44" fmla="*/ 0 w 242"/>
                <a:gd name="T45" fmla="*/ 0 h 242"/>
                <a:gd name="T46" fmla="*/ 0 w 242"/>
                <a:gd name="T47" fmla="*/ 0 h 242"/>
                <a:gd name="T48" fmla="*/ 0 w 242"/>
                <a:gd name="T49" fmla="*/ 0 h 242"/>
                <a:gd name="T50" fmla="*/ 0 w 242"/>
                <a:gd name="T51" fmla="*/ 0 h 242"/>
                <a:gd name="T52" fmla="*/ 0 w 242"/>
                <a:gd name="T53" fmla="*/ 0 h 242"/>
                <a:gd name="T54" fmla="*/ 0 w 242"/>
                <a:gd name="T55" fmla="*/ 0 h 242"/>
                <a:gd name="T56" fmla="*/ 0 w 242"/>
                <a:gd name="T57" fmla="*/ 0 h 242"/>
                <a:gd name="T58" fmla="*/ 0 w 242"/>
                <a:gd name="T59" fmla="*/ 0 h 242"/>
                <a:gd name="T60" fmla="*/ 0 w 242"/>
                <a:gd name="T61" fmla="*/ 0 h 242"/>
                <a:gd name="T62" fmla="*/ 0 w 242"/>
                <a:gd name="T63" fmla="*/ 0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213" name="Freeform 354"/>
            <p:cNvSpPr>
              <a:spLocks/>
            </p:cNvSpPr>
            <p:nvPr/>
          </p:nvSpPr>
          <p:spPr bwMode="auto">
            <a:xfrm flipH="1">
              <a:off x="1392" y="3600"/>
              <a:ext cx="116" cy="119"/>
            </a:xfrm>
            <a:custGeom>
              <a:avLst/>
              <a:gdLst>
                <a:gd name="T0" fmla="*/ 0 w 242"/>
                <a:gd name="T1" fmla="*/ 0 h 242"/>
                <a:gd name="T2" fmla="*/ 0 w 242"/>
                <a:gd name="T3" fmla="*/ 0 h 242"/>
                <a:gd name="T4" fmla="*/ 0 w 242"/>
                <a:gd name="T5" fmla="*/ 1 h 242"/>
                <a:gd name="T6" fmla="*/ 0 w 242"/>
                <a:gd name="T7" fmla="*/ 1 h 242"/>
                <a:gd name="T8" fmla="*/ 0 w 242"/>
                <a:gd name="T9" fmla="*/ 1 h 242"/>
                <a:gd name="T10" fmla="*/ 1 w 242"/>
                <a:gd name="T11" fmla="*/ 1 h 242"/>
                <a:gd name="T12" fmla="*/ 1 w 242"/>
                <a:gd name="T13" fmla="*/ 1 h 242"/>
                <a:gd name="T14" fmla="*/ 1 w 242"/>
                <a:gd name="T15" fmla="*/ 1 h 242"/>
                <a:gd name="T16" fmla="*/ 1 w 242"/>
                <a:gd name="T17" fmla="*/ 1 h 242"/>
                <a:gd name="T18" fmla="*/ 1 w 242"/>
                <a:gd name="T19" fmla="*/ 1 h 242"/>
                <a:gd name="T20" fmla="*/ 1 w 242"/>
                <a:gd name="T21" fmla="*/ 1 h 242"/>
                <a:gd name="T22" fmla="*/ 1 w 242"/>
                <a:gd name="T23" fmla="*/ 1 h 242"/>
                <a:gd name="T24" fmla="*/ 1 w 242"/>
                <a:gd name="T25" fmla="*/ 1 h 242"/>
                <a:gd name="T26" fmla="*/ 1 w 242"/>
                <a:gd name="T27" fmla="*/ 0 h 242"/>
                <a:gd name="T28" fmla="*/ 1 w 242"/>
                <a:gd name="T29" fmla="*/ 0 h 242"/>
                <a:gd name="T30" fmla="*/ 1 w 242"/>
                <a:gd name="T31" fmla="*/ 0 h 242"/>
                <a:gd name="T32" fmla="*/ 1 w 242"/>
                <a:gd name="T33" fmla="*/ 0 h 242"/>
                <a:gd name="T34" fmla="*/ 1 w 242"/>
                <a:gd name="T35" fmla="*/ 1 h 242"/>
                <a:gd name="T36" fmla="*/ 1 w 242"/>
                <a:gd name="T37" fmla="*/ 1 h 242"/>
                <a:gd name="T38" fmla="*/ 0 w 242"/>
                <a:gd name="T39" fmla="*/ 0 h 242"/>
                <a:gd name="T40" fmla="*/ 0 w 242"/>
                <a:gd name="T41" fmla="*/ 0 h 242"/>
                <a:gd name="T42" fmla="*/ 0 w 242"/>
                <a:gd name="T43" fmla="*/ 0 h 242"/>
                <a:gd name="T44" fmla="*/ 0 w 242"/>
                <a:gd name="T45" fmla="*/ 0 h 242"/>
                <a:gd name="T46" fmla="*/ 0 w 242"/>
                <a:gd name="T47" fmla="*/ 0 h 242"/>
                <a:gd name="T48" fmla="*/ 0 w 242"/>
                <a:gd name="T49" fmla="*/ 1 h 242"/>
                <a:gd name="T50" fmla="*/ 0 w 242"/>
                <a:gd name="T51" fmla="*/ 0 h 242"/>
                <a:gd name="T52" fmla="*/ 0 w 242"/>
                <a:gd name="T53" fmla="*/ 0 h 242"/>
                <a:gd name="T54" fmla="*/ 0 w 242"/>
                <a:gd name="T55" fmla="*/ 0 h 242"/>
                <a:gd name="T56" fmla="*/ 0 w 242"/>
                <a:gd name="T57" fmla="*/ 0 h 242"/>
                <a:gd name="T58" fmla="*/ 0 w 242"/>
                <a:gd name="T59" fmla="*/ 0 h 242"/>
                <a:gd name="T60" fmla="*/ 0 w 242"/>
                <a:gd name="T61" fmla="*/ 0 h 242"/>
                <a:gd name="T62" fmla="*/ 0 w 242"/>
                <a:gd name="T63" fmla="*/ 0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214" name="Freeform 355"/>
            <p:cNvSpPr>
              <a:spLocks/>
            </p:cNvSpPr>
            <p:nvPr/>
          </p:nvSpPr>
          <p:spPr bwMode="auto">
            <a:xfrm>
              <a:off x="432" y="3648"/>
              <a:ext cx="116" cy="119"/>
            </a:xfrm>
            <a:custGeom>
              <a:avLst/>
              <a:gdLst>
                <a:gd name="T0" fmla="*/ 0 w 242"/>
                <a:gd name="T1" fmla="*/ 0 h 242"/>
                <a:gd name="T2" fmla="*/ 0 w 242"/>
                <a:gd name="T3" fmla="*/ 0 h 242"/>
                <a:gd name="T4" fmla="*/ 0 w 242"/>
                <a:gd name="T5" fmla="*/ 1 h 242"/>
                <a:gd name="T6" fmla="*/ 0 w 242"/>
                <a:gd name="T7" fmla="*/ 1 h 242"/>
                <a:gd name="T8" fmla="*/ 0 w 242"/>
                <a:gd name="T9" fmla="*/ 1 h 242"/>
                <a:gd name="T10" fmla="*/ 1 w 242"/>
                <a:gd name="T11" fmla="*/ 1 h 242"/>
                <a:gd name="T12" fmla="*/ 1 w 242"/>
                <a:gd name="T13" fmla="*/ 1 h 242"/>
                <a:gd name="T14" fmla="*/ 1 w 242"/>
                <a:gd name="T15" fmla="*/ 1 h 242"/>
                <a:gd name="T16" fmla="*/ 1 w 242"/>
                <a:gd name="T17" fmla="*/ 1 h 242"/>
                <a:gd name="T18" fmla="*/ 1 w 242"/>
                <a:gd name="T19" fmla="*/ 1 h 242"/>
                <a:gd name="T20" fmla="*/ 1 w 242"/>
                <a:gd name="T21" fmla="*/ 1 h 242"/>
                <a:gd name="T22" fmla="*/ 1 w 242"/>
                <a:gd name="T23" fmla="*/ 1 h 242"/>
                <a:gd name="T24" fmla="*/ 1 w 242"/>
                <a:gd name="T25" fmla="*/ 1 h 242"/>
                <a:gd name="T26" fmla="*/ 1 w 242"/>
                <a:gd name="T27" fmla="*/ 0 h 242"/>
                <a:gd name="T28" fmla="*/ 1 w 242"/>
                <a:gd name="T29" fmla="*/ 0 h 242"/>
                <a:gd name="T30" fmla="*/ 1 w 242"/>
                <a:gd name="T31" fmla="*/ 0 h 242"/>
                <a:gd name="T32" fmla="*/ 1 w 242"/>
                <a:gd name="T33" fmla="*/ 0 h 242"/>
                <a:gd name="T34" fmla="*/ 1 w 242"/>
                <a:gd name="T35" fmla="*/ 1 h 242"/>
                <a:gd name="T36" fmla="*/ 1 w 242"/>
                <a:gd name="T37" fmla="*/ 1 h 242"/>
                <a:gd name="T38" fmla="*/ 0 w 242"/>
                <a:gd name="T39" fmla="*/ 0 h 242"/>
                <a:gd name="T40" fmla="*/ 0 w 242"/>
                <a:gd name="T41" fmla="*/ 0 h 242"/>
                <a:gd name="T42" fmla="*/ 0 w 242"/>
                <a:gd name="T43" fmla="*/ 0 h 242"/>
                <a:gd name="T44" fmla="*/ 0 w 242"/>
                <a:gd name="T45" fmla="*/ 0 h 242"/>
                <a:gd name="T46" fmla="*/ 0 w 242"/>
                <a:gd name="T47" fmla="*/ 0 h 242"/>
                <a:gd name="T48" fmla="*/ 0 w 242"/>
                <a:gd name="T49" fmla="*/ 1 h 242"/>
                <a:gd name="T50" fmla="*/ 0 w 242"/>
                <a:gd name="T51" fmla="*/ 0 h 242"/>
                <a:gd name="T52" fmla="*/ 0 w 242"/>
                <a:gd name="T53" fmla="*/ 0 h 242"/>
                <a:gd name="T54" fmla="*/ 0 w 242"/>
                <a:gd name="T55" fmla="*/ 0 h 242"/>
                <a:gd name="T56" fmla="*/ 0 w 242"/>
                <a:gd name="T57" fmla="*/ 0 h 242"/>
                <a:gd name="T58" fmla="*/ 0 w 242"/>
                <a:gd name="T59" fmla="*/ 0 h 242"/>
                <a:gd name="T60" fmla="*/ 0 w 242"/>
                <a:gd name="T61" fmla="*/ 0 h 242"/>
                <a:gd name="T62" fmla="*/ 0 w 242"/>
                <a:gd name="T63" fmla="*/ 0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4548" name="Group 356"/>
            <p:cNvGrpSpPr>
              <a:grpSpLocks/>
            </p:cNvGrpSpPr>
            <p:nvPr/>
          </p:nvGrpSpPr>
          <p:grpSpPr bwMode="auto">
            <a:xfrm flipH="1">
              <a:off x="1200" y="3408"/>
              <a:ext cx="288" cy="309"/>
              <a:chOff x="3168" y="2592"/>
              <a:chExt cx="1104" cy="1056"/>
            </a:xfrm>
          </p:grpSpPr>
          <p:sp>
            <p:nvSpPr>
              <p:cNvPr id="4225" name="Freeform 357" descr="Орех"/>
              <p:cNvSpPr>
                <a:spLocks/>
              </p:cNvSpPr>
              <p:nvPr/>
            </p:nvSpPr>
            <p:spPr bwMode="auto">
              <a:xfrm>
                <a:off x="3360" y="2832"/>
                <a:ext cx="720" cy="816"/>
              </a:xfrm>
              <a:custGeom>
                <a:avLst/>
                <a:gdLst>
                  <a:gd name="T0" fmla="*/ 336 w 720"/>
                  <a:gd name="T1" fmla="*/ 768 h 816"/>
                  <a:gd name="T2" fmla="*/ 339 w 720"/>
                  <a:gd name="T3" fmla="*/ 621 h 816"/>
                  <a:gd name="T4" fmla="*/ 321 w 720"/>
                  <a:gd name="T5" fmla="*/ 546 h 816"/>
                  <a:gd name="T6" fmla="*/ 234 w 720"/>
                  <a:gd name="T7" fmla="*/ 468 h 816"/>
                  <a:gd name="T8" fmla="*/ 201 w 720"/>
                  <a:gd name="T9" fmla="*/ 417 h 816"/>
                  <a:gd name="T10" fmla="*/ 96 w 720"/>
                  <a:gd name="T11" fmla="*/ 336 h 816"/>
                  <a:gd name="T12" fmla="*/ 0 w 720"/>
                  <a:gd name="T13" fmla="*/ 336 h 816"/>
                  <a:gd name="T14" fmla="*/ 147 w 720"/>
                  <a:gd name="T15" fmla="*/ 375 h 816"/>
                  <a:gd name="T16" fmla="*/ 150 w 720"/>
                  <a:gd name="T17" fmla="*/ 342 h 816"/>
                  <a:gd name="T18" fmla="*/ 228 w 720"/>
                  <a:gd name="T19" fmla="*/ 423 h 816"/>
                  <a:gd name="T20" fmla="*/ 246 w 720"/>
                  <a:gd name="T21" fmla="*/ 441 h 816"/>
                  <a:gd name="T22" fmla="*/ 336 w 720"/>
                  <a:gd name="T23" fmla="*/ 528 h 816"/>
                  <a:gd name="T24" fmla="*/ 384 w 720"/>
                  <a:gd name="T25" fmla="*/ 336 h 816"/>
                  <a:gd name="T26" fmla="*/ 384 w 720"/>
                  <a:gd name="T27" fmla="*/ 240 h 816"/>
                  <a:gd name="T28" fmla="*/ 318 w 720"/>
                  <a:gd name="T29" fmla="*/ 195 h 816"/>
                  <a:gd name="T30" fmla="*/ 240 w 720"/>
                  <a:gd name="T31" fmla="*/ 192 h 816"/>
                  <a:gd name="T32" fmla="*/ 297 w 720"/>
                  <a:gd name="T33" fmla="*/ 171 h 816"/>
                  <a:gd name="T34" fmla="*/ 375 w 720"/>
                  <a:gd name="T35" fmla="*/ 198 h 816"/>
                  <a:gd name="T36" fmla="*/ 408 w 720"/>
                  <a:gd name="T37" fmla="*/ 231 h 816"/>
                  <a:gd name="T38" fmla="*/ 441 w 720"/>
                  <a:gd name="T39" fmla="*/ 180 h 816"/>
                  <a:gd name="T40" fmla="*/ 468 w 720"/>
                  <a:gd name="T41" fmla="*/ 126 h 816"/>
                  <a:gd name="T42" fmla="*/ 528 w 720"/>
                  <a:gd name="T43" fmla="*/ 0 h 816"/>
                  <a:gd name="T44" fmla="*/ 510 w 720"/>
                  <a:gd name="T45" fmla="*/ 96 h 816"/>
                  <a:gd name="T46" fmla="*/ 432 w 720"/>
                  <a:gd name="T47" fmla="*/ 288 h 816"/>
                  <a:gd name="T48" fmla="*/ 384 w 720"/>
                  <a:gd name="T49" fmla="*/ 540 h 816"/>
                  <a:gd name="T50" fmla="*/ 474 w 720"/>
                  <a:gd name="T51" fmla="*/ 453 h 816"/>
                  <a:gd name="T52" fmla="*/ 579 w 720"/>
                  <a:gd name="T53" fmla="*/ 405 h 816"/>
                  <a:gd name="T54" fmla="*/ 720 w 720"/>
                  <a:gd name="T55" fmla="*/ 384 h 816"/>
                  <a:gd name="T56" fmla="*/ 603 w 720"/>
                  <a:gd name="T57" fmla="*/ 426 h 816"/>
                  <a:gd name="T58" fmla="*/ 678 w 720"/>
                  <a:gd name="T59" fmla="*/ 507 h 816"/>
                  <a:gd name="T60" fmla="*/ 576 w 720"/>
                  <a:gd name="T61" fmla="*/ 432 h 816"/>
                  <a:gd name="T62" fmla="*/ 480 w 720"/>
                  <a:gd name="T63" fmla="*/ 480 h 816"/>
                  <a:gd name="T64" fmla="*/ 432 w 720"/>
                  <a:gd name="T65" fmla="*/ 576 h 816"/>
                  <a:gd name="T66" fmla="*/ 432 w 720"/>
                  <a:gd name="T67" fmla="*/ 720 h 816"/>
                  <a:gd name="T68" fmla="*/ 432 w 720"/>
                  <a:gd name="T69" fmla="*/ 816 h 816"/>
                  <a:gd name="T70" fmla="*/ 240 w 720"/>
                  <a:gd name="T71" fmla="*/ 816 h 816"/>
                  <a:gd name="T72" fmla="*/ 303 w 720"/>
                  <a:gd name="T73" fmla="*/ 723 h 816"/>
                  <a:gd name="T74" fmla="*/ 297 w 720"/>
                  <a:gd name="T75" fmla="*/ 600 h 816"/>
                  <a:gd name="T76" fmla="*/ 240 w 720"/>
                  <a:gd name="T77" fmla="*/ 480 h 816"/>
                  <a:gd name="T78" fmla="*/ 288 w 720"/>
                  <a:gd name="T79" fmla="*/ 432 h 816"/>
                  <a:gd name="T80" fmla="*/ 384 w 720"/>
                  <a:gd name="T81" fmla="*/ 624 h 816"/>
                  <a:gd name="T82" fmla="*/ 363 w 720"/>
                  <a:gd name="T83" fmla="*/ 678 h 816"/>
                  <a:gd name="T84" fmla="*/ 336 w 720"/>
                  <a:gd name="T85" fmla="*/ 768 h 81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20"/>
                  <a:gd name="T130" fmla="*/ 0 h 816"/>
                  <a:gd name="T131" fmla="*/ 720 w 720"/>
                  <a:gd name="T132" fmla="*/ 816 h 81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20" h="816">
                    <a:moveTo>
                      <a:pt x="336" y="768"/>
                    </a:moveTo>
                    <a:lnTo>
                      <a:pt x="339" y="621"/>
                    </a:lnTo>
                    <a:lnTo>
                      <a:pt x="321" y="546"/>
                    </a:lnTo>
                    <a:lnTo>
                      <a:pt x="234" y="468"/>
                    </a:lnTo>
                    <a:lnTo>
                      <a:pt x="201" y="417"/>
                    </a:lnTo>
                    <a:lnTo>
                      <a:pt x="96" y="336"/>
                    </a:lnTo>
                    <a:lnTo>
                      <a:pt x="0" y="336"/>
                    </a:lnTo>
                    <a:lnTo>
                      <a:pt x="147" y="375"/>
                    </a:lnTo>
                    <a:lnTo>
                      <a:pt x="150" y="342"/>
                    </a:lnTo>
                    <a:lnTo>
                      <a:pt x="228" y="423"/>
                    </a:lnTo>
                    <a:lnTo>
                      <a:pt x="246" y="441"/>
                    </a:lnTo>
                    <a:lnTo>
                      <a:pt x="336" y="528"/>
                    </a:lnTo>
                    <a:lnTo>
                      <a:pt x="384" y="336"/>
                    </a:lnTo>
                    <a:lnTo>
                      <a:pt x="384" y="240"/>
                    </a:lnTo>
                    <a:lnTo>
                      <a:pt x="318" y="195"/>
                    </a:lnTo>
                    <a:lnTo>
                      <a:pt x="240" y="192"/>
                    </a:lnTo>
                    <a:lnTo>
                      <a:pt x="297" y="171"/>
                    </a:lnTo>
                    <a:lnTo>
                      <a:pt x="375" y="198"/>
                    </a:lnTo>
                    <a:lnTo>
                      <a:pt x="408" y="231"/>
                    </a:lnTo>
                    <a:lnTo>
                      <a:pt x="441" y="180"/>
                    </a:lnTo>
                    <a:lnTo>
                      <a:pt x="468" y="126"/>
                    </a:lnTo>
                    <a:lnTo>
                      <a:pt x="528" y="0"/>
                    </a:lnTo>
                    <a:lnTo>
                      <a:pt x="510" y="96"/>
                    </a:lnTo>
                    <a:lnTo>
                      <a:pt x="432" y="288"/>
                    </a:lnTo>
                    <a:lnTo>
                      <a:pt x="384" y="540"/>
                    </a:lnTo>
                    <a:lnTo>
                      <a:pt x="474" y="453"/>
                    </a:lnTo>
                    <a:lnTo>
                      <a:pt x="579" y="405"/>
                    </a:lnTo>
                    <a:lnTo>
                      <a:pt x="720" y="384"/>
                    </a:lnTo>
                    <a:lnTo>
                      <a:pt x="603" y="426"/>
                    </a:lnTo>
                    <a:lnTo>
                      <a:pt x="678" y="507"/>
                    </a:lnTo>
                    <a:lnTo>
                      <a:pt x="576" y="432"/>
                    </a:lnTo>
                    <a:lnTo>
                      <a:pt x="480" y="480"/>
                    </a:lnTo>
                    <a:lnTo>
                      <a:pt x="432" y="576"/>
                    </a:lnTo>
                    <a:lnTo>
                      <a:pt x="432" y="720"/>
                    </a:lnTo>
                    <a:lnTo>
                      <a:pt x="432" y="816"/>
                    </a:lnTo>
                    <a:lnTo>
                      <a:pt x="240" y="816"/>
                    </a:lnTo>
                    <a:lnTo>
                      <a:pt x="303" y="723"/>
                    </a:lnTo>
                    <a:lnTo>
                      <a:pt x="297" y="600"/>
                    </a:lnTo>
                    <a:lnTo>
                      <a:pt x="240" y="480"/>
                    </a:lnTo>
                    <a:lnTo>
                      <a:pt x="288" y="432"/>
                    </a:lnTo>
                    <a:lnTo>
                      <a:pt x="384" y="624"/>
                    </a:lnTo>
                    <a:lnTo>
                      <a:pt x="363" y="678"/>
                    </a:lnTo>
                    <a:lnTo>
                      <a:pt x="336" y="768"/>
                    </a:lnTo>
                    <a:close/>
                  </a:path>
                </a:pathLst>
              </a:custGeom>
              <a:blipFill dpi="0" rotWithShape="1">
                <a:blip r:embed="rId8" cstate="print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226" name="Freeform 358" descr="Зеленый мрамор"/>
              <p:cNvSpPr>
                <a:spLocks/>
              </p:cNvSpPr>
              <p:nvPr/>
            </p:nvSpPr>
            <p:spPr bwMode="auto">
              <a:xfrm>
                <a:off x="3168" y="2592"/>
                <a:ext cx="1104" cy="864"/>
              </a:xfrm>
              <a:custGeom>
                <a:avLst/>
                <a:gdLst>
                  <a:gd name="T0" fmla="*/ 336 w 1104"/>
                  <a:gd name="T1" fmla="*/ 672 h 864"/>
                  <a:gd name="T2" fmla="*/ 288 w 1104"/>
                  <a:gd name="T3" fmla="*/ 720 h 864"/>
                  <a:gd name="T4" fmla="*/ 240 w 1104"/>
                  <a:gd name="T5" fmla="*/ 768 h 864"/>
                  <a:gd name="T6" fmla="*/ 144 w 1104"/>
                  <a:gd name="T7" fmla="*/ 768 h 864"/>
                  <a:gd name="T8" fmla="*/ 96 w 1104"/>
                  <a:gd name="T9" fmla="*/ 720 h 864"/>
                  <a:gd name="T10" fmla="*/ 0 w 1104"/>
                  <a:gd name="T11" fmla="*/ 624 h 864"/>
                  <a:gd name="T12" fmla="*/ 0 w 1104"/>
                  <a:gd name="T13" fmla="*/ 528 h 864"/>
                  <a:gd name="T14" fmla="*/ 48 w 1104"/>
                  <a:gd name="T15" fmla="*/ 432 h 864"/>
                  <a:gd name="T16" fmla="*/ 96 w 1104"/>
                  <a:gd name="T17" fmla="*/ 336 h 864"/>
                  <a:gd name="T18" fmla="*/ 192 w 1104"/>
                  <a:gd name="T19" fmla="*/ 384 h 864"/>
                  <a:gd name="T20" fmla="*/ 240 w 1104"/>
                  <a:gd name="T21" fmla="*/ 336 h 864"/>
                  <a:gd name="T22" fmla="*/ 240 w 1104"/>
                  <a:gd name="T23" fmla="*/ 240 h 864"/>
                  <a:gd name="T24" fmla="*/ 336 w 1104"/>
                  <a:gd name="T25" fmla="*/ 192 h 864"/>
                  <a:gd name="T26" fmla="*/ 384 w 1104"/>
                  <a:gd name="T27" fmla="*/ 96 h 864"/>
                  <a:gd name="T28" fmla="*/ 432 w 1104"/>
                  <a:gd name="T29" fmla="*/ 48 h 864"/>
                  <a:gd name="T30" fmla="*/ 576 w 1104"/>
                  <a:gd name="T31" fmla="*/ 0 h 864"/>
                  <a:gd name="T32" fmla="*/ 768 w 1104"/>
                  <a:gd name="T33" fmla="*/ 48 h 864"/>
                  <a:gd name="T34" fmla="*/ 912 w 1104"/>
                  <a:gd name="T35" fmla="*/ 0 h 864"/>
                  <a:gd name="T36" fmla="*/ 1008 w 1104"/>
                  <a:gd name="T37" fmla="*/ 96 h 864"/>
                  <a:gd name="T38" fmla="*/ 1008 w 1104"/>
                  <a:gd name="T39" fmla="*/ 288 h 864"/>
                  <a:gd name="T40" fmla="*/ 864 w 1104"/>
                  <a:gd name="T41" fmla="*/ 336 h 864"/>
                  <a:gd name="T42" fmla="*/ 960 w 1104"/>
                  <a:gd name="T43" fmla="*/ 384 h 864"/>
                  <a:gd name="T44" fmla="*/ 1104 w 1104"/>
                  <a:gd name="T45" fmla="*/ 528 h 864"/>
                  <a:gd name="T46" fmla="*/ 1104 w 1104"/>
                  <a:gd name="T47" fmla="*/ 672 h 864"/>
                  <a:gd name="T48" fmla="*/ 1008 w 1104"/>
                  <a:gd name="T49" fmla="*/ 768 h 864"/>
                  <a:gd name="T50" fmla="*/ 864 w 1104"/>
                  <a:gd name="T51" fmla="*/ 864 h 864"/>
                  <a:gd name="T52" fmla="*/ 768 w 1104"/>
                  <a:gd name="T53" fmla="*/ 816 h 864"/>
                  <a:gd name="T54" fmla="*/ 720 w 1104"/>
                  <a:gd name="T55" fmla="*/ 720 h 864"/>
                  <a:gd name="T56" fmla="*/ 672 w 1104"/>
                  <a:gd name="T57" fmla="*/ 720 h 864"/>
                  <a:gd name="T58" fmla="*/ 672 w 1104"/>
                  <a:gd name="T59" fmla="*/ 624 h 864"/>
                  <a:gd name="T60" fmla="*/ 576 w 1104"/>
                  <a:gd name="T61" fmla="*/ 624 h 864"/>
                  <a:gd name="T62" fmla="*/ 480 w 1104"/>
                  <a:gd name="T63" fmla="*/ 576 h 864"/>
                  <a:gd name="T64" fmla="*/ 432 w 1104"/>
                  <a:gd name="T65" fmla="*/ 576 h 864"/>
                  <a:gd name="T66" fmla="*/ 384 w 1104"/>
                  <a:gd name="T67" fmla="*/ 672 h 864"/>
                  <a:gd name="T68" fmla="*/ 336 w 1104"/>
                  <a:gd name="T69" fmla="*/ 672 h 86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04"/>
                  <a:gd name="T106" fmla="*/ 0 h 864"/>
                  <a:gd name="T107" fmla="*/ 1104 w 1104"/>
                  <a:gd name="T108" fmla="*/ 864 h 86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04" h="864">
                    <a:moveTo>
                      <a:pt x="336" y="672"/>
                    </a:moveTo>
                    <a:lnTo>
                      <a:pt x="288" y="720"/>
                    </a:lnTo>
                    <a:lnTo>
                      <a:pt x="240" y="768"/>
                    </a:lnTo>
                    <a:lnTo>
                      <a:pt x="144" y="768"/>
                    </a:lnTo>
                    <a:lnTo>
                      <a:pt x="96" y="720"/>
                    </a:lnTo>
                    <a:lnTo>
                      <a:pt x="0" y="624"/>
                    </a:lnTo>
                    <a:lnTo>
                      <a:pt x="0" y="528"/>
                    </a:lnTo>
                    <a:lnTo>
                      <a:pt x="48" y="432"/>
                    </a:lnTo>
                    <a:lnTo>
                      <a:pt x="96" y="336"/>
                    </a:lnTo>
                    <a:lnTo>
                      <a:pt x="192" y="384"/>
                    </a:lnTo>
                    <a:lnTo>
                      <a:pt x="240" y="336"/>
                    </a:lnTo>
                    <a:lnTo>
                      <a:pt x="240" y="240"/>
                    </a:lnTo>
                    <a:lnTo>
                      <a:pt x="336" y="192"/>
                    </a:lnTo>
                    <a:lnTo>
                      <a:pt x="384" y="96"/>
                    </a:lnTo>
                    <a:lnTo>
                      <a:pt x="432" y="48"/>
                    </a:lnTo>
                    <a:lnTo>
                      <a:pt x="576" y="0"/>
                    </a:lnTo>
                    <a:lnTo>
                      <a:pt x="768" y="48"/>
                    </a:lnTo>
                    <a:lnTo>
                      <a:pt x="912" y="0"/>
                    </a:lnTo>
                    <a:lnTo>
                      <a:pt x="1008" y="96"/>
                    </a:lnTo>
                    <a:lnTo>
                      <a:pt x="1008" y="288"/>
                    </a:lnTo>
                    <a:lnTo>
                      <a:pt x="864" y="336"/>
                    </a:lnTo>
                    <a:lnTo>
                      <a:pt x="960" y="384"/>
                    </a:lnTo>
                    <a:lnTo>
                      <a:pt x="1104" y="528"/>
                    </a:lnTo>
                    <a:lnTo>
                      <a:pt x="1104" y="672"/>
                    </a:lnTo>
                    <a:lnTo>
                      <a:pt x="1008" y="768"/>
                    </a:lnTo>
                    <a:lnTo>
                      <a:pt x="864" y="864"/>
                    </a:lnTo>
                    <a:lnTo>
                      <a:pt x="768" y="816"/>
                    </a:lnTo>
                    <a:lnTo>
                      <a:pt x="720" y="720"/>
                    </a:lnTo>
                    <a:lnTo>
                      <a:pt x="672" y="720"/>
                    </a:lnTo>
                    <a:lnTo>
                      <a:pt x="672" y="624"/>
                    </a:lnTo>
                    <a:lnTo>
                      <a:pt x="576" y="624"/>
                    </a:lnTo>
                    <a:lnTo>
                      <a:pt x="480" y="576"/>
                    </a:lnTo>
                    <a:lnTo>
                      <a:pt x="432" y="576"/>
                    </a:lnTo>
                    <a:lnTo>
                      <a:pt x="384" y="672"/>
                    </a:lnTo>
                    <a:lnTo>
                      <a:pt x="336" y="672"/>
                    </a:lnTo>
                    <a:close/>
                  </a:path>
                </a:pathLst>
              </a:custGeom>
              <a:blipFill dpi="0" rotWithShape="1">
                <a:blip r:embed="rId3" cstate="print">
                  <a:alphaModFix amt="45000"/>
                </a:blip>
                <a:srcRect/>
                <a:tile tx="0" ty="0" sx="100000" sy="100000" flip="none" algn="tl"/>
              </a:blipFill>
              <a:ln w="22225">
                <a:solidFill>
                  <a:srgbClr val="99CC00"/>
                </a:solidFill>
                <a:prstDash val="lgDashDotDot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227" name="Oval 359"/>
              <p:cNvSpPr>
                <a:spLocks noChangeArrowheads="1"/>
              </p:cNvSpPr>
              <p:nvPr/>
            </p:nvSpPr>
            <p:spPr bwMode="auto">
              <a:xfrm>
                <a:off x="3312" y="3168"/>
                <a:ext cx="48" cy="48"/>
              </a:xfrm>
              <a:prstGeom prst="ellipse">
                <a:avLst/>
              </a:prstGeom>
              <a:solidFill>
                <a:srgbClr val="FFFF00">
                  <a:alpha val="94901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228" name="Oval 360"/>
              <p:cNvSpPr>
                <a:spLocks noChangeArrowheads="1"/>
              </p:cNvSpPr>
              <p:nvPr/>
            </p:nvSpPr>
            <p:spPr bwMode="auto">
              <a:xfrm>
                <a:off x="3840" y="3120"/>
                <a:ext cx="48" cy="48"/>
              </a:xfrm>
              <a:prstGeom prst="ellipse">
                <a:avLst/>
              </a:prstGeom>
              <a:solidFill>
                <a:srgbClr val="FFFF00">
                  <a:alpha val="94901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229" name="Oval 361"/>
              <p:cNvSpPr>
                <a:spLocks noChangeArrowheads="1"/>
              </p:cNvSpPr>
              <p:nvPr/>
            </p:nvSpPr>
            <p:spPr bwMode="auto">
              <a:xfrm>
                <a:off x="3504" y="3072"/>
                <a:ext cx="48" cy="48"/>
              </a:xfrm>
              <a:prstGeom prst="ellipse">
                <a:avLst/>
              </a:prstGeom>
              <a:solidFill>
                <a:srgbClr val="FFFF00">
                  <a:alpha val="94901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230" name="Oval 362"/>
              <p:cNvSpPr>
                <a:spLocks noChangeArrowheads="1"/>
              </p:cNvSpPr>
              <p:nvPr/>
            </p:nvSpPr>
            <p:spPr bwMode="auto">
              <a:xfrm>
                <a:off x="3360" y="3264"/>
                <a:ext cx="48" cy="48"/>
              </a:xfrm>
              <a:prstGeom prst="ellipse">
                <a:avLst/>
              </a:prstGeom>
              <a:solidFill>
                <a:srgbClr val="FFFF00">
                  <a:alpha val="94901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231" name="Oval 363"/>
              <p:cNvSpPr>
                <a:spLocks noChangeArrowheads="1"/>
              </p:cNvSpPr>
              <p:nvPr/>
            </p:nvSpPr>
            <p:spPr bwMode="auto">
              <a:xfrm>
                <a:off x="4032" y="3312"/>
                <a:ext cx="48" cy="48"/>
              </a:xfrm>
              <a:prstGeom prst="ellipse">
                <a:avLst/>
              </a:prstGeom>
              <a:solidFill>
                <a:srgbClr val="FFFF00">
                  <a:alpha val="94901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  <p:sp>
          <p:nvSpPr>
            <p:cNvPr id="4216" name="Freeform 364"/>
            <p:cNvSpPr>
              <a:spLocks/>
            </p:cNvSpPr>
            <p:nvPr/>
          </p:nvSpPr>
          <p:spPr bwMode="auto">
            <a:xfrm>
              <a:off x="1248" y="3648"/>
              <a:ext cx="116" cy="119"/>
            </a:xfrm>
            <a:custGeom>
              <a:avLst/>
              <a:gdLst>
                <a:gd name="T0" fmla="*/ 0 w 242"/>
                <a:gd name="T1" fmla="*/ 0 h 242"/>
                <a:gd name="T2" fmla="*/ 0 w 242"/>
                <a:gd name="T3" fmla="*/ 0 h 242"/>
                <a:gd name="T4" fmla="*/ 0 w 242"/>
                <a:gd name="T5" fmla="*/ 1 h 242"/>
                <a:gd name="T6" fmla="*/ 0 w 242"/>
                <a:gd name="T7" fmla="*/ 1 h 242"/>
                <a:gd name="T8" fmla="*/ 0 w 242"/>
                <a:gd name="T9" fmla="*/ 1 h 242"/>
                <a:gd name="T10" fmla="*/ 1 w 242"/>
                <a:gd name="T11" fmla="*/ 1 h 242"/>
                <a:gd name="T12" fmla="*/ 1 w 242"/>
                <a:gd name="T13" fmla="*/ 1 h 242"/>
                <a:gd name="T14" fmla="*/ 1 w 242"/>
                <a:gd name="T15" fmla="*/ 1 h 242"/>
                <a:gd name="T16" fmla="*/ 1 w 242"/>
                <a:gd name="T17" fmla="*/ 1 h 242"/>
                <a:gd name="T18" fmla="*/ 1 w 242"/>
                <a:gd name="T19" fmla="*/ 1 h 242"/>
                <a:gd name="T20" fmla="*/ 1 w 242"/>
                <a:gd name="T21" fmla="*/ 1 h 242"/>
                <a:gd name="T22" fmla="*/ 1 w 242"/>
                <a:gd name="T23" fmla="*/ 1 h 242"/>
                <a:gd name="T24" fmla="*/ 1 w 242"/>
                <a:gd name="T25" fmla="*/ 1 h 242"/>
                <a:gd name="T26" fmla="*/ 1 w 242"/>
                <a:gd name="T27" fmla="*/ 0 h 242"/>
                <a:gd name="T28" fmla="*/ 1 w 242"/>
                <a:gd name="T29" fmla="*/ 0 h 242"/>
                <a:gd name="T30" fmla="*/ 1 w 242"/>
                <a:gd name="T31" fmla="*/ 0 h 242"/>
                <a:gd name="T32" fmla="*/ 1 w 242"/>
                <a:gd name="T33" fmla="*/ 0 h 242"/>
                <a:gd name="T34" fmla="*/ 1 w 242"/>
                <a:gd name="T35" fmla="*/ 1 h 242"/>
                <a:gd name="T36" fmla="*/ 1 w 242"/>
                <a:gd name="T37" fmla="*/ 1 h 242"/>
                <a:gd name="T38" fmla="*/ 0 w 242"/>
                <a:gd name="T39" fmla="*/ 0 h 242"/>
                <a:gd name="T40" fmla="*/ 0 w 242"/>
                <a:gd name="T41" fmla="*/ 0 h 242"/>
                <a:gd name="T42" fmla="*/ 0 w 242"/>
                <a:gd name="T43" fmla="*/ 0 h 242"/>
                <a:gd name="T44" fmla="*/ 0 w 242"/>
                <a:gd name="T45" fmla="*/ 0 h 242"/>
                <a:gd name="T46" fmla="*/ 0 w 242"/>
                <a:gd name="T47" fmla="*/ 0 h 242"/>
                <a:gd name="T48" fmla="*/ 0 w 242"/>
                <a:gd name="T49" fmla="*/ 1 h 242"/>
                <a:gd name="T50" fmla="*/ 0 w 242"/>
                <a:gd name="T51" fmla="*/ 0 h 242"/>
                <a:gd name="T52" fmla="*/ 0 w 242"/>
                <a:gd name="T53" fmla="*/ 0 h 242"/>
                <a:gd name="T54" fmla="*/ 0 w 242"/>
                <a:gd name="T55" fmla="*/ 0 h 242"/>
                <a:gd name="T56" fmla="*/ 0 w 242"/>
                <a:gd name="T57" fmla="*/ 0 h 242"/>
                <a:gd name="T58" fmla="*/ 0 w 242"/>
                <a:gd name="T59" fmla="*/ 0 h 242"/>
                <a:gd name="T60" fmla="*/ 0 w 242"/>
                <a:gd name="T61" fmla="*/ 0 h 242"/>
                <a:gd name="T62" fmla="*/ 0 w 242"/>
                <a:gd name="T63" fmla="*/ 0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217" name="Freeform 365"/>
            <p:cNvSpPr>
              <a:spLocks/>
            </p:cNvSpPr>
            <p:nvPr/>
          </p:nvSpPr>
          <p:spPr bwMode="auto">
            <a:xfrm>
              <a:off x="722" y="3552"/>
              <a:ext cx="232" cy="156"/>
            </a:xfrm>
            <a:custGeom>
              <a:avLst/>
              <a:gdLst>
                <a:gd name="T0" fmla="*/ 0 w 480"/>
                <a:gd name="T1" fmla="*/ 4 h 288"/>
                <a:gd name="T2" fmla="*/ 0 w 480"/>
                <a:gd name="T3" fmla="*/ 3 h 288"/>
                <a:gd name="T4" fmla="*/ 1 w 480"/>
                <a:gd name="T5" fmla="*/ 2 h 288"/>
                <a:gd name="T6" fmla="*/ 1 w 480"/>
                <a:gd name="T7" fmla="*/ 1 h 288"/>
                <a:gd name="T8" fmla="*/ 1 w 480"/>
                <a:gd name="T9" fmla="*/ 0 h 288"/>
                <a:gd name="T10" fmla="*/ 2 w 480"/>
                <a:gd name="T11" fmla="*/ 1 h 288"/>
                <a:gd name="T12" fmla="*/ 3 w 480"/>
                <a:gd name="T13" fmla="*/ 1 h 288"/>
                <a:gd name="T14" fmla="*/ 3 w 480"/>
                <a:gd name="T15" fmla="*/ 2 h 288"/>
                <a:gd name="T16" fmla="*/ 1 w 480"/>
                <a:gd name="T17" fmla="*/ 3 h 288"/>
                <a:gd name="T18" fmla="*/ 2 w 480"/>
                <a:gd name="T19" fmla="*/ 3 h 288"/>
                <a:gd name="T20" fmla="*/ 1 w 480"/>
                <a:gd name="T21" fmla="*/ 3 h 288"/>
                <a:gd name="T22" fmla="*/ 1 w 480"/>
                <a:gd name="T23" fmla="*/ 4 h 288"/>
                <a:gd name="T24" fmla="*/ 0 w 480"/>
                <a:gd name="T25" fmla="*/ 4 h 2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0"/>
                <a:gd name="T40" fmla="*/ 0 h 288"/>
                <a:gd name="T41" fmla="*/ 480 w 480"/>
                <a:gd name="T42" fmla="*/ 288 h 28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0" h="288">
                  <a:moveTo>
                    <a:pt x="0" y="288"/>
                  </a:moveTo>
                  <a:lnTo>
                    <a:pt x="48" y="192"/>
                  </a:lnTo>
                  <a:lnTo>
                    <a:pt x="144" y="144"/>
                  </a:lnTo>
                  <a:lnTo>
                    <a:pt x="192" y="48"/>
                  </a:lnTo>
                  <a:lnTo>
                    <a:pt x="288" y="0"/>
                  </a:lnTo>
                  <a:lnTo>
                    <a:pt x="336" y="48"/>
                  </a:lnTo>
                  <a:lnTo>
                    <a:pt x="432" y="48"/>
                  </a:lnTo>
                  <a:lnTo>
                    <a:pt x="480" y="144"/>
                  </a:lnTo>
                  <a:lnTo>
                    <a:pt x="288" y="192"/>
                  </a:lnTo>
                  <a:lnTo>
                    <a:pt x="336" y="240"/>
                  </a:lnTo>
                  <a:lnTo>
                    <a:pt x="240" y="240"/>
                  </a:lnTo>
                  <a:lnTo>
                    <a:pt x="144" y="288"/>
                  </a:lnTo>
                  <a:lnTo>
                    <a:pt x="0" y="288"/>
                  </a:lnTo>
                  <a:close/>
                </a:path>
              </a:pathLst>
            </a:custGeom>
            <a:gradFill rotWithShape="1">
              <a:gsLst>
                <a:gs pos="0">
                  <a:srgbClr val="99FF33">
                    <a:alpha val="62000"/>
                  </a:srgbClr>
                </a:gs>
                <a:gs pos="100000">
                  <a:srgbClr val="FFFF00">
                    <a:alpha val="32999"/>
                  </a:srgb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218" name="Freeform 366"/>
            <p:cNvSpPr>
              <a:spLocks/>
            </p:cNvSpPr>
            <p:nvPr/>
          </p:nvSpPr>
          <p:spPr bwMode="auto">
            <a:xfrm>
              <a:off x="816" y="3600"/>
              <a:ext cx="155" cy="158"/>
            </a:xfrm>
            <a:custGeom>
              <a:avLst/>
              <a:gdLst>
                <a:gd name="T0" fmla="*/ 1 w 242"/>
                <a:gd name="T1" fmla="*/ 5 h 242"/>
                <a:gd name="T2" fmla="*/ 3 w 242"/>
                <a:gd name="T3" fmla="*/ 6 h 242"/>
                <a:gd name="T4" fmla="*/ 4 w 242"/>
                <a:gd name="T5" fmla="*/ 8 h 242"/>
                <a:gd name="T6" fmla="*/ 4 w 242"/>
                <a:gd name="T7" fmla="*/ 8 h 242"/>
                <a:gd name="T8" fmla="*/ 5 w 242"/>
                <a:gd name="T9" fmla="*/ 12 h 242"/>
                <a:gd name="T10" fmla="*/ 6 w 242"/>
                <a:gd name="T11" fmla="*/ 12 h 242"/>
                <a:gd name="T12" fmla="*/ 7 w 242"/>
                <a:gd name="T13" fmla="*/ 12 h 242"/>
                <a:gd name="T14" fmla="*/ 8 w 242"/>
                <a:gd name="T15" fmla="*/ 10 h 242"/>
                <a:gd name="T16" fmla="*/ 8 w 242"/>
                <a:gd name="T17" fmla="*/ 8 h 242"/>
                <a:gd name="T18" fmla="*/ 9 w 242"/>
                <a:gd name="T19" fmla="*/ 8 h 242"/>
                <a:gd name="T20" fmla="*/ 10 w 242"/>
                <a:gd name="T21" fmla="*/ 7 h 242"/>
                <a:gd name="T22" fmla="*/ 10 w 242"/>
                <a:gd name="T23" fmla="*/ 7 h 242"/>
                <a:gd name="T24" fmla="*/ 11 w 242"/>
                <a:gd name="T25" fmla="*/ 7 h 242"/>
                <a:gd name="T26" fmla="*/ 10 w 242"/>
                <a:gd name="T27" fmla="*/ 5 h 242"/>
                <a:gd name="T28" fmla="*/ 8 w 242"/>
                <a:gd name="T29" fmla="*/ 5 h 242"/>
                <a:gd name="T30" fmla="*/ 8 w 242"/>
                <a:gd name="T31" fmla="*/ 6 h 242"/>
                <a:gd name="T32" fmla="*/ 8 w 242"/>
                <a:gd name="T33" fmla="*/ 7 h 242"/>
                <a:gd name="T34" fmla="*/ 8 w 242"/>
                <a:gd name="T35" fmla="*/ 7 h 242"/>
                <a:gd name="T36" fmla="*/ 6 w 242"/>
                <a:gd name="T37" fmla="*/ 8 h 242"/>
                <a:gd name="T38" fmla="*/ 4 w 242"/>
                <a:gd name="T39" fmla="*/ 2 h 242"/>
                <a:gd name="T40" fmla="*/ 2 w 242"/>
                <a:gd name="T41" fmla="*/ 0 h 242"/>
                <a:gd name="T42" fmla="*/ 3 w 242"/>
                <a:gd name="T43" fmla="*/ 2 h 242"/>
                <a:gd name="T44" fmla="*/ 4 w 242"/>
                <a:gd name="T45" fmla="*/ 5 h 242"/>
                <a:gd name="T46" fmla="*/ 5 w 242"/>
                <a:gd name="T47" fmla="*/ 5 h 242"/>
                <a:gd name="T48" fmla="*/ 5 w 242"/>
                <a:gd name="T49" fmla="*/ 8 h 242"/>
                <a:gd name="T50" fmla="*/ 4 w 242"/>
                <a:gd name="T51" fmla="*/ 7 h 242"/>
                <a:gd name="T52" fmla="*/ 3 w 242"/>
                <a:gd name="T53" fmla="*/ 5 h 242"/>
                <a:gd name="T54" fmla="*/ 2 w 242"/>
                <a:gd name="T55" fmla="*/ 5 h 242"/>
                <a:gd name="T56" fmla="*/ 2 w 242"/>
                <a:gd name="T57" fmla="*/ 5 h 242"/>
                <a:gd name="T58" fmla="*/ 1 w 242"/>
                <a:gd name="T59" fmla="*/ 5 h 242"/>
                <a:gd name="T60" fmla="*/ 1 w 242"/>
                <a:gd name="T61" fmla="*/ 5 h 242"/>
                <a:gd name="T62" fmla="*/ 1 w 242"/>
                <a:gd name="T63" fmla="*/ 5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219" name="Freeform 367"/>
            <p:cNvSpPr>
              <a:spLocks/>
            </p:cNvSpPr>
            <p:nvPr/>
          </p:nvSpPr>
          <p:spPr bwMode="auto">
            <a:xfrm>
              <a:off x="384" y="3648"/>
              <a:ext cx="1152" cy="144"/>
            </a:xfrm>
            <a:custGeom>
              <a:avLst/>
              <a:gdLst>
                <a:gd name="T0" fmla="*/ 192 w 1152"/>
                <a:gd name="T1" fmla="*/ 6 h 192"/>
                <a:gd name="T2" fmla="*/ 0 w 1152"/>
                <a:gd name="T3" fmla="*/ 19 h 192"/>
                <a:gd name="T4" fmla="*/ 240 w 1152"/>
                <a:gd name="T5" fmla="*/ 26 h 192"/>
                <a:gd name="T6" fmla="*/ 480 w 1152"/>
                <a:gd name="T7" fmla="*/ 19 h 192"/>
                <a:gd name="T8" fmla="*/ 768 w 1152"/>
                <a:gd name="T9" fmla="*/ 26 h 192"/>
                <a:gd name="T10" fmla="*/ 1152 w 1152"/>
                <a:gd name="T11" fmla="*/ 26 h 192"/>
                <a:gd name="T12" fmla="*/ 1104 w 1152"/>
                <a:gd name="T13" fmla="*/ 13 h 192"/>
                <a:gd name="T14" fmla="*/ 1056 w 1152"/>
                <a:gd name="T15" fmla="*/ 6 h 192"/>
                <a:gd name="T16" fmla="*/ 816 w 1152"/>
                <a:gd name="T17" fmla="*/ 6 h 192"/>
                <a:gd name="T18" fmla="*/ 528 w 1152"/>
                <a:gd name="T19" fmla="*/ 13 h 192"/>
                <a:gd name="T20" fmla="*/ 480 w 1152"/>
                <a:gd name="T21" fmla="*/ 6 h 192"/>
                <a:gd name="T22" fmla="*/ 384 w 1152"/>
                <a:gd name="T23" fmla="*/ 0 h 192"/>
                <a:gd name="T24" fmla="*/ 288 w 1152"/>
                <a:gd name="T25" fmla="*/ 6 h 192"/>
                <a:gd name="T26" fmla="*/ 192 w 1152"/>
                <a:gd name="T27" fmla="*/ 6 h 1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152"/>
                <a:gd name="T43" fmla="*/ 0 h 192"/>
                <a:gd name="T44" fmla="*/ 1152 w 1152"/>
                <a:gd name="T45" fmla="*/ 192 h 19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152" h="192">
                  <a:moveTo>
                    <a:pt x="192" y="48"/>
                  </a:moveTo>
                  <a:lnTo>
                    <a:pt x="0" y="144"/>
                  </a:lnTo>
                  <a:lnTo>
                    <a:pt x="240" y="192"/>
                  </a:lnTo>
                  <a:lnTo>
                    <a:pt x="480" y="144"/>
                  </a:lnTo>
                  <a:lnTo>
                    <a:pt x="768" y="192"/>
                  </a:lnTo>
                  <a:lnTo>
                    <a:pt x="1152" y="192"/>
                  </a:lnTo>
                  <a:lnTo>
                    <a:pt x="1104" y="96"/>
                  </a:lnTo>
                  <a:lnTo>
                    <a:pt x="1056" y="48"/>
                  </a:lnTo>
                  <a:lnTo>
                    <a:pt x="816" y="48"/>
                  </a:lnTo>
                  <a:lnTo>
                    <a:pt x="528" y="96"/>
                  </a:lnTo>
                  <a:lnTo>
                    <a:pt x="480" y="48"/>
                  </a:lnTo>
                  <a:lnTo>
                    <a:pt x="384" y="0"/>
                  </a:lnTo>
                  <a:lnTo>
                    <a:pt x="288" y="48"/>
                  </a:lnTo>
                  <a:lnTo>
                    <a:pt x="192" y="48"/>
                  </a:lnTo>
                  <a:close/>
                </a:path>
              </a:pathLst>
            </a:custGeom>
            <a:gradFill rotWithShape="1">
              <a:gsLst>
                <a:gs pos="0">
                  <a:srgbClr val="63E844">
                    <a:alpha val="14998"/>
                  </a:srgbClr>
                </a:gs>
                <a:gs pos="100000">
                  <a:srgbClr val="CCCC00">
                    <a:alpha val="92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220" name="Freeform 368"/>
            <p:cNvSpPr>
              <a:spLocks/>
            </p:cNvSpPr>
            <p:nvPr/>
          </p:nvSpPr>
          <p:spPr bwMode="auto">
            <a:xfrm flipH="1">
              <a:off x="1056" y="3264"/>
              <a:ext cx="96" cy="144"/>
            </a:xfrm>
            <a:custGeom>
              <a:avLst/>
              <a:gdLst>
                <a:gd name="T0" fmla="*/ 0 w 242"/>
                <a:gd name="T1" fmla="*/ 2 h 242"/>
                <a:gd name="T2" fmla="*/ 0 w 242"/>
                <a:gd name="T3" fmla="*/ 3 h 242"/>
                <a:gd name="T4" fmla="*/ 0 w 242"/>
                <a:gd name="T5" fmla="*/ 4 h 242"/>
                <a:gd name="T6" fmla="*/ 0 w 242"/>
                <a:gd name="T7" fmla="*/ 5 h 242"/>
                <a:gd name="T8" fmla="*/ 0 w 242"/>
                <a:gd name="T9" fmla="*/ 7 h 242"/>
                <a:gd name="T10" fmla="*/ 0 w 242"/>
                <a:gd name="T11" fmla="*/ 6 h 242"/>
                <a:gd name="T12" fmla="*/ 0 w 242"/>
                <a:gd name="T13" fmla="*/ 7 h 242"/>
                <a:gd name="T14" fmla="*/ 0 w 242"/>
                <a:gd name="T15" fmla="*/ 6 h 242"/>
                <a:gd name="T16" fmla="*/ 0 w 242"/>
                <a:gd name="T17" fmla="*/ 4 h 242"/>
                <a:gd name="T18" fmla="*/ 0 w 242"/>
                <a:gd name="T19" fmla="*/ 4 h 242"/>
                <a:gd name="T20" fmla="*/ 0 w 242"/>
                <a:gd name="T21" fmla="*/ 4 h 242"/>
                <a:gd name="T22" fmla="*/ 0 w 242"/>
                <a:gd name="T23" fmla="*/ 4 h 242"/>
                <a:gd name="T24" fmla="*/ 0 w 242"/>
                <a:gd name="T25" fmla="*/ 4 h 242"/>
                <a:gd name="T26" fmla="*/ 0 w 242"/>
                <a:gd name="T27" fmla="*/ 3 h 242"/>
                <a:gd name="T28" fmla="*/ 0 w 242"/>
                <a:gd name="T29" fmla="*/ 3 h 242"/>
                <a:gd name="T30" fmla="*/ 0 w 242"/>
                <a:gd name="T31" fmla="*/ 3 h 242"/>
                <a:gd name="T32" fmla="*/ 0 w 242"/>
                <a:gd name="T33" fmla="*/ 4 h 242"/>
                <a:gd name="T34" fmla="*/ 0 w 242"/>
                <a:gd name="T35" fmla="*/ 4 h 242"/>
                <a:gd name="T36" fmla="*/ 0 w 242"/>
                <a:gd name="T37" fmla="*/ 4 h 242"/>
                <a:gd name="T38" fmla="*/ 0 w 242"/>
                <a:gd name="T39" fmla="*/ 1 h 242"/>
                <a:gd name="T40" fmla="*/ 0 w 242"/>
                <a:gd name="T41" fmla="*/ 0 h 242"/>
                <a:gd name="T42" fmla="*/ 0 w 242"/>
                <a:gd name="T43" fmla="*/ 1 h 242"/>
                <a:gd name="T44" fmla="*/ 0 w 242"/>
                <a:gd name="T45" fmla="*/ 2 h 242"/>
                <a:gd name="T46" fmla="*/ 0 w 242"/>
                <a:gd name="T47" fmla="*/ 3 h 242"/>
                <a:gd name="T48" fmla="*/ 0 w 242"/>
                <a:gd name="T49" fmla="*/ 4 h 242"/>
                <a:gd name="T50" fmla="*/ 0 w 242"/>
                <a:gd name="T51" fmla="*/ 4 h 242"/>
                <a:gd name="T52" fmla="*/ 0 w 242"/>
                <a:gd name="T53" fmla="*/ 2 h 242"/>
                <a:gd name="T54" fmla="*/ 0 w 242"/>
                <a:gd name="T55" fmla="*/ 2 h 242"/>
                <a:gd name="T56" fmla="*/ 0 w 242"/>
                <a:gd name="T57" fmla="*/ 2 h 242"/>
                <a:gd name="T58" fmla="*/ 0 w 242"/>
                <a:gd name="T59" fmla="*/ 2 h 242"/>
                <a:gd name="T60" fmla="*/ 0 w 242"/>
                <a:gd name="T61" fmla="*/ 2 h 242"/>
                <a:gd name="T62" fmla="*/ 0 w 242"/>
                <a:gd name="T63" fmla="*/ 2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FF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4549" name="Group 369"/>
            <p:cNvGrpSpPr>
              <a:grpSpLocks/>
            </p:cNvGrpSpPr>
            <p:nvPr/>
          </p:nvGrpSpPr>
          <p:grpSpPr bwMode="auto">
            <a:xfrm rot="931447">
              <a:off x="1140" y="3302"/>
              <a:ext cx="96" cy="125"/>
              <a:chOff x="768" y="3936"/>
              <a:chExt cx="320" cy="336"/>
            </a:xfrm>
          </p:grpSpPr>
          <p:sp>
            <p:nvSpPr>
              <p:cNvPr id="4223" name="Freeform 370"/>
              <p:cNvSpPr>
                <a:spLocks/>
              </p:cNvSpPr>
              <p:nvPr/>
            </p:nvSpPr>
            <p:spPr bwMode="auto">
              <a:xfrm>
                <a:off x="912" y="3936"/>
                <a:ext cx="176" cy="306"/>
              </a:xfrm>
              <a:custGeom>
                <a:avLst/>
                <a:gdLst>
                  <a:gd name="T0" fmla="*/ 0 w 176"/>
                  <a:gd name="T1" fmla="*/ 306 h 306"/>
                  <a:gd name="T2" fmla="*/ 30 w 176"/>
                  <a:gd name="T3" fmla="*/ 59 h 306"/>
                  <a:gd name="T4" fmla="*/ 40 w 176"/>
                  <a:gd name="T5" fmla="*/ 64 h 306"/>
                  <a:gd name="T6" fmla="*/ 68 w 176"/>
                  <a:gd name="T7" fmla="*/ 24 h 306"/>
                  <a:gd name="T8" fmla="*/ 102 w 176"/>
                  <a:gd name="T9" fmla="*/ 0 h 306"/>
                  <a:gd name="T10" fmla="*/ 146 w 176"/>
                  <a:gd name="T11" fmla="*/ 5 h 306"/>
                  <a:gd name="T12" fmla="*/ 176 w 176"/>
                  <a:gd name="T13" fmla="*/ 69 h 306"/>
                  <a:gd name="T14" fmla="*/ 146 w 176"/>
                  <a:gd name="T15" fmla="*/ 31 h 306"/>
                  <a:gd name="T16" fmla="*/ 110 w 176"/>
                  <a:gd name="T17" fmla="*/ 28 h 306"/>
                  <a:gd name="T18" fmla="*/ 84 w 176"/>
                  <a:gd name="T19" fmla="*/ 36 h 306"/>
                  <a:gd name="T20" fmla="*/ 42 w 176"/>
                  <a:gd name="T21" fmla="*/ 126 h 306"/>
                  <a:gd name="T22" fmla="*/ 22 w 176"/>
                  <a:gd name="T23" fmla="*/ 232 h 306"/>
                  <a:gd name="T24" fmla="*/ 10 w 176"/>
                  <a:gd name="T25" fmla="*/ 292 h 306"/>
                  <a:gd name="T26" fmla="*/ 0 w 176"/>
                  <a:gd name="T27" fmla="*/ 306 h 30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76"/>
                  <a:gd name="T43" fmla="*/ 0 h 306"/>
                  <a:gd name="T44" fmla="*/ 176 w 176"/>
                  <a:gd name="T45" fmla="*/ 306 h 30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76" h="306">
                    <a:moveTo>
                      <a:pt x="0" y="306"/>
                    </a:moveTo>
                    <a:lnTo>
                      <a:pt x="30" y="59"/>
                    </a:lnTo>
                    <a:lnTo>
                      <a:pt x="40" y="64"/>
                    </a:lnTo>
                    <a:lnTo>
                      <a:pt x="68" y="24"/>
                    </a:lnTo>
                    <a:lnTo>
                      <a:pt x="102" y="0"/>
                    </a:lnTo>
                    <a:lnTo>
                      <a:pt x="146" y="5"/>
                    </a:lnTo>
                    <a:lnTo>
                      <a:pt x="176" y="69"/>
                    </a:lnTo>
                    <a:lnTo>
                      <a:pt x="146" y="31"/>
                    </a:lnTo>
                    <a:lnTo>
                      <a:pt x="110" y="28"/>
                    </a:lnTo>
                    <a:lnTo>
                      <a:pt x="84" y="36"/>
                    </a:lnTo>
                    <a:lnTo>
                      <a:pt x="42" y="126"/>
                    </a:lnTo>
                    <a:lnTo>
                      <a:pt x="22" y="232"/>
                    </a:lnTo>
                    <a:lnTo>
                      <a:pt x="10" y="292"/>
                    </a:lnTo>
                    <a:lnTo>
                      <a:pt x="0" y="30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3E844"/>
                  </a:gs>
                  <a:gs pos="100000">
                    <a:srgbClr val="58925F"/>
                  </a:gs>
                </a:gsLst>
                <a:path path="rect">
                  <a:fillToRect t="100000" r="100000"/>
                </a:path>
              </a:gradFill>
              <a:ln w="9525" cap="rnd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224" name="Freeform 371"/>
              <p:cNvSpPr>
                <a:spLocks/>
              </p:cNvSpPr>
              <p:nvPr/>
            </p:nvSpPr>
            <p:spPr bwMode="auto">
              <a:xfrm rot="-813431">
                <a:off x="768" y="3984"/>
                <a:ext cx="240" cy="288"/>
              </a:xfrm>
              <a:custGeom>
                <a:avLst/>
                <a:gdLst>
                  <a:gd name="T0" fmla="*/ 19 w 242"/>
                  <a:gd name="T1" fmla="*/ 315 h 242"/>
                  <a:gd name="T2" fmla="*/ 55 w 242"/>
                  <a:gd name="T3" fmla="*/ 393 h 242"/>
                  <a:gd name="T4" fmla="*/ 81 w 242"/>
                  <a:gd name="T5" fmla="*/ 497 h 242"/>
                  <a:gd name="T6" fmla="*/ 96 w 242"/>
                  <a:gd name="T7" fmla="*/ 588 h 242"/>
                  <a:gd name="T8" fmla="*/ 111 w 242"/>
                  <a:gd name="T9" fmla="*/ 813 h 242"/>
                  <a:gd name="T10" fmla="*/ 141 w 242"/>
                  <a:gd name="T11" fmla="*/ 790 h 242"/>
                  <a:gd name="T12" fmla="*/ 150 w 242"/>
                  <a:gd name="T13" fmla="*/ 813 h 242"/>
                  <a:gd name="T14" fmla="*/ 156 w 242"/>
                  <a:gd name="T15" fmla="*/ 730 h 242"/>
                  <a:gd name="T16" fmla="*/ 174 w 242"/>
                  <a:gd name="T17" fmla="*/ 568 h 242"/>
                  <a:gd name="T18" fmla="*/ 188 w 242"/>
                  <a:gd name="T19" fmla="*/ 497 h 242"/>
                  <a:gd name="T20" fmla="*/ 206 w 242"/>
                  <a:gd name="T21" fmla="*/ 457 h 242"/>
                  <a:gd name="T22" fmla="*/ 218 w 242"/>
                  <a:gd name="T23" fmla="*/ 464 h 242"/>
                  <a:gd name="T24" fmla="*/ 227 w 242"/>
                  <a:gd name="T25" fmla="*/ 487 h 242"/>
                  <a:gd name="T26" fmla="*/ 206 w 242"/>
                  <a:gd name="T27" fmla="*/ 375 h 242"/>
                  <a:gd name="T28" fmla="*/ 182 w 242"/>
                  <a:gd name="T29" fmla="*/ 388 h 242"/>
                  <a:gd name="T30" fmla="*/ 171 w 242"/>
                  <a:gd name="T31" fmla="*/ 405 h 242"/>
                  <a:gd name="T32" fmla="*/ 165 w 242"/>
                  <a:gd name="T33" fmla="*/ 437 h 242"/>
                  <a:gd name="T34" fmla="*/ 156 w 242"/>
                  <a:gd name="T35" fmla="*/ 446 h 242"/>
                  <a:gd name="T36" fmla="*/ 141 w 242"/>
                  <a:gd name="T37" fmla="*/ 580 h 242"/>
                  <a:gd name="T38" fmla="*/ 96 w 242"/>
                  <a:gd name="T39" fmla="*/ 162 h 242"/>
                  <a:gd name="T40" fmla="*/ 40 w 242"/>
                  <a:gd name="T41" fmla="*/ 0 h 242"/>
                  <a:gd name="T42" fmla="*/ 69 w 242"/>
                  <a:gd name="T43" fmla="*/ 130 h 242"/>
                  <a:gd name="T44" fmla="*/ 96 w 242"/>
                  <a:gd name="T45" fmla="*/ 284 h 242"/>
                  <a:gd name="T46" fmla="*/ 105 w 242"/>
                  <a:gd name="T47" fmla="*/ 375 h 242"/>
                  <a:gd name="T48" fmla="*/ 108 w 242"/>
                  <a:gd name="T49" fmla="*/ 516 h 242"/>
                  <a:gd name="T50" fmla="*/ 87 w 242"/>
                  <a:gd name="T51" fmla="*/ 437 h 242"/>
                  <a:gd name="T52" fmla="*/ 63 w 242"/>
                  <a:gd name="T53" fmla="*/ 344 h 242"/>
                  <a:gd name="T54" fmla="*/ 52 w 242"/>
                  <a:gd name="T55" fmla="*/ 303 h 242"/>
                  <a:gd name="T56" fmla="*/ 43 w 242"/>
                  <a:gd name="T57" fmla="*/ 284 h 242"/>
                  <a:gd name="T58" fmla="*/ 16 w 242"/>
                  <a:gd name="T59" fmla="*/ 296 h 242"/>
                  <a:gd name="T60" fmla="*/ 4 w 242"/>
                  <a:gd name="T61" fmla="*/ 336 h 242"/>
                  <a:gd name="T62" fmla="*/ 19 w 242"/>
                  <a:gd name="T63" fmla="*/ 315 h 24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42"/>
                  <a:gd name="T97" fmla="*/ 0 h 242"/>
                  <a:gd name="T98" fmla="*/ 242 w 242"/>
                  <a:gd name="T99" fmla="*/ 242 h 24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42" h="242">
                    <a:moveTo>
                      <a:pt x="19" y="93"/>
                    </a:moveTo>
                    <a:cubicBezTo>
                      <a:pt x="37" y="98"/>
                      <a:pt x="41" y="107"/>
                      <a:pt x="55" y="117"/>
                    </a:cubicBezTo>
                    <a:cubicBezTo>
                      <a:pt x="63" y="129"/>
                      <a:pt x="76" y="139"/>
                      <a:pt x="88" y="147"/>
                    </a:cubicBezTo>
                    <a:cubicBezTo>
                      <a:pt x="94" y="156"/>
                      <a:pt x="97" y="165"/>
                      <a:pt x="103" y="174"/>
                    </a:cubicBezTo>
                    <a:cubicBezTo>
                      <a:pt x="109" y="196"/>
                      <a:pt x="114" y="218"/>
                      <a:pt x="118" y="240"/>
                    </a:cubicBezTo>
                    <a:cubicBezTo>
                      <a:pt x="132" y="235"/>
                      <a:pt x="133" y="230"/>
                      <a:pt x="148" y="234"/>
                    </a:cubicBezTo>
                    <a:cubicBezTo>
                      <a:pt x="151" y="236"/>
                      <a:pt x="154" y="242"/>
                      <a:pt x="157" y="240"/>
                    </a:cubicBezTo>
                    <a:cubicBezTo>
                      <a:pt x="164" y="235"/>
                      <a:pt x="161" y="224"/>
                      <a:pt x="163" y="216"/>
                    </a:cubicBezTo>
                    <a:cubicBezTo>
                      <a:pt x="168" y="199"/>
                      <a:pt x="173" y="183"/>
                      <a:pt x="181" y="168"/>
                    </a:cubicBezTo>
                    <a:cubicBezTo>
                      <a:pt x="198" y="138"/>
                      <a:pt x="185" y="157"/>
                      <a:pt x="202" y="147"/>
                    </a:cubicBezTo>
                    <a:cubicBezTo>
                      <a:pt x="208" y="143"/>
                      <a:pt x="220" y="135"/>
                      <a:pt x="220" y="135"/>
                    </a:cubicBezTo>
                    <a:cubicBezTo>
                      <a:pt x="224" y="136"/>
                      <a:pt x="228" y="136"/>
                      <a:pt x="232" y="138"/>
                    </a:cubicBezTo>
                    <a:cubicBezTo>
                      <a:pt x="235" y="139"/>
                      <a:pt x="242" y="147"/>
                      <a:pt x="241" y="144"/>
                    </a:cubicBezTo>
                    <a:cubicBezTo>
                      <a:pt x="236" y="129"/>
                      <a:pt x="234" y="120"/>
                      <a:pt x="220" y="111"/>
                    </a:cubicBezTo>
                    <a:cubicBezTo>
                      <a:pt x="212" y="112"/>
                      <a:pt x="204" y="112"/>
                      <a:pt x="196" y="114"/>
                    </a:cubicBezTo>
                    <a:cubicBezTo>
                      <a:pt x="190" y="115"/>
                      <a:pt x="178" y="120"/>
                      <a:pt x="178" y="120"/>
                    </a:cubicBezTo>
                    <a:cubicBezTo>
                      <a:pt x="176" y="123"/>
                      <a:pt x="175" y="127"/>
                      <a:pt x="172" y="129"/>
                    </a:cubicBezTo>
                    <a:cubicBezTo>
                      <a:pt x="170" y="131"/>
                      <a:pt x="165" y="130"/>
                      <a:pt x="163" y="132"/>
                    </a:cubicBezTo>
                    <a:cubicBezTo>
                      <a:pt x="161" y="134"/>
                      <a:pt x="150" y="166"/>
                      <a:pt x="148" y="171"/>
                    </a:cubicBezTo>
                    <a:cubicBezTo>
                      <a:pt x="145" y="132"/>
                      <a:pt x="140" y="72"/>
                      <a:pt x="103" y="48"/>
                    </a:cubicBezTo>
                    <a:cubicBezTo>
                      <a:pt x="96" y="26"/>
                      <a:pt x="62" y="7"/>
                      <a:pt x="40" y="0"/>
                    </a:cubicBezTo>
                    <a:cubicBezTo>
                      <a:pt x="49" y="14"/>
                      <a:pt x="60" y="34"/>
                      <a:pt x="76" y="39"/>
                    </a:cubicBezTo>
                    <a:cubicBezTo>
                      <a:pt x="86" y="54"/>
                      <a:pt x="96" y="68"/>
                      <a:pt x="103" y="84"/>
                    </a:cubicBezTo>
                    <a:cubicBezTo>
                      <a:pt x="107" y="93"/>
                      <a:pt x="112" y="111"/>
                      <a:pt x="112" y="111"/>
                    </a:cubicBezTo>
                    <a:cubicBezTo>
                      <a:pt x="114" y="125"/>
                      <a:pt x="119" y="140"/>
                      <a:pt x="115" y="153"/>
                    </a:cubicBezTo>
                    <a:cubicBezTo>
                      <a:pt x="101" y="132"/>
                      <a:pt x="109" y="139"/>
                      <a:pt x="94" y="129"/>
                    </a:cubicBezTo>
                    <a:cubicBezTo>
                      <a:pt x="90" y="117"/>
                      <a:pt x="80" y="108"/>
                      <a:pt x="70" y="102"/>
                    </a:cubicBezTo>
                    <a:cubicBezTo>
                      <a:pt x="64" y="98"/>
                      <a:pt x="58" y="94"/>
                      <a:pt x="52" y="90"/>
                    </a:cubicBezTo>
                    <a:cubicBezTo>
                      <a:pt x="49" y="88"/>
                      <a:pt x="43" y="84"/>
                      <a:pt x="43" y="84"/>
                    </a:cubicBezTo>
                    <a:cubicBezTo>
                      <a:pt x="34" y="85"/>
                      <a:pt x="25" y="86"/>
                      <a:pt x="16" y="87"/>
                    </a:cubicBezTo>
                    <a:cubicBezTo>
                      <a:pt x="10" y="88"/>
                      <a:pt x="0" y="95"/>
                      <a:pt x="4" y="99"/>
                    </a:cubicBezTo>
                    <a:cubicBezTo>
                      <a:pt x="7" y="102"/>
                      <a:pt x="29" y="83"/>
                      <a:pt x="19" y="9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5AE471"/>
                  </a:gs>
                  <a:gs pos="50000">
                    <a:srgbClr val="008000"/>
                  </a:gs>
                  <a:gs pos="100000">
                    <a:srgbClr val="5AE471"/>
                  </a:gs>
                </a:gsLst>
                <a:lin ang="0" scaled="1"/>
              </a:gra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sp>
          <p:nvSpPr>
            <p:cNvPr id="4222" name="Freeform 372"/>
            <p:cNvSpPr>
              <a:spLocks/>
            </p:cNvSpPr>
            <p:nvPr/>
          </p:nvSpPr>
          <p:spPr bwMode="auto">
            <a:xfrm flipH="1">
              <a:off x="1008" y="3648"/>
              <a:ext cx="144" cy="128"/>
            </a:xfrm>
            <a:custGeom>
              <a:avLst/>
              <a:gdLst>
                <a:gd name="T0" fmla="*/ 1 w 242"/>
                <a:gd name="T1" fmla="*/ 1 h 242"/>
                <a:gd name="T2" fmla="*/ 1 w 242"/>
                <a:gd name="T3" fmla="*/ 2 h 242"/>
                <a:gd name="T4" fmla="*/ 2 w 242"/>
                <a:gd name="T5" fmla="*/ 2 h 242"/>
                <a:gd name="T6" fmla="*/ 2 w 242"/>
                <a:gd name="T7" fmla="*/ 2 h 242"/>
                <a:gd name="T8" fmla="*/ 3 w 242"/>
                <a:gd name="T9" fmla="*/ 3 h 242"/>
                <a:gd name="T10" fmla="*/ 4 w 242"/>
                <a:gd name="T11" fmla="*/ 3 h 242"/>
                <a:gd name="T12" fmla="*/ 4 w 242"/>
                <a:gd name="T13" fmla="*/ 3 h 242"/>
                <a:gd name="T14" fmla="*/ 4 w 242"/>
                <a:gd name="T15" fmla="*/ 3 h 242"/>
                <a:gd name="T16" fmla="*/ 5 w 242"/>
                <a:gd name="T17" fmla="*/ 2 h 242"/>
                <a:gd name="T18" fmla="*/ 5 w 242"/>
                <a:gd name="T19" fmla="*/ 2 h 242"/>
                <a:gd name="T20" fmla="*/ 6 w 242"/>
                <a:gd name="T21" fmla="*/ 2 h 242"/>
                <a:gd name="T22" fmla="*/ 6 w 242"/>
                <a:gd name="T23" fmla="*/ 2 h 242"/>
                <a:gd name="T24" fmla="*/ 7 w 242"/>
                <a:gd name="T25" fmla="*/ 2 h 242"/>
                <a:gd name="T26" fmla="*/ 6 w 242"/>
                <a:gd name="T27" fmla="*/ 1 h 242"/>
                <a:gd name="T28" fmla="*/ 5 w 242"/>
                <a:gd name="T29" fmla="*/ 2 h 242"/>
                <a:gd name="T30" fmla="*/ 5 w 242"/>
                <a:gd name="T31" fmla="*/ 2 h 242"/>
                <a:gd name="T32" fmla="*/ 4 w 242"/>
                <a:gd name="T33" fmla="*/ 2 h 242"/>
                <a:gd name="T34" fmla="*/ 4 w 242"/>
                <a:gd name="T35" fmla="*/ 2 h 242"/>
                <a:gd name="T36" fmla="*/ 4 w 242"/>
                <a:gd name="T37" fmla="*/ 2 h 242"/>
                <a:gd name="T38" fmla="*/ 2 w 242"/>
                <a:gd name="T39" fmla="*/ 1 h 242"/>
                <a:gd name="T40" fmla="*/ 1 w 242"/>
                <a:gd name="T41" fmla="*/ 0 h 242"/>
                <a:gd name="T42" fmla="*/ 2 w 242"/>
                <a:gd name="T43" fmla="*/ 1 h 242"/>
                <a:gd name="T44" fmla="*/ 2 w 242"/>
                <a:gd name="T45" fmla="*/ 1 h 242"/>
                <a:gd name="T46" fmla="*/ 3 w 242"/>
                <a:gd name="T47" fmla="*/ 1 h 242"/>
                <a:gd name="T48" fmla="*/ 3 w 242"/>
                <a:gd name="T49" fmla="*/ 2 h 242"/>
                <a:gd name="T50" fmla="*/ 2 w 242"/>
                <a:gd name="T51" fmla="*/ 2 h 242"/>
                <a:gd name="T52" fmla="*/ 2 w 242"/>
                <a:gd name="T53" fmla="*/ 1 h 242"/>
                <a:gd name="T54" fmla="*/ 1 w 242"/>
                <a:gd name="T55" fmla="*/ 1 h 242"/>
                <a:gd name="T56" fmla="*/ 1 w 242"/>
                <a:gd name="T57" fmla="*/ 1 h 242"/>
                <a:gd name="T58" fmla="*/ 1 w 242"/>
                <a:gd name="T59" fmla="*/ 1 h 242"/>
                <a:gd name="T60" fmla="*/ 1 w 242"/>
                <a:gd name="T61" fmla="*/ 1 h 242"/>
                <a:gd name="T62" fmla="*/ 1 w 242"/>
                <a:gd name="T63" fmla="*/ 1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FF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grpSp>
        <p:nvGrpSpPr>
          <p:cNvPr id="4550" name="Group 479"/>
          <p:cNvGrpSpPr>
            <a:grpSpLocks/>
          </p:cNvGrpSpPr>
          <p:nvPr/>
        </p:nvGrpSpPr>
        <p:grpSpPr bwMode="auto">
          <a:xfrm>
            <a:off x="0" y="5229225"/>
            <a:ext cx="1701800" cy="1066800"/>
            <a:chOff x="2712" y="3264"/>
            <a:chExt cx="976" cy="636"/>
          </a:xfrm>
        </p:grpSpPr>
        <p:grpSp>
          <p:nvGrpSpPr>
            <p:cNvPr id="4551" name="Group 480"/>
            <p:cNvGrpSpPr>
              <a:grpSpLocks/>
            </p:cNvGrpSpPr>
            <p:nvPr/>
          </p:nvGrpSpPr>
          <p:grpSpPr bwMode="auto">
            <a:xfrm>
              <a:off x="2928" y="3264"/>
              <a:ext cx="192" cy="323"/>
              <a:chOff x="336" y="3312"/>
              <a:chExt cx="576" cy="816"/>
            </a:xfrm>
          </p:grpSpPr>
          <p:sp>
            <p:nvSpPr>
              <p:cNvPr id="4200" name="Rectangle 481" descr="Каштан"/>
              <p:cNvSpPr>
                <a:spLocks noChangeArrowheads="1"/>
              </p:cNvSpPr>
              <p:nvPr/>
            </p:nvSpPr>
            <p:spPr bwMode="auto">
              <a:xfrm>
                <a:off x="576" y="3984"/>
                <a:ext cx="96" cy="144"/>
              </a:xfrm>
              <a:prstGeom prst="rect">
                <a:avLst/>
              </a:prstGeom>
              <a:blipFill dpi="0" rotWithShape="1">
                <a:blip r:embed="rId9" cstate="print"/>
                <a:srcRect/>
                <a:tile tx="0" ty="0" sx="100000" sy="100000" flip="none" algn="tl"/>
              </a:blipFill>
              <a:ln w="9525">
                <a:pattFill prst="lgConfetti">
                  <a:fgClr>
                    <a:schemeClr val="tx1"/>
                  </a:fgClr>
                  <a:bgClr>
                    <a:srgbClr val="FFFF00"/>
                  </a:bgClr>
                </a:patt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grpSp>
            <p:nvGrpSpPr>
              <p:cNvPr id="4552" name="Group 482"/>
              <p:cNvGrpSpPr>
                <a:grpSpLocks/>
              </p:cNvGrpSpPr>
              <p:nvPr/>
            </p:nvGrpSpPr>
            <p:grpSpPr bwMode="auto">
              <a:xfrm>
                <a:off x="336" y="3312"/>
                <a:ext cx="576" cy="720"/>
                <a:chOff x="3408" y="1920"/>
                <a:chExt cx="432" cy="432"/>
              </a:xfrm>
            </p:grpSpPr>
            <p:sp>
              <p:nvSpPr>
                <p:cNvPr id="4202" name="Freeform 483" descr="Зеленый мрамор"/>
                <p:cNvSpPr>
                  <a:spLocks/>
                </p:cNvSpPr>
                <p:nvPr/>
              </p:nvSpPr>
              <p:spPr bwMode="auto">
                <a:xfrm>
                  <a:off x="3408" y="2064"/>
                  <a:ext cx="432" cy="288"/>
                </a:xfrm>
                <a:custGeom>
                  <a:avLst/>
                  <a:gdLst>
                    <a:gd name="T0" fmla="*/ 165 w 432"/>
                    <a:gd name="T1" fmla="*/ 96 h 288"/>
                    <a:gd name="T2" fmla="*/ 114 w 432"/>
                    <a:gd name="T3" fmla="*/ 195 h 288"/>
                    <a:gd name="T4" fmla="*/ 0 w 432"/>
                    <a:gd name="T5" fmla="*/ 288 h 288"/>
                    <a:gd name="T6" fmla="*/ 144 w 432"/>
                    <a:gd name="T7" fmla="*/ 240 h 288"/>
                    <a:gd name="T8" fmla="*/ 192 w 432"/>
                    <a:gd name="T9" fmla="*/ 288 h 288"/>
                    <a:gd name="T10" fmla="*/ 240 w 432"/>
                    <a:gd name="T11" fmla="*/ 288 h 288"/>
                    <a:gd name="T12" fmla="*/ 288 w 432"/>
                    <a:gd name="T13" fmla="*/ 240 h 288"/>
                    <a:gd name="T14" fmla="*/ 378 w 432"/>
                    <a:gd name="T15" fmla="*/ 276 h 288"/>
                    <a:gd name="T16" fmla="*/ 432 w 432"/>
                    <a:gd name="T17" fmla="*/ 288 h 288"/>
                    <a:gd name="T18" fmla="*/ 336 w 432"/>
                    <a:gd name="T19" fmla="*/ 192 h 288"/>
                    <a:gd name="T20" fmla="*/ 288 w 432"/>
                    <a:gd name="T21" fmla="*/ 96 h 288"/>
                    <a:gd name="T22" fmla="*/ 240 w 432"/>
                    <a:gd name="T23" fmla="*/ 0 h 288"/>
                    <a:gd name="T24" fmla="*/ 213 w 432"/>
                    <a:gd name="T25" fmla="*/ 3 h 288"/>
                    <a:gd name="T26" fmla="*/ 165 w 432"/>
                    <a:gd name="T27" fmla="*/ 9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203" name="Freeform 484" descr="Зеленый мрамор"/>
                <p:cNvSpPr>
                  <a:spLocks/>
                </p:cNvSpPr>
                <p:nvPr/>
              </p:nvSpPr>
              <p:spPr bwMode="auto">
                <a:xfrm>
                  <a:off x="3456" y="2016"/>
                  <a:ext cx="336" cy="192"/>
                </a:xfrm>
                <a:custGeom>
                  <a:avLst/>
                  <a:gdLst>
                    <a:gd name="T0" fmla="*/ 29 w 432"/>
                    <a:gd name="T1" fmla="*/ 6 h 288"/>
                    <a:gd name="T2" fmla="*/ 20 w 432"/>
                    <a:gd name="T3" fmla="*/ 11 h 288"/>
                    <a:gd name="T4" fmla="*/ 0 w 432"/>
                    <a:gd name="T5" fmla="*/ 17 h 288"/>
                    <a:gd name="T6" fmla="*/ 25 w 432"/>
                    <a:gd name="T7" fmla="*/ 14 h 288"/>
                    <a:gd name="T8" fmla="*/ 33 w 432"/>
                    <a:gd name="T9" fmla="*/ 17 h 288"/>
                    <a:gd name="T10" fmla="*/ 41 w 432"/>
                    <a:gd name="T11" fmla="*/ 17 h 288"/>
                    <a:gd name="T12" fmla="*/ 50 w 432"/>
                    <a:gd name="T13" fmla="*/ 14 h 288"/>
                    <a:gd name="T14" fmla="*/ 65 w 432"/>
                    <a:gd name="T15" fmla="*/ 17 h 288"/>
                    <a:gd name="T16" fmla="*/ 75 w 432"/>
                    <a:gd name="T17" fmla="*/ 17 h 288"/>
                    <a:gd name="T18" fmla="*/ 58 w 432"/>
                    <a:gd name="T19" fmla="*/ 11 h 288"/>
                    <a:gd name="T20" fmla="*/ 50 w 432"/>
                    <a:gd name="T21" fmla="*/ 6 h 288"/>
                    <a:gd name="T22" fmla="*/ 41 w 432"/>
                    <a:gd name="T23" fmla="*/ 0 h 288"/>
                    <a:gd name="T24" fmla="*/ 37 w 432"/>
                    <a:gd name="T25" fmla="*/ 1 h 288"/>
                    <a:gd name="T26" fmla="*/ 29 w 432"/>
                    <a:gd name="T27" fmla="*/ 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204" name="Freeform 485" descr="Зеленый мрамор"/>
                <p:cNvSpPr>
                  <a:spLocks/>
                </p:cNvSpPr>
                <p:nvPr/>
              </p:nvSpPr>
              <p:spPr bwMode="auto">
                <a:xfrm>
                  <a:off x="3504" y="1920"/>
                  <a:ext cx="240" cy="192"/>
                </a:xfrm>
                <a:custGeom>
                  <a:avLst/>
                  <a:gdLst>
                    <a:gd name="T0" fmla="*/ 3 w 432"/>
                    <a:gd name="T1" fmla="*/ 6 h 288"/>
                    <a:gd name="T2" fmla="*/ 2 w 432"/>
                    <a:gd name="T3" fmla="*/ 11 h 288"/>
                    <a:gd name="T4" fmla="*/ 0 w 432"/>
                    <a:gd name="T5" fmla="*/ 17 h 288"/>
                    <a:gd name="T6" fmla="*/ 2 w 432"/>
                    <a:gd name="T7" fmla="*/ 14 h 288"/>
                    <a:gd name="T8" fmla="*/ 3 w 432"/>
                    <a:gd name="T9" fmla="*/ 17 h 288"/>
                    <a:gd name="T10" fmla="*/ 4 w 432"/>
                    <a:gd name="T11" fmla="*/ 17 h 288"/>
                    <a:gd name="T12" fmla="*/ 4 w 432"/>
                    <a:gd name="T13" fmla="*/ 14 h 288"/>
                    <a:gd name="T14" fmla="*/ 6 w 432"/>
                    <a:gd name="T15" fmla="*/ 17 h 288"/>
                    <a:gd name="T16" fmla="*/ 7 w 432"/>
                    <a:gd name="T17" fmla="*/ 17 h 288"/>
                    <a:gd name="T18" fmla="*/ 6 w 432"/>
                    <a:gd name="T19" fmla="*/ 11 h 288"/>
                    <a:gd name="T20" fmla="*/ 4 w 432"/>
                    <a:gd name="T21" fmla="*/ 6 h 288"/>
                    <a:gd name="T22" fmla="*/ 4 w 432"/>
                    <a:gd name="T23" fmla="*/ 0 h 288"/>
                    <a:gd name="T24" fmla="*/ 4 w 432"/>
                    <a:gd name="T25" fmla="*/ 1 h 288"/>
                    <a:gd name="T26" fmla="*/ 3 w 432"/>
                    <a:gd name="T27" fmla="*/ 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</p:grpSp>
        </p:grpSp>
        <p:grpSp>
          <p:nvGrpSpPr>
            <p:cNvPr id="4553" name="Group 486"/>
            <p:cNvGrpSpPr>
              <a:grpSpLocks/>
            </p:cNvGrpSpPr>
            <p:nvPr/>
          </p:nvGrpSpPr>
          <p:grpSpPr bwMode="auto">
            <a:xfrm>
              <a:off x="3024" y="3456"/>
              <a:ext cx="576" cy="336"/>
              <a:chOff x="3792" y="3216"/>
              <a:chExt cx="576" cy="336"/>
            </a:xfrm>
          </p:grpSpPr>
          <p:sp>
            <p:nvSpPr>
              <p:cNvPr id="4198" name="Freeform 487" descr="Бумажный пакет"/>
              <p:cNvSpPr>
                <a:spLocks/>
              </p:cNvSpPr>
              <p:nvPr/>
            </p:nvSpPr>
            <p:spPr bwMode="auto">
              <a:xfrm rot="360875">
                <a:off x="3792" y="3216"/>
                <a:ext cx="576" cy="336"/>
              </a:xfrm>
              <a:custGeom>
                <a:avLst/>
                <a:gdLst>
                  <a:gd name="T0" fmla="*/ 99 w 672"/>
                  <a:gd name="T1" fmla="*/ 75 h 432"/>
                  <a:gd name="T2" fmla="*/ 49 w 672"/>
                  <a:gd name="T3" fmla="*/ 67 h 432"/>
                  <a:gd name="T4" fmla="*/ 16 w 672"/>
                  <a:gd name="T5" fmla="*/ 50 h 432"/>
                  <a:gd name="T6" fmla="*/ 0 w 672"/>
                  <a:gd name="T7" fmla="*/ 33 h 432"/>
                  <a:gd name="T8" fmla="*/ 16 w 672"/>
                  <a:gd name="T9" fmla="*/ 9 h 432"/>
                  <a:gd name="T10" fmla="*/ 49 w 672"/>
                  <a:gd name="T11" fmla="*/ 0 h 432"/>
                  <a:gd name="T12" fmla="*/ 81 w 672"/>
                  <a:gd name="T13" fmla="*/ 0 h 432"/>
                  <a:gd name="T14" fmla="*/ 99 w 672"/>
                  <a:gd name="T15" fmla="*/ 9 h 432"/>
                  <a:gd name="T16" fmla="*/ 115 w 672"/>
                  <a:gd name="T17" fmla="*/ 9 h 432"/>
                  <a:gd name="T18" fmla="*/ 179 w 672"/>
                  <a:gd name="T19" fmla="*/ 9 h 432"/>
                  <a:gd name="T20" fmla="*/ 213 w 672"/>
                  <a:gd name="T21" fmla="*/ 25 h 432"/>
                  <a:gd name="T22" fmla="*/ 229 w 672"/>
                  <a:gd name="T23" fmla="*/ 50 h 432"/>
                  <a:gd name="T24" fmla="*/ 213 w 672"/>
                  <a:gd name="T25" fmla="*/ 58 h 432"/>
                  <a:gd name="T26" fmla="*/ 179 w 672"/>
                  <a:gd name="T27" fmla="*/ 75 h 432"/>
                  <a:gd name="T28" fmla="*/ 130 w 672"/>
                  <a:gd name="T29" fmla="*/ 67 h 432"/>
                  <a:gd name="T30" fmla="*/ 99 w 672"/>
                  <a:gd name="T31" fmla="*/ 75 h 4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72"/>
                  <a:gd name="T49" fmla="*/ 0 h 432"/>
                  <a:gd name="T50" fmla="*/ 672 w 672"/>
                  <a:gd name="T51" fmla="*/ 432 h 43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72" h="432">
                    <a:moveTo>
                      <a:pt x="288" y="432"/>
                    </a:moveTo>
                    <a:lnTo>
                      <a:pt x="144" y="384"/>
                    </a:lnTo>
                    <a:lnTo>
                      <a:pt x="48" y="288"/>
                    </a:lnTo>
                    <a:lnTo>
                      <a:pt x="0" y="192"/>
                    </a:lnTo>
                    <a:lnTo>
                      <a:pt x="48" y="48"/>
                    </a:lnTo>
                    <a:lnTo>
                      <a:pt x="144" y="0"/>
                    </a:lnTo>
                    <a:lnTo>
                      <a:pt x="240" y="0"/>
                    </a:lnTo>
                    <a:lnTo>
                      <a:pt x="288" y="48"/>
                    </a:lnTo>
                    <a:lnTo>
                      <a:pt x="336" y="48"/>
                    </a:lnTo>
                    <a:lnTo>
                      <a:pt x="528" y="48"/>
                    </a:lnTo>
                    <a:lnTo>
                      <a:pt x="624" y="144"/>
                    </a:lnTo>
                    <a:lnTo>
                      <a:pt x="672" y="288"/>
                    </a:lnTo>
                    <a:lnTo>
                      <a:pt x="624" y="336"/>
                    </a:lnTo>
                    <a:lnTo>
                      <a:pt x="528" y="432"/>
                    </a:lnTo>
                    <a:lnTo>
                      <a:pt x="384" y="384"/>
                    </a:lnTo>
                    <a:lnTo>
                      <a:pt x="288" y="432"/>
                    </a:lnTo>
                    <a:close/>
                  </a:path>
                </a:pathLst>
              </a:custGeom>
              <a:blipFill dpi="0" rotWithShape="1">
                <a:blip r:embed="rId5" cstate="print">
                  <a:alphaModFix amt="50000"/>
                </a:blip>
                <a:srcRect/>
                <a:tile tx="0" ty="0" sx="100000" sy="100000" flip="none" algn="tl"/>
              </a:blipFill>
              <a:ln w="28575">
                <a:solidFill>
                  <a:schemeClr val="tx1"/>
                </a:solidFill>
                <a:prstDash val="lgDashDot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199" name="Freeform 488"/>
              <p:cNvSpPr>
                <a:spLocks/>
              </p:cNvSpPr>
              <p:nvPr/>
            </p:nvSpPr>
            <p:spPr bwMode="auto">
              <a:xfrm rot="360875">
                <a:off x="3792" y="3216"/>
                <a:ext cx="576" cy="336"/>
              </a:xfrm>
              <a:custGeom>
                <a:avLst/>
                <a:gdLst>
                  <a:gd name="T0" fmla="*/ 99 w 672"/>
                  <a:gd name="T1" fmla="*/ 75 h 432"/>
                  <a:gd name="T2" fmla="*/ 49 w 672"/>
                  <a:gd name="T3" fmla="*/ 67 h 432"/>
                  <a:gd name="T4" fmla="*/ 16 w 672"/>
                  <a:gd name="T5" fmla="*/ 50 h 432"/>
                  <a:gd name="T6" fmla="*/ 0 w 672"/>
                  <a:gd name="T7" fmla="*/ 33 h 432"/>
                  <a:gd name="T8" fmla="*/ 16 w 672"/>
                  <a:gd name="T9" fmla="*/ 9 h 432"/>
                  <a:gd name="T10" fmla="*/ 49 w 672"/>
                  <a:gd name="T11" fmla="*/ 0 h 432"/>
                  <a:gd name="T12" fmla="*/ 81 w 672"/>
                  <a:gd name="T13" fmla="*/ 0 h 432"/>
                  <a:gd name="T14" fmla="*/ 99 w 672"/>
                  <a:gd name="T15" fmla="*/ 9 h 432"/>
                  <a:gd name="T16" fmla="*/ 115 w 672"/>
                  <a:gd name="T17" fmla="*/ 9 h 432"/>
                  <a:gd name="T18" fmla="*/ 179 w 672"/>
                  <a:gd name="T19" fmla="*/ 9 h 432"/>
                  <a:gd name="T20" fmla="*/ 213 w 672"/>
                  <a:gd name="T21" fmla="*/ 25 h 432"/>
                  <a:gd name="T22" fmla="*/ 229 w 672"/>
                  <a:gd name="T23" fmla="*/ 50 h 432"/>
                  <a:gd name="T24" fmla="*/ 213 w 672"/>
                  <a:gd name="T25" fmla="*/ 58 h 432"/>
                  <a:gd name="T26" fmla="*/ 179 w 672"/>
                  <a:gd name="T27" fmla="*/ 75 h 432"/>
                  <a:gd name="T28" fmla="*/ 130 w 672"/>
                  <a:gd name="T29" fmla="*/ 67 h 432"/>
                  <a:gd name="T30" fmla="*/ 99 w 672"/>
                  <a:gd name="T31" fmla="*/ 75 h 4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72"/>
                  <a:gd name="T49" fmla="*/ 0 h 432"/>
                  <a:gd name="T50" fmla="*/ 672 w 672"/>
                  <a:gd name="T51" fmla="*/ 432 h 43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72" h="432">
                    <a:moveTo>
                      <a:pt x="288" y="432"/>
                    </a:moveTo>
                    <a:lnTo>
                      <a:pt x="144" y="384"/>
                    </a:lnTo>
                    <a:lnTo>
                      <a:pt x="48" y="288"/>
                    </a:lnTo>
                    <a:lnTo>
                      <a:pt x="0" y="192"/>
                    </a:lnTo>
                    <a:lnTo>
                      <a:pt x="48" y="48"/>
                    </a:lnTo>
                    <a:lnTo>
                      <a:pt x="144" y="0"/>
                    </a:lnTo>
                    <a:lnTo>
                      <a:pt x="240" y="0"/>
                    </a:lnTo>
                    <a:lnTo>
                      <a:pt x="288" y="48"/>
                    </a:lnTo>
                    <a:lnTo>
                      <a:pt x="336" y="48"/>
                    </a:lnTo>
                    <a:lnTo>
                      <a:pt x="528" y="48"/>
                    </a:lnTo>
                    <a:lnTo>
                      <a:pt x="624" y="144"/>
                    </a:lnTo>
                    <a:lnTo>
                      <a:pt x="672" y="288"/>
                    </a:lnTo>
                    <a:lnTo>
                      <a:pt x="624" y="336"/>
                    </a:lnTo>
                    <a:lnTo>
                      <a:pt x="528" y="432"/>
                    </a:lnTo>
                    <a:lnTo>
                      <a:pt x="384" y="384"/>
                    </a:lnTo>
                    <a:lnTo>
                      <a:pt x="288" y="43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00">
                      <a:alpha val="21001"/>
                    </a:srgbClr>
                  </a:gs>
                  <a:gs pos="100000">
                    <a:schemeClr val="tx1">
                      <a:alpha val="50000"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bg2"/>
                </a:solidFill>
                <a:prstDash val="lgDashDot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sp>
          <p:nvSpPr>
            <p:cNvPr id="4181" name="Freeform 489" descr="Коричневый мрамор"/>
            <p:cNvSpPr>
              <a:spLocks/>
            </p:cNvSpPr>
            <p:nvPr/>
          </p:nvSpPr>
          <p:spPr bwMode="auto">
            <a:xfrm rot="405361">
              <a:off x="2832" y="3600"/>
              <a:ext cx="432" cy="204"/>
            </a:xfrm>
            <a:custGeom>
              <a:avLst/>
              <a:gdLst>
                <a:gd name="T0" fmla="*/ 384 w 432"/>
                <a:gd name="T1" fmla="*/ 48 h 204"/>
                <a:gd name="T2" fmla="*/ 288 w 432"/>
                <a:gd name="T3" fmla="*/ 0 h 204"/>
                <a:gd name="T4" fmla="*/ 96 w 432"/>
                <a:gd name="T5" fmla="*/ 0 h 204"/>
                <a:gd name="T6" fmla="*/ 0 w 432"/>
                <a:gd name="T7" fmla="*/ 96 h 204"/>
                <a:gd name="T8" fmla="*/ 0 w 432"/>
                <a:gd name="T9" fmla="*/ 174 h 204"/>
                <a:gd name="T10" fmla="*/ 90 w 432"/>
                <a:gd name="T11" fmla="*/ 204 h 204"/>
                <a:gd name="T12" fmla="*/ 192 w 432"/>
                <a:gd name="T13" fmla="*/ 192 h 204"/>
                <a:gd name="T14" fmla="*/ 336 w 432"/>
                <a:gd name="T15" fmla="*/ 162 h 204"/>
                <a:gd name="T16" fmla="*/ 414 w 432"/>
                <a:gd name="T17" fmla="*/ 126 h 204"/>
                <a:gd name="T18" fmla="*/ 432 w 432"/>
                <a:gd name="T19" fmla="*/ 108 h 204"/>
                <a:gd name="T20" fmla="*/ 384 w 432"/>
                <a:gd name="T21" fmla="*/ 48 h 2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32"/>
                <a:gd name="T34" fmla="*/ 0 h 204"/>
                <a:gd name="T35" fmla="*/ 432 w 432"/>
                <a:gd name="T36" fmla="*/ 204 h 20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32" h="204">
                  <a:moveTo>
                    <a:pt x="384" y="48"/>
                  </a:moveTo>
                  <a:lnTo>
                    <a:pt x="288" y="0"/>
                  </a:lnTo>
                  <a:lnTo>
                    <a:pt x="96" y="0"/>
                  </a:lnTo>
                  <a:lnTo>
                    <a:pt x="0" y="96"/>
                  </a:lnTo>
                  <a:lnTo>
                    <a:pt x="0" y="174"/>
                  </a:lnTo>
                  <a:lnTo>
                    <a:pt x="90" y="204"/>
                  </a:lnTo>
                  <a:lnTo>
                    <a:pt x="192" y="192"/>
                  </a:lnTo>
                  <a:lnTo>
                    <a:pt x="336" y="162"/>
                  </a:lnTo>
                  <a:lnTo>
                    <a:pt x="414" y="126"/>
                  </a:lnTo>
                  <a:lnTo>
                    <a:pt x="432" y="108"/>
                  </a:lnTo>
                  <a:lnTo>
                    <a:pt x="384" y="48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182" name="Freeform 490"/>
            <p:cNvSpPr>
              <a:spLocks/>
            </p:cNvSpPr>
            <p:nvPr/>
          </p:nvSpPr>
          <p:spPr bwMode="auto">
            <a:xfrm>
              <a:off x="3216" y="3504"/>
              <a:ext cx="193" cy="96"/>
            </a:xfrm>
            <a:custGeom>
              <a:avLst/>
              <a:gdLst>
                <a:gd name="T0" fmla="*/ 0 w 480"/>
                <a:gd name="T1" fmla="*/ 0 h 288"/>
                <a:gd name="T2" fmla="*/ 0 w 480"/>
                <a:gd name="T3" fmla="*/ 0 h 288"/>
                <a:gd name="T4" fmla="*/ 0 w 480"/>
                <a:gd name="T5" fmla="*/ 0 h 288"/>
                <a:gd name="T6" fmla="*/ 0 w 480"/>
                <a:gd name="T7" fmla="*/ 0 h 288"/>
                <a:gd name="T8" fmla="*/ 0 w 480"/>
                <a:gd name="T9" fmla="*/ 0 h 288"/>
                <a:gd name="T10" fmla="*/ 1 w 480"/>
                <a:gd name="T11" fmla="*/ 0 h 288"/>
                <a:gd name="T12" fmla="*/ 1 w 480"/>
                <a:gd name="T13" fmla="*/ 0 h 288"/>
                <a:gd name="T14" fmla="*/ 1 w 480"/>
                <a:gd name="T15" fmla="*/ 0 h 288"/>
                <a:gd name="T16" fmla="*/ 0 w 480"/>
                <a:gd name="T17" fmla="*/ 0 h 288"/>
                <a:gd name="T18" fmla="*/ 1 w 480"/>
                <a:gd name="T19" fmla="*/ 0 h 288"/>
                <a:gd name="T20" fmla="*/ 0 w 480"/>
                <a:gd name="T21" fmla="*/ 0 h 288"/>
                <a:gd name="T22" fmla="*/ 0 w 480"/>
                <a:gd name="T23" fmla="*/ 0 h 288"/>
                <a:gd name="T24" fmla="*/ 0 w 480"/>
                <a:gd name="T25" fmla="*/ 0 h 2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0"/>
                <a:gd name="T40" fmla="*/ 0 h 288"/>
                <a:gd name="T41" fmla="*/ 480 w 480"/>
                <a:gd name="T42" fmla="*/ 288 h 28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0" h="288">
                  <a:moveTo>
                    <a:pt x="0" y="288"/>
                  </a:moveTo>
                  <a:lnTo>
                    <a:pt x="48" y="192"/>
                  </a:lnTo>
                  <a:lnTo>
                    <a:pt x="144" y="144"/>
                  </a:lnTo>
                  <a:lnTo>
                    <a:pt x="192" y="48"/>
                  </a:lnTo>
                  <a:lnTo>
                    <a:pt x="288" y="0"/>
                  </a:lnTo>
                  <a:lnTo>
                    <a:pt x="336" y="48"/>
                  </a:lnTo>
                  <a:lnTo>
                    <a:pt x="432" y="48"/>
                  </a:lnTo>
                  <a:lnTo>
                    <a:pt x="480" y="144"/>
                  </a:lnTo>
                  <a:lnTo>
                    <a:pt x="288" y="192"/>
                  </a:lnTo>
                  <a:lnTo>
                    <a:pt x="336" y="240"/>
                  </a:lnTo>
                  <a:lnTo>
                    <a:pt x="240" y="240"/>
                  </a:lnTo>
                  <a:lnTo>
                    <a:pt x="144" y="288"/>
                  </a:lnTo>
                  <a:lnTo>
                    <a:pt x="0" y="288"/>
                  </a:lnTo>
                  <a:close/>
                </a:path>
              </a:pathLst>
            </a:custGeom>
            <a:gradFill rotWithShape="1">
              <a:gsLst>
                <a:gs pos="0">
                  <a:srgbClr val="99FF33">
                    <a:alpha val="62000"/>
                  </a:srgbClr>
                </a:gs>
                <a:gs pos="100000">
                  <a:srgbClr val="FFFF00">
                    <a:alpha val="32999"/>
                  </a:srgb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4554" name="Group 491"/>
            <p:cNvGrpSpPr>
              <a:grpSpLocks/>
            </p:cNvGrpSpPr>
            <p:nvPr/>
          </p:nvGrpSpPr>
          <p:grpSpPr bwMode="auto">
            <a:xfrm rot="931447">
              <a:off x="2784" y="3648"/>
              <a:ext cx="80" cy="125"/>
              <a:chOff x="768" y="3936"/>
              <a:chExt cx="320" cy="336"/>
            </a:xfrm>
          </p:grpSpPr>
          <p:sp>
            <p:nvSpPr>
              <p:cNvPr id="4196" name="Freeform 492"/>
              <p:cNvSpPr>
                <a:spLocks/>
              </p:cNvSpPr>
              <p:nvPr/>
            </p:nvSpPr>
            <p:spPr bwMode="auto">
              <a:xfrm>
                <a:off x="912" y="3936"/>
                <a:ext cx="176" cy="306"/>
              </a:xfrm>
              <a:custGeom>
                <a:avLst/>
                <a:gdLst>
                  <a:gd name="T0" fmla="*/ 0 w 176"/>
                  <a:gd name="T1" fmla="*/ 306 h 306"/>
                  <a:gd name="T2" fmla="*/ 30 w 176"/>
                  <a:gd name="T3" fmla="*/ 59 h 306"/>
                  <a:gd name="T4" fmla="*/ 40 w 176"/>
                  <a:gd name="T5" fmla="*/ 64 h 306"/>
                  <a:gd name="T6" fmla="*/ 68 w 176"/>
                  <a:gd name="T7" fmla="*/ 24 h 306"/>
                  <a:gd name="T8" fmla="*/ 102 w 176"/>
                  <a:gd name="T9" fmla="*/ 0 h 306"/>
                  <a:gd name="T10" fmla="*/ 146 w 176"/>
                  <a:gd name="T11" fmla="*/ 5 h 306"/>
                  <a:gd name="T12" fmla="*/ 176 w 176"/>
                  <a:gd name="T13" fmla="*/ 69 h 306"/>
                  <a:gd name="T14" fmla="*/ 146 w 176"/>
                  <a:gd name="T15" fmla="*/ 31 h 306"/>
                  <a:gd name="T16" fmla="*/ 110 w 176"/>
                  <a:gd name="T17" fmla="*/ 28 h 306"/>
                  <a:gd name="T18" fmla="*/ 84 w 176"/>
                  <a:gd name="T19" fmla="*/ 36 h 306"/>
                  <a:gd name="T20" fmla="*/ 42 w 176"/>
                  <a:gd name="T21" fmla="*/ 126 h 306"/>
                  <a:gd name="T22" fmla="*/ 22 w 176"/>
                  <a:gd name="T23" fmla="*/ 232 h 306"/>
                  <a:gd name="T24" fmla="*/ 10 w 176"/>
                  <a:gd name="T25" fmla="*/ 292 h 306"/>
                  <a:gd name="T26" fmla="*/ 0 w 176"/>
                  <a:gd name="T27" fmla="*/ 306 h 30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76"/>
                  <a:gd name="T43" fmla="*/ 0 h 306"/>
                  <a:gd name="T44" fmla="*/ 176 w 176"/>
                  <a:gd name="T45" fmla="*/ 306 h 30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76" h="306">
                    <a:moveTo>
                      <a:pt x="0" y="306"/>
                    </a:moveTo>
                    <a:lnTo>
                      <a:pt x="30" y="59"/>
                    </a:lnTo>
                    <a:lnTo>
                      <a:pt x="40" y="64"/>
                    </a:lnTo>
                    <a:lnTo>
                      <a:pt x="68" y="24"/>
                    </a:lnTo>
                    <a:lnTo>
                      <a:pt x="102" y="0"/>
                    </a:lnTo>
                    <a:lnTo>
                      <a:pt x="146" y="5"/>
                    </a:lnTo>
                    <a:lnTo>
                      <a:pt x="176" y="69"/>
                    </a:lnTo>
                    <a:lnTo>
                      <a:pt x="146" y="31"/>
                    </a:lnTo>
                    <a:lnTo>
                      <a:pt x="110" y="28"/>
                    </a:lnTo>
                    <a:lnTo>
                      <a:pt x="84" y="36"/>
                    </a:lnTo>
                    <a:lnTo>
                      <a:pt x="42" y="126"/>
                    </a:lnTo>
                    <a:lnTo>
                      <a:pt x="22" y="232"/>
                    </a:lnTo>
                    <a:lnTo>
                      <a:pt x="10" y="292"/>
                    </a:lnTo>
                    <a:lnTo>
                      <a:pt x="0" y="30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3E844"/>
                  </a:gs>
                  <a:gs pos="100000">
                    <a:srgbClr val="58925F"/>
                  </a:gs>
                </a:gsLst>
                <a:path path="rect">
                  <a:fillToRect t="100000" r="100000"/>
                </a:path>
              </a:gradFill>
              <a:ln w="9525" cap="rnd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197" name="Freeform 493"/>
              <p:cNvSpPr>
                <a:spLocks/>
              </p:cNvSpPr>
              <p:nvPr/>
            </p:nvSpPr>
            <p:spPr bwMode="auto">
              <a:xfrm rot="-813431">
                <a:off x="768" y="3984"/>
                <a:ext cx="240" cy="288"/>
              </a:xfrm>
              <a:custGeom>
                <a:avLst/>
                <a:gdLst>
                  <a:gd name="T0" fmla="*/ 19 w 242"/>
                  <a:gd name="T1" fmla="*/ 315 h 242"/>
                  <a:gd name="T2" fmla="*/ 55 w 242"/>
                  <a:gd name="T3" fmla="*/ 393 h 242"/>
                  <a:gd name="T4" fmla="*/ 81 w 242"/>
                  <a:gd name="T5" fmla="*/ 497 h 242"/>
                  <a:gd name="T6" fmla="*/ 96 w 242"/>
                  <a:gd name="T7" fmla="*/ 588 h 242"/>
                  <a:gd name="T8" fmla="*/ 111 w 242"/>
                  <a:gd name="T9" fmla="*/ 813 h 242"/>
                  <a:gd name="T10" fmla="*/ 141 w 242"/>
                  <a:gd name="T11" fmla="*/ 790 h 242"/>
                  <a:gd name="T12" fmla="*/ 150 w 242"/>
                  <a:gd name="T13" fmla="*/ 813 h 242"/>
                  <a:gd name="T14" fmla="*/ 156 w 242"/>
                  <a:gd name="T15" fmla="*/ 730 h 242"/>
                  <a:gd name="T16" fmla="*/ 174 w 242"/>
                  <a:gd name="T17" fmla="*/ 568 h 242"/>
                  <a:gd name="T18" fmla="*/ 188 w 242"/>
                  <a:gd name="T19" fmla="*/ 497 h 242"/>
                  <a:gd name="T20" fmla="*/ 206 w 242"/>
                  <a:gd name="T21" fmla="*/ 457 h 242"/>
                  <a:gd name="T22" fmla="*/ 218 w 242"/>
                  <a:gd name="T23" fmla="*/ 464 h 242"/>
                  <a:gd name="T24" fmla="*/ 227 w 242"/>
                  <a:gd name="T25" fmla="*/ 487 h 242"/>
                  <a:gd name="T26" fmla="*/ 206 w 242"/>
                  <a:gd name="T27" fmla="*/ 375 h 242"/>
                  <a:gd name="T28" fmla="*/ 182 w 242"/>
                  <a:gd name="T29" fmla="*/ 388 h 242"/>
                  <a:gd name="T30" fmla="*/ 171 w 242"/>
                  <a:gd name="T31" fmla="*/ 405 h 242"/>
                  <a:gd name="T32" fmla="*/ 165 w 242"/>
                  <a:gd name="T33" fmla="*/ 437 h 242"/>
                  <a:gd name="T34" fmla="*/ 156 w 242"/>
                  <a:gd name="T35" fmla="*/ 446 h 242"/>
                  <a:gd name="T36" fmla="*/ 141 w 242"/>
                  <a:gd name="T37" fmla="*/ 580 h 242"/>
                  <a:gd name="T38" fmla="*/ 96 w 242"/>
                  <a:gd name="T39" fmla="*/ 162 h 242"/>
                  <a:gd name="T40" fmla="*/ 40 w 242"/>
                  <a:gd name="T41" fmla="*/ 0 h 242"/>
                  <a:gd name="T42" fmla="*/ 69 w 242"/>
                  <a:gd name="T43" fmla="*/ 130 h 242"/>
                  <a:gd name="T44" fmla="*/ 96 w 242"/>
                  <a:gd name="T45" fmla="*/ 284 h 242"/>
                  <a:gd name="T46" fmla="*/ 105 w 242"/>
                  <a:gd name="T47" fmla="*/ 375 h 242"/>
                  <a:gd name="T48" fmla="*/ 108 w 242"/>
                  <a:gd name="T49" fmla="*/ 516 h 242"/>
                  <a:gd name="T50" fmla="*/ 87 w 242"/>
                  <a:gd name="T51" fmla="*/ 437 h 242"/>
                  <a:gd name="T52" fmla="*/ 63 w 242"/>
                  <a:gd name="T53" fmla="*/ 344 h 242"/>
                  <a:gd name="T54" fmla="*/ 52 w 242"/>
                  <a:gd name="T55" fmla="*/ 303 h 242"/>
                  <a:gd name="T56" fmla="*/ 43 w 242"/>
                  <a:gd name="T57" fmla="*/ 284 h 242"/>
                  <a:gd name="T58" fmla="*/ 16 w 242"/>
                  <a:gd name="T59" fmla="*/ 296 h 242"/>
                  <a:gd name="T60" fmla="*/ 4 w 242"/>
                  <a:gd name="T61" fmla="*/ 336 h 242"/>
                  <a:gd name="T62" fmla="*/ 19 w 242"/>
                  <a:gd name="T63" fmla="*/ 315 h 24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42"/>
                  <a:gd name="T97" fmla="*/ 0 h 242"/>
                  <a:gd name="T98" fmla="*/ 242 w 242"/>
                  <a:gd name="T99" fmla="*/ 242 h 24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42" h="242">
                    <a:moveTo>
                      <a:pt x="19" y="93"/>
                    </a:moveTo>
                    <a:cubicBezTo>
                      <a:pt x="37" y="98"/>
                      <a:pt x="41" y="107"/>
                      <a:pt x="55" y="117"/>
                    </a:cubicBezTo>
                    <a:cubicBezTo>
                      <a:pt x="63" y="129"/>
                      <a:pt x="76" y="139"/>
                      <a:pt x="88" y="147"/>
                    </a:cubicBezTo>
                    <a:cubicBezTo>
                      <a:pt x="94" y="156"/>
                      <a:pt x="97" y="165"/>
                      <a:pt x="103" y="174"/>
                    </a:cubicBezTo>
                    <a:cubicBezTo>
                      <a:pt x="109" y="196"/>
                      <a:pt x="114" y="218"/>
                      <a:pt x="118" y="240"/>
                    </a:cubicBezTo>
                    <a:cubicBezTo>
                      <a:pt x="132" y="235"/>
                      <a:pt x="133" y="230"/>
                      <a:pt x="148" y="234"/>
                    </a:cubicBezTo>
                    <a:cubicBezTo>
                      <a:pt x="151" y="236"/>
                      <a:pt x="154" y="242"/>
                      <a:pt x="157" y="240"/>
                    </a:cubicBezTo>
                    <a:cubicBezTo>
                      <a:pt x="164" y="235"/>
                      <a:pt x="161" y="224"/>
                      <a:pt x="163" y="216"/>
                    </a:cubicBezTo>
                    <a:cubicBezTo>
                      <a:pt x="168" y="199"/>
                      <a:pt x="173" y="183"/>
                      <a:pt x="181" y="168"/>
                    </a:cubicBezTo>
                    <a:cubicBezTo>
                      <a:pt x="198" y="138"/>
                      <a:pt x="185" y="157"/>
                      <a:pt x="202" y="147"/>
                    </a:cubicBezTo>
                    <a:cubicBezTo>
                      <a:pt x="208" y="143"/>
                      <a:pt x="220" y="135"/>
                      <a:pt x="220" y="135"/>
                    </a:cubicBezTo>
                    <a:cubicBezTo>
                      <a:pt x="224" y="136"/>
                      <a:pt x="228" y="136"/>
                      <a:pt x="232" y="138"/>
                    </a:cubicBezTo>
                    <a:cubicBezTo>
                      <a:pt x="235" y="139"/>
                      <a:pt x="242" y="147"/>
                      <a:pt x="241" y="144"/>
                    </a:cubicBezTo>
                    <a:cubicBezTo>
                      <a:pt x="236" y="129"/>
                      <a:pt x="234" y="120"/>
                      <a:pt x="220" y="111"/>
                    </a:cubicBezTo>
                    <a:cubicBezTo>
                      <a:pt x="212" y="112"/>
                      <a:pt x="204" y="112"/>
                      <a:pt x="196" y="114"/>
                    </a:cubicBezTo>
                    <a:cubicBezTo>
                      <a:pt x="190" y="115"/>
                      <a:pt x="178" y="120"/>
                      <a:pt x="178" y="120"/>
                    </a:cubicBezTo>
                    <a:cubicBezTo>
                      <a:pt x="176" y="123"/>
                      <a:pt x="175" y="127"/>
                      <a:pt x="172" y="129"/>
                    </a:cubicBezTo>
                    <a:cubicBezTo>
                      <a:pt x="170" y="131"/>
                      <a:pt x="165" y="130"/>
                      <a:pt x="163" y="132"/>
                    </a:cubicBezTo>
                    <a:cubicBezTo>
                      <a:pt x="161" y="134"/>
                      <a:pt x="150" y="166"/>
                      <a:pt x="148" y="171"/>
                    </a:cubicBezTo>
                    <a:cubicBezTo>
                      <a:pt x="145" y="132"/>
                      <a:pt x="140" y="72"/>
                      <a:pt x="103" y="48"/>
                    </a:cubicBezTo>
                    <a:cubicBezTo>
                      <a:pt x="96" y="26"/>
                      <a:pt x="62" y="7"/>
                      <a:pt x="40" y="0"/>
                    </a:cubicBezTo>
                    <a:cubicBezTo>
                      <a:pt x="49" y="14"/>
                      <a:pt x="60" y="34"/>
                      <a:pt x="76" y="39"/>
                    </a:cubicBezTo>
                    <a:cubicBezTo>
                      <a:pt x="86" y="54"/>
                      <a:pt x="96" y="68"/>
                      <a:pt x="103" y="84"/>
                    </a:cubicBezTo>
                    <a:cubicBezTo>
                      <a:pt x="107" y="93"/>
                      <a:pt x="112" y="111"/>
                      <a:pt x="112" y="111"/>
                    </a:cubicBezTo>
                    <a:cubicBezTo>
                      <a:pt x="114" y="125"/>
                      <a:pt x="119" y="140"/>
                      <a:pt x="115" y="153"/>
                    </a:cubicBezTo>
                    <a:cubicBezTo>
                      <a:pt x="101" y="132"/>
                      <a:pt x="109" y="139"/>
                      <a:pt x="94" y="129"/>
                    </a:cubicBezTo>
                    <a:cubicBezTo>
                      <a:pt x="90" y="117"/>
                      <a:pt x="80" y="108"/>
                      <a:pt x="70" y="102"/>
                    </a:cubicBezTo>
                    <a:cubicBezTo>
                      <a:pt x="64" y="98"/>
                      <a:pt x="58" y="94"/>
                      <a:pt x="52" y="90"/>
                    </a:cubicBezTo>
                    <a:cubicBezTo>
                      <a:pt x="49" y="88"/>
                      <a:pt x="43" y="84"/>
                      <a:pt x="43" y="84"/>
                    </a:cubicBezTo>
                    <a:cubicBezTo>
                      <a:pt x="34" y="85"/>
                      <a:pt x="25" y="86"/>
                      <a:pt x="16" y="87"/>
                    </a:cubicBezTo>
                    <a:cubicBezTo>
                      <a:pt x="10" y="88"/>
                      <a:pt x="0" y="95"/>
                      <a:pt x="4" y="99"/>
                    </a:cubicBezTo>
                    <a:cubicBezTo>
                      <a:pt x="7" y="102"/>
                      <a:pt x="29" y="83"/>
                      <a:pt x="19" y="9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5AE471"/>
                  </a:gs>
                  <a:gs pos="50000">
                    <a:srgbClr val="008000"/>
                  </a:gs>
                  <a:gs pos="100000">
                    <a:srgbClr val="5AE471"/>
                  </a:gs>
                </a:gsLst>
                <a:lin ang="0" scaled="1"/>
              </a:gra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sp>
          <p:nvSpPr>
            <p:cNvPr id="4184" name="Freeform 494"/>
            <p:cNvSpPr>
              <a:spLocks/>
            </p:cNvSpPr>
            <p:nvPr/>
          </p:nvSpPr>
          <p:spPr bwMode="auto">
            <a:xfrm flipH="1">
              <a:off x="3552" y="3648"/>
              <a:ext cx="120" cy="128"/>
            </a:xfrm>
            <a:custGeom>
              <a:avLst/>
              <a:gdLst>
                <a:gd name="T0" fmla="*/ 0 w 242"/>
                <a:gd name="T1" fmla="*/ 1 h 242"/>
                <a:gd name="T2" fmla="*/ 0 w 242"/>
                <a:gd name="T3" fmla="*/ 2 h 242"/>
                <a:gd name="T4" fmla="*/ 0 w 242"/>
                <a:gd name="T5" fmla="*/ 2 h 242"/>
                <a:gd name="T6" fmla="*/ 0 w 242"/>
                <a:gd name="T7" fmla="*/ 2 h 242"/>
                <a:gd name="T8" fmla="*/ 0 w 242"/>
                <a:gd name="T9" fmla="*/ 3 h 242"/>
                <a:gd name="T10" fmla="*/ 1 w 242"/>
                <a:gd name="T11" fmla="*/ 3 h 242"/>
                <a:gd name="T12" fmla="*/ 1 w 242"/>
                <a:gd name="T13" fmla="*/ 3 h 242"/>
                <a:gd name="T14" fmla="*/ 1 w 242"/>
                <a:gd name="T15" fmla="*/ 3 h 242"/>
                <a:gd name="T16" fmla="*/ 1 w 242"/>
                <a:gd name="T17" fmla="*/ 2 h 242"/>
                <a:gd name="T18" fmla="*/ 1 w 242"/>
                <a:gd name="T19" fmla="*/ 2 h 242"/>
                <a:gd name="T20" fmla="*/ 1 w 242"/>
                <a:gd name="T21" fmla="*/ 2 h 242"/>
                <a:gd name="T22" fmla="*/ 1 w 242"/>
                <a:gd name="T23" fmla="*/ 2 h 242"/>
                <a:gd name="T24" fmla="*/ 1 w 242"/>
                <a:gd name="T25" fmla="*/ 2 h 242"/>
                <a:gd name="T26" fmla="*/ 1 w 242"/>
                <a:gd name="T27" fmla="*/ 1 h 242"/>
                <a:gd name="T28" fmla="*/ 1 w 242"/>
                <a:gd name="T29" fmla="*/ 2 h 242"/>
                <a:gd name="T30" fmla="*/ 1 w 242"/>
                <a:gd name="T31" fmla="*/ 2 h 242"/>
                <a:gd name="T32" fmla="*/ 1 w 242"/>
                <a:gd name="T33" fmla="*/ 2 h 242"/>
                <a:gd name="T34" fmla="*/ 1 w 242"/>
                <a:gd name="T35" fmla="*/ 2 h 242"/>
                <a:gd name="T36" fmla="*/ 1 w 242"/>
                <a:gd name="T37" fmla="*/ 2 h 242"/>
                <a:gd name="T38" fmla="*/ 0 w 242"/>
                <a:gd name="T39" fmla="*/ 1 h 242"/>
                <a:gd name="T40" fmla="*/ 0 w 242"/>
                <a:gd name="T41" fmla="*/ 0 h 242"/>
                <a:gd name="T42" fmla="*/ 0 w 242"/>
                <a:gd name="T43" fmla="*/ 1 h 242"/>
                <a:gd name="T44" fmla="*/ 0 w 242"/>
                <a:gd name="T45" fmla="*/ 1 h 242"/>
                <a:gd name="T46" fmla="*/ 0 w 242"/>
                <a:gd name="T47" fmla="*/ 1 h 242"/>
                <a:gd name="T48" fmla="*/ 0 w 242"/>
                <a:gd name="T49" fmla="*/ 2 h 242"/>
                <a:gd name="T50" fmla="*/ 0 w 242"/>
                <a:gd name="T51" fmla="*/ 2 h 242"/>
                <a:gd name="T52" fmla="*/ 0 w 242"/>
                <a:gd name="T53" fmla="*/ 1 h 242"/>
                <a:gd name="T54" fmla="*/ 0 w 242"/>
                <a:gd name="T55" fmla="*/ 1 h 242"/>
                <a:gd name="T56" fmla="*/ 0 w 242"/>
                <a:gd name="T57" fmla="*/ 1 h 242"/>
                <a:gd name="T58" fmla="*/ 0 w 242"/>
                <a:gd name="T59" fmla="*/ 1 h 242"/>
                <a:gd name="T60" fmla="*/ 0 w 242"/>
                <a:gd name="T61" fmla="*/ 1 h 242"/>
                <a:gd name="T62" fmla="*/ 0 w 242"/>
                <a:gd name="T63" fmla="*/ 1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FF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185" name="Freeform 495"/>
            <p:cNvSpPr>
              <a:spLocks/>
            </p:cNvSpPr>
            <p:nvPr/>
          </p:nvSpPr>
          <p:spPr bwMode="auto">
            <a:xfrm>
              <a:off x="3024" y="3648"/>
              <a:ext cx="97" cy="167"/>
            </a:xfrm>
            <a:custGeom>
              <a:avLst/>
              <a:gdLst>
                <a:gd name="T0" fmla="*/ 0 w 242"/>
                <a:gd name="T1" fmla="*/ 7 h 242"/>
                <a:gd name="T2" fmla="*/ 0 w 242"/>
                <a:gd name="T3" fmla="*/ 9 h 242"/>
                <a:gd name="T4" fmla="*/ 0 w 242"/>
                <a:gd name="T5" fmla="*/ 11 h 242"/>
                <a:gd name="T6" fmla="*/ 0 w 242"/>
                <a:gd name="T7" fmla="*/ 13 h 242"/>
                <a:gd name="T8" fmla="*/ 0 w 242"/>
                <a:gd name="T9" fmla="*/ 18 h 242"/>
                <a:gd name="T10" fmla="*/ 0 w 242"/>
                <a:gd name="T11" fmla="*/ 18 h 242"/>
                <a:gd name="T12" fmla="*/ 0 w 242"/>
                <a:gd name="T13" fmla="*/ 18 h 242"/>
                <a:gd name="T14" fmla="*/ 0 w 242"/>
                <a:gd name="T15" fmla="*/ 16 h 242"/>
                <a:gd name="T16" fmla="*/ 0 w 242"/>
                <a:gd name="T17" fmla="*/ 12 h 242"/>
                <a:gd name="T18" fmla="*/ 0 w 242"/>
                <a:gd name="T19" fmla="*/ 11 h 242"/>
                <a:gd name="T20" fmla="*/ 0 w 242"/>
                <a:gd name="T21" fmla="*/ 10 h 242"/>
                <a:gd name="T22" fmla="*/ 0 w 242"/>
                <a:gd name="T23" fmla="*/ 10 h 242"/>
                <a:gd name="T24" fmla="*/ 0 w 242"/>
                <a:gd name="T25" fmla="*/ 10 h 242"/>
                <a:gd name="T26" fmla="*/ 0 w 242"/>
                <a:gd name="T27" fmla="*/ 8 h 242"/>
                <a:gd name="T28" fmla="*/ 0 w 242"/>
                <a:gd name="T29" fmla="*/ 8 h 242"/>
                <a:gd name="T30" fmla="*/ 0 w 242"/>
                <a:gd name="T31" fmla="*/ 9 h 242"/>
                <a:gd name="T32" fmla="*/ 0 w 242"/>
                <a:gd name="T33" fmla="*/ 10 h 242"/>
                <a:gd name="T34" fmla="*/ 0 w 242"/>
                <a:gd name="T35" fmla="*/ 10 h 242"/>
                <a:gd name="T36" fmla="*/ 0 w 242"/>
                <a:gd name="T37" fmla="*/ 13 h 242"/>
                <a:gd name="T38" fmla="*/ 0 w 242"/>
                <a:gd name="T39" fmla="*/ 4 h 242"/>
                <a:gd name="T40" fmla="*/ 0 w 242"/>
                <a:gd name="T41" fmla="*/ 0 h 242"/>
                <a:gd name="T42" fmla="*/ 0 w 242"/>
                <a:gd name="T43" fmla="*/ 3 h 242"/>
                <a:gd name="T44" fmla="*/ 0 w 242"/>
                <a:gd name="T45" fmla="*/ 6 h 242"/>
                <a:gd name="T46" fmla="*/ 0 w 242"/>
                <a:gd name="T47" fmla="*/ 8 h 242"/>
                <a:gd name="T48" fmla="*/ 0 w 242"/>
                <a:gd name="T49" fmla="*/ 12 h 242"/>
                <a:gd name="T50" fmla="*/ 0 w 242"/>
                <a:gd name="T51" fmla="*/ 10 h 242"/>
                <a:gd name="T52" fmla="*/ 0 w 242"/>
                <a:gd name="T53" fmla="*/ 8 h 242"/>
                <a:gd name="T54" fmla="*/ 0 w 242"/>
                <a:gd name="T55" fmla="*/ 7 h 242"/>
                <a:gd name="T56" fmla="*/ 0 w 242"/>
                <a:gd name="T57" fmla="*/ 6 h 242"/>
                <a:gd name="T58" fmla="*/ 0 w 242"/>
                <a:gd name="T59" fmla="*/ 6 h 242"/>
                <a:gd name="T60" fmla="*/ 0 w 242"/>
                <a:gd name="T61" fmla="*/ 7 h 242"/>
                <a:gd name="T62" fmla="*/ 0 w 242"/>
                <a:gd name="T63" fmla="*/ 7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592" name="Freeform 496"/>
            <p:cNvSpPr>
              <a:spLocks/>
            </p:cNvSpPr>
            <p:nvPr/>
          </p:nvSpPr>
          <p:spPr bwMode="auto">
            <a:xfrm>
              <a:off x="3072" y="3696"/>
              <a:ext cx="351" cy="168"/>
            </a:xfrm>
            <a:custGeom>
              <a:avLst/>
              <a:gdLst/>
              <a:ahLst/>
              <a:cxnLst>
                <a:cxn ang="0">
                  <a:pos x="3" y="129"/>
                </a:cxn>
                <a:cxn ang="0">
                  <a:pos x="48" y="87"/>
                </a:cxn>
                <a:cxn ang="0">
                  <a:pos x="72" y="54"/>
                </a:cxn>
                <a:cxn ang="0">
                  <a:pos x="75" y="45"/>
                </a:cxn>
                <a:cxn ang="0">
                  <a:pos x="138" y="18"/>
                </a:cxn>
                <a:cxn ang="0">
                  <a:pos x="156" y="6"/>
                </a:cxn>
                <a:cxn ang="0">
                  <a:pos x="174" y="0"/>
                </a:cxn>
                <a:cxn ang="0">
                  <a:pos x="261" y="24"/>
                </a:cxn>
                <a:cxn ang="0">
                  <a:pos x="294" y="33"/>
                </a:cxn>
                <a:cxn ang="0">
                  <a:pos x="303" y="36"/>
                </a:cxn>
                <a:cxn ang="0">
                  <a:pos x="318" y="51"/>
                </a:cxn>
                <a:cxn ang="0">
                  <a:pos x="336" y="78"/>
                </a:cxn>
                <a:cxn ang="0">
                  <a:pos x="348" y="105"/>
                </a:cxn>
                <a:cxn ang="0">
                  <a:pos x="330" y="117"/>
                </a:cxn>
                <a:cxn ang="0">
                  <a:pos x="321" y="123"/>
                </a:cxn>
                <a:cxn ang="0">
                  <a:pos x="288" y="156"/>
                </a:cxn>
                <a:cxn ang="0">
                  <a:pos x="237" y="147"/>
                </a:cxn>
                <a:cxn ang="0">
                  <a:pos x="195" y="153"/>
                </a:cxn>
                <a:cxn ang="0">
                  <a:pos x="192" y="162"/>
                </a:cxn>
                <a:cxn ang="0">
                  <a:pos x="174" y="168"/>
                </a:cxn>
                <a:cxn ang="0">
                  <a:pos x="84" y="159"/>
                </a:cxn>
                <a:cxn ang="0">
                  <a:pos x="9" y="153"/>
                </a:cxn>
                <a:cxn ang="0">
                  <a:pos x="3" y="144"/>
                </a:cxn>
                <a:cxn ang="0">
                  <a:pos x="3" y="129"/>
                </a:cxn>
              </a:cxnLst>
              <a:rect l="0" t="0" r="r" b="b"/>
              <a:pathLst>
                <a:path w="348" h="168">
                  <a:moveTo>
                    <a:pt x="3" y="129"/>
                  </a:moveTo>
                  <a:cubicBezTo>
                    <a:pt x="26" y="121"/>
                    <a:pt x="29" y="99"/>
                    <a:pt x="48" y="87"/>
                  </a:cubicBezTo>
                  <a:cubicBezTo>
                    <a:pt x="57" y="74"/>
                    <a:pt x="58" y="63"/>
                    <a:pt x="72" y="54"/>
                  </a:cubicBezTo>
                  <a:cubicBezTo>
                    <a:pt x="73" y="51"/>
                    <a:pt x="72" y="47"/>
                    <a:pt x="75" y="45"/>
                  </a:cubicBezTo>
                  <a:cubicBezTo>
                    <a:pt x="91" y="34"/>
                    <a:pt x="119" y="31"/>
                    <a:pt x="138" y="18"/>
                  </a:cubicBezTo>
                  <a:cubicBezTo>
                    <a:pt x="144" y="14"/>
                    <a:pt x="149" y="8"/>
                    <a:pt x="156" y="6"/>
                  </a:cubicBezTo>
                  <a:cubicBezTo>
                    <a:pt x="162" y="4"/>
                    <a:pt x="174" y="0"/>
                    <a:pt x="174" y="0"/>
                  </a:cubicBezTo>
                  <a:cubicBezTo>
                    <a:pt x="205" y="6"/>
                    <a:pt x="230" y="19"/>
                    <a:pt x="261" y="24"/>
                  </a:cubicBezTo>
                  <a:cubicBezTo>
                    <a:pt x="278" y="27"/>
                    <a:pt x="276" y="27"/>
                    <a:pt x="294" y="33"/>
                  </a:cubicBezTo>
                  <a:cubicBezTo>
                    <a:pt x="297" y="34"/>
                    <a:pt x="303" y="36"/>
                    <a:pt x="303" y="36"/>
                  </a:cubicBezTo>
                  <a:cubicBezTo>
                    <a:pt x="319" y="60"/>
                    <a:pt x="298" y="31"/>
                    <a:pt x="318" y="51"/>
                  </a:cubicBezTo>
                  <a:cubicBezTo>
                    <a:pt x="326" y="59"/>
                    <a:pt x="327" y="69"/>
                    <a:pt x="336" y="78"/>
                  </a:cubicBezTo>
                  <a:cubicBezTo>
                    <a:pt x="339" y="88"/>
                    <a:pt x="345" y="95"/>
                    <a:pt x="348" y="105"/>
                  </a:cubicBezTo>
                  <a:cubicBezTo>
                    <a:pt x="342" y="109"/>
                    <a:pt x="336" y="113"/>
                    <a:pt x="330" y="117"/>
                  </a:cubicBezTo>
                  <a:cubicBezTo>
                    <a:pt x="327" y="119"/>
                    <a:pt x="321" y="123"/>
                    <a:pt x="321" y="123"/>
                  </a:cubicBezTo>
                  <a:cubicBezTo>
                    <a:pt x="313" y="146"/>
                    <a:pt x="312" y="148"/>
                    <a:pt x="288" y="156"/>
                  </a:cubicBezTo>
                  <a:cubicBezTo>
                    <a:pt x="271" y="153"/>
                    <a:pt x="254" y="149"/>
                    <a:pt x="237" y="147"/>
                  </a:cubicBezTo>
                  <a:cubicBezTo>
                    <a:pt x="223" y="148"/>
                    <a:pt x="205" y="143"/>
                    <a:pt x="195" y="153"/>
                  </a:cubicBezTo>
                  <a:cubicBezTo>
                    <a:pt x="193" y="155"/>
                    <a:pt x="195" y="160"/>
                    <a:pt x="192" y="162"/>
                  </a:cubicBezTo>
                  <a:cubicBezTo>
                    <a:pt x="187" y="166"/>
                    <a:pt x="174" y="168"/>
                    <a:pt x="174" y="168"/>
                  </a:cubicBezTo>
                  <a:cubicBezTo>
                    <a:pt x="138" y="166"/>
                    <a:pt x="117" y="163"/>
                    <a:pt x="84" y="159"/>
                  </a:cubicBezTo>
                  <a:cubicBezTo>
                    <a:pt x="59" y="167"/>
                    <a:pt x="31" y="168"/>
                    <a:pt x="9" y="153"/>
                  </a:cubicBezTo>
                  <a:cubicBezTo>
                    <a:pt x="7" y="150"/>
                    <a:pt x="4" y="148"/>
                    <a:pt x="3" y="144"/>
                  </a:cubicBezTo>
                  <a:cubicBezTo>
                    <a:pt x="0" y="127"/>
                    <a:pt x="31" y="136"/>
                    <a:pt x="3" y="12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rgbClr val="663300">
                    <a:alpha val="88000"/>
                  </a:srgb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4187" name="Freeform 497"/>
            <p:cNvSpPr>
              <a:spLocks/>
            </p:cNvSpPr>
            <p:nvPr/>
          </p:nvSpPr>
          <p:spPr bwMode="auto">
            <a:xfrm>
              <a:off x="2712" y="3676"/>
              <a:ext cx="976" cy="224"/>
            </a:xfrm>
            <a:custGeom>
              <a:avLst/>
              <a:gdLst>
                <a:gd name="T0" fmla="*/ 120 w 976"/>
                <a:gd name="T1" fmla="*/ 68 h 224"/>
                <a:gd name="T2" fmla="*/ 0 w 976"/>
                <a:gd name="T3" fmla="*/ 112 h 224"/>
                <a:gd name="T4" fmla="*/ 156 w 976"/>
                <a:gd name="T5" fmla="*/ 172 h 224"/>
                <a:gd name="T6" fmla="*/ 424 w 976"/>
                <a:gd name="T7" fmla="*/ 224 h 224"/>
                <a:gd name="T8" fmla="*/ 748 w 976"/>
                <a:gd name="T9" fmla="*/ 204 h 224"/>
                <a:gd name="T10" fmla="*/ 976 w 976"/>
                <a:gd name="T11" fmla="*/ 136 h 224"/>
                <a:gd name="T12" fmla="*/ 952 w 976"/>
                <a:gd name="T13" fmla="*/ 64 h 224"/>
                <a:gd name="T14" fmla="*/ 868 w 976"/>
                <a:gd name="T15" fmla="*/ 0 h 224"/>
                <a:gd name="T16" fmla="*/ 832 w 976"/>
                <a:gd name="T17" fmla="*/ 92 h 224"/>
                <a:gd name="T18" fmla="*/ 736 w 976"/>
                <a:gd name="T19" fmla="*/ 112 h 224"/>
                <a:gd name="T20" fmla="*/ 692 w 976"/>
                <a:gd name="T21" fmla="*/ 136 h 224"/>
                <a:gd name="T22" fmla="*/ 652 w 976"/>
                <a:gd name="T23" fmla="*/ 180 h 224"/>
                <a:gd name="T24" fmla="*/ 572 w 976"/>
                <a:gd name="T25" fmla="*/ 164 h 224"/>
                <a:gd name="T26" fmla="*/ 464 w 976"/>
                <a:gd name="T27" fmla="*/ 188 h 224"/>
                <a:gd name="T28" fmla="*/ 424 w 976"/>
                <a:gd name="T29" fmla="*/ 152 h 224"/>
                <a:gd name="T30" fmla="*/ 372 w 976"/>
                <a:gd name="T31" fmla="*/ 112 h 224"/>
                <a:gd name="T32" fmla="*/ 264 w 976"/>
                <a:gd name="T33" fmla="*/ 104 h 224"/>
                <a:gd name="T34" fmla="*/ 120 w 976"/>
                <a:gd name="T35" fmla="*/ 68 h 2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76"/>
                <a:gd name="T55" fmla="*/ 0 h 224"/>
                <a:gd name="T56" fmla="*/ 976 w 976"/>
                <a:gd name="T57" fmla="*/ 224 h 2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76" h="224">
                  <a:moveTo>
                    <a:pt x="120" y="68"/>
                  </a:moveTo>
                  <a:lnTo>
                    <a:pt x="0" y="112"/>
                  </a:lnTo>
                  <a:lnTo>
                    <a:pt x="156" y="172"/>
                  </a:lnTo>
                  <a:lnTo>
                    <a:pt x="424" y="224"/>
                  </a:lnTo>
                  <a:lnTo>
                    <a:pt x="748" y="204"/>
                  </a:lnTo>
                  <a:lnTo>
                    <a:pt x="976" y="136"/>
                  </a:lnTo>
                  <a:lnTo>
                    <a:pt x="952" y="64"/>
                  </a:lnTo>
                  <a:lnTo>
                    <a:pt x="868" y="0"/>
                  </a:lnTo>
                  <a:lnTo>
                    <a:pt x="832" y="92"/>
                  </a:lnTo>
                  <a:lnTo>
                    <a:pt x="736" y="112"/>
                  </a:lnTo>
                  <a:lnTo>
                    <a:pt x="692" y="136"/>
                  </a:lnTo>
                  <a:lnTo>
                    <a:pt x="652" y="180"/>
                  </a:lnTo>
                  <a:lnTo>
                    <a:pt x="572" y="164"/>
                  </a:lnTo>
                  <a:lnTo>
                    <a:pt x="464" y="188"/>
                  </a:lnTo>
                  <a:lnTo>
                    <a:pt x="424" y="152"/>
                  </a:lnTo>
                  <a:lnTo>
                    <a:pt x="372" y="112"/>
                  </a:lnTo>
                  <a:lnTo>
                    <a:pt x="264" y="104"/>
                  </a:lnTo>
                  <a:lnTo>
                    <a:pt x="120" y="68"/>
                  </a:lnTo>
                  <a:close/>
                </a:path>
              </a:pathLst>
            </a:custGeom>
            <a:gradFill rotWithShape="1">
              <a:gsLst>
                <a:gs pos="0">
                  <a:srgbClr val="63E844">
                    <a:alpha val="14998"/>
                  </a:srgbClr>
                </a:gs>
                <a:gs pos="100000">
                  <a:srgbClr val="CCCC00">
                    <a:alpha val="92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4555" name="Group 498"/>
            <p:cNvGrpSpPr>
              <a:grpSpLocks/>
            </p:cNvGrpSpPr>
            <p:nvPr/>
          </p:nvGrpSpPr>
          <p:grpSpPr bwMode="auto">
            <a:xfrm>
              <a:off x="3216" y="3264"/>
              <a:ext cx="240" cy="275"/>
              <a:chOff x="3168" y="2592"/>
              <a:chExt cx="1104" cy="1056"/>
            </a:xfrm>
          </p:grpSpPr>
          <p:sp>
            <p:nvSpPr>
              <p:cNvPr id="4189" name="Freeform 499" descr="Орех"/>
              <p:cNvSpPr>
                <a:spLocks/>
              </p:cNvSpPr>
              <p:nvPr/>
            </p:nvSpPr>
            <p:spPr bwMode="auto">
              <a:xfrm>
                <a:off x="3360" y="2832"/>
                <a:ext cx="720" cy="816"/>
              </a:xfrm>
              <a:custGeom>
                <a:avLst/>
                <a:gdLst>
                  <a:gd name="T0" fmla="*/ 336 w 720"/>
                  <a:gd name="T1" fmla="*/ 768 h 816"/>
                  <a:gd name="T2" fmla="*/ 339 w 720"/>
                  <a:gd name="T3" fmla="*/ 621 h 816"/>
                  <a:gd name="T4" fmla="*/ 321 w 720"/>
                  <a:gd name="T5" fmla="*/ 546 h 816"/>
                  <a:gd name="T6" fmla="*/ 234 w 720"/>
                  <a:gd name="T7" fmla="*/ 468 h 816"/>
                  <a:gd name="T8" fmla="*/ 201 w 720"/>
                  <a:gd name="T9" fmla="*/ 417 h 816"/>
                  <a:gd name="T10" fmla="*/ 96 w 720"/>
                  <a:gd name="T11" fmla="*/ 336 h 816"/>
                  <a:gd name="T12" fmla="*/ 0 w 720"/>
                  <a:gd name="T13" fmla="*/ 336 h 816"/>
                  <a:gd name="T14" fmla="*/ 147 w 720"/>
                  <a:gd name="T15" fmla="*/ 375 h 816"/>
                  <a:gd name="T16" fmla="*/ 150 w 720"/>
                  <a:gd name="T17" fmla="*/ 342 h 816"/>
                  <a:gd name="T18" fmla="*/ 228 w 720"/>
                  <a:gd name="T19" fmla="*/ 423 h 816"/>
                  <a:gd name="T20" fmla="*/ 246 w 720"/>
                  <a:gd name="T21" fmla="*/ 441 h 816"/>
                  <a:gd name="T22" fmla="*/ 336 w 720"/>
                  <a:gd name="T23" fmla="*/ 528 h 816"/>
                  <a:gd name="T24" fmla="*/ 384 w 720"/>
                  <a:gd name="T25" fmla="*/ 336 h 816"/>
                  <a:gd name="T26" fmla="*/ 384 w 720"/>
                  <a:gd name="T27" fmla="*/ 240 h 816"/>
                  <a:gd name="T28" fmla="*/ 318 w 720"/>
                  <a:gd name="T29" fmla="*/ 195 h 816"/>
                  <a:gd name="T30" fmla="*/ 240 w 720"/>
                  <a:gd name="T31" fmla="*/ 192 h 816"/>
                  <a:gd name="T32" fmla="*/ 297 w 720"/>
                  <a:gd name="T33" fmla="*/ 171 h 816"/>
                  <a:gd name="T34" fmla="*/ 375 w 720"/>
                  <a:gd name="T35" fmla="*/ 198 h 816"/>
                  <a:gd name="T36" fmla="*/ 408 w 720"/>
                  <a:gd name="T37" fmla="*/ 231 h 816"/>
                  <a:gd name="T38" fmla="*/ 441 w 720"/>
                  <a:gd name="T39" fmla="*/ 180 h 816"/>
                  <a:gd name="T40" fmla="*/ 468 w 720"/>
                  <a:gd name="T41" fmla="*/ 126 h 816"/>
                  <a:gd name="T42" fmla="*/ 528 w 720"/>
                  <a:gd name="T43" fmla="*/ 0 h 816"/>
                  <a:gd name="T44" fmla="*/ 510 w 720"/>
                  <a:gd name="T45" fmla="*/ 96 h 816"/>
                  <a:gd name="T46" fmla="*/ 432 w 720"/>
                  <a:gd name="T47" fmla="*/ 288 h 816"/>
                  <a:gd name="T48" fmla="*/ 384 w 720"/>
                  <a:gd name="T49" fmla="*/ 540 h 816"/>
                  <a:gd name="T50" fmla="*/ 474 w 720"/>
                  <a:gd name="T51" fmla="*/ 453 h 816"/>
                  <a:gd name="T52" fmla="*/ 579 w 720"/>
                  <a:gd name="T53" fmla="*/ 405 h 816"/>
                  <a:gd name="T54" fmla="*/ 720 w 720"/>
                  <a:gd name="T55" fmla="*/ 384 h 816"/>
                  <a:gd name="T56" fmla="*/ 603 w 720"/>
                  <a:gd name="T57" fmla="*/ 426 h 816"/>
                  <a:gd name="T58" fmla="*/ 678 w 720"/>
                  <a:gd name="T59" fmla="*/ 507 h 816"/>
                  <a:gd name="T60" fmla="*/ 576 w 720"/>
                  <a:gd name="T61" fmla="*/ 432 h 816"/>
                  <a:gd name="T62" fmla="*/ 480 w 720"/>
                  <a:gd name="T63" fmla="*/ 480 h 816"/>
                  <a:gd name="T64" fmla="*/ 432 w 720"/>
                  <a:gd name="T65" fmla="*/ 576 h 816"/>
                  <a:gd name="T66" fmla="*/ 432 w 720"/>
                  <a:gd name="T67" fmla="*/ 720 h 816"/>
                  <a:gd name="T68" fmla="*/ 432 w 720"/>
                  <a:gd name="T69" fmla="*/ 816 h 816"/>
                  <a:gd name="T70" fmla="*/ 240 w 720"/>
                  <a:gd name="T71" fmla="*/ 816 h 816"/>
                  <a:gd name="T72" fmla="*/ 303 w 720"/>
                  <a:gd name="T73" fmla="*/ 723 h 816"/>
                  <a:gd name="T74" fmla="*/ 297 w 720"/>
                  <a:gd name="T75" fmla="*/ 600 h 816"/>
                  <a:gd name="T76" fmla="*/ 240 w 720"/>
                  <a:gd name="T77" fmla="*/ 480 h 816"/>
                  <a:gd name="T78" fmla="*/ 288 w 720"/>
                  <a:gd name="T79" fmla="*/ 432 h 816"/>
                  <a:gd name="T80" fmla="*/ 384 w 720"/>
                  <a:gd name="T81" fmla="*/ 624 h 816"/>
                  <a:gd name="T82" fmla="*/ 363 w 720"/>
                  <a:gd name="T83" fmla="*/ 678 h 816"/>
                  <a:gd name="T84" fmla="*/ 336 w 720"/>
                  <a:gd name="T85" fmla="*/ 768 h 81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20"/>
                  <a:gd name="T130" fmla="*/ 0 h 816"/>
                  <a:gd name="T131" fmla="*/ 720 w 720"/>
                  <a:gd name="T132" fmla="*/ 816 h 81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20" h="816">
                    <a:moveTo>
                      <a:pt x="336" y="768"/>
                    </a:moveTo>
                    <a:lnTo>
                      <a:pt x="339" y="621"/>
                    </a:lnTo>
                    <a:lnTo>
                      <a:pt x="321" y="546"/>
                    </a:lnTo>
                    <a:lnTo>
                      <a:pt x="234" y="468"/>
                    </a:lnTo>
                    <a:lnTo>
                      <a:pt x="201" y="417"/>
                    </a:lnTo>
                    <a:lnTo>
                      <a:pt x="96" y="336"/>
                    </a:lnTo>
                    <a:lnTo>
                      <a:pt x="0" y="336"/>
                    </a:lnTo>
                    <a:lnTo>
                      <a:pt x="147" y="375"/>
                    </a:lnTo>
                    <a:lnTo>
                      <a:pt x="150" y="342"/>
                    </a:lnTo>
                    <a:lnTo>
                      <a:pt x="228" y="423"/>
                    </a:lnTo>
                    <a:lnTo>
                      <a:pt x="246" y="441"/>
                    </a:lnTo>
                    <a:lnTo>
                      <a:pt x="336" y="528"/>
                    </a:lnTo>
                    <a:lnTo>
                      <a:pt x="384" y="336"/>
                    </a:lnTo>
                    <a:lnTo>
                      <a:pt x="384" y="240"/>
                    </a:lnTo>
                    <a:lnTo>
                      <a:pt x="318" y="195"/>
                    </a:lnTo>
                    <a:lnTo>
                      <a:pt x="240" y="192"/>
                    </a:lnTo>
                    <a:lnTo>
                      <a:pt x="297" y="171"/>
                    </a:lnTo>
                    <a:lnTo>
                      <a:pt x="375" y="198"/>
                    </a:lnTo>
                    <a:lnTo>
                      <a:pt x="408" y="231"/>
                    </a:lnTo>
                    <a:lnTo>
                      <a:pt x="441" y="180"/>
                    </a:lnTo>
                    <a:lnTo>
                      <a:pt x="468" y="126"/>
                    </a:lnTo>
                    <a:lnTo>
                      <a:pt x="528" y="0"/>
                    </a:lnTo>
                    <a:lnTo>
                      <a:pt x="510" y="96"/>
                    </a:lnTo>
                    <a:lnTo>
                      <a:pt x="432" y="288"/>
                    </a:lnTo>
                    <a:lnTo>
                      <a:pt x="384" y="540"/>
                    </a:lnTo>
                    <a:lnTo>
                      <a:pt x="474" y="453"/>
                    </a:lnTo>
                    <a:lnTo>
                      <a:pt x="579" y="405"/>
                    </a:lnTo>
                    <a:lnTo>
                      <a:pt x="720" y="384"/>
                    </a:lnTo>
                    <a:lnTo>
                      <a:pt x="603" y="426"/>
                    </a:lnTo>
                    <a:lnTo>
                      <a:pt x="678" y="507"/>
                    </a:lnTo>
                    <a:lnTo>
                      <a:pt x="576" y="432"/>
                    </a:lnTo>
                    <a:lnTo>
                      <a:pt x="480" y="480"/>
                    </a:lnTo>
                    <a:lnTo>
                      <a:pt x="432" y="576"/>
                    </a:lnTo>
                    <a:lnTo>
                      <a:pt x="432" y="720"/>
                    </a:lnTo>
                    <a:lnTo>
                      <a:pt x="432" y="816"/>
                    </a:lnTo>
                    <a:lnTo>
                      <a:pt x="240" y="816"/>
                    </a:lnTo>
                    <a:lnTo>
                      <a:pt x="303" y="723"/>
                    </a:lnTo>
                    <a:lnTo>
                      <a:pt x="297" y="600"/>
                    </a:lnTo>
                    <a:lnTo>
                      <a:pt x="240" y="480"/>
                    </a:lnTo>
                    <a:lnTo>
                      <a:pt x="288" y="432"/>
                    </a:lnTo>
                    <a:lnTo>
                      <a:pt x="384" y="624"/>
                    </a:lnTo>
                    <a:lnTo>
                      <a:pt x="363" y="678"/>
                    </a:lnTo>
                    <a:lnTo>
                      <a:pt x="336" y="768"/>
                    </a:lnTo>
                    <a:close/>
                  </a:path>
                </a:pathLst>
              </a:custGeom>
              <a:blipFill dpi="0" rotWithShape="1">
                <a:blip r:embed="rId8" cstate="print">
                  <a:alphaModFix amt="90000"/>
                </a:blip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190" name="Freeform 500" descr="Зеленый мрамор"/>
              <p:cNvSpPr>
                <a:spLocks/>
              </p:cNvSpPr>
              <p:nvPr/>
            </p:nvSpPr>
            <p:spPr bwMode="auto">
              <a:xfrm>
                <a:off x="3168" y="2592"/>
                <a:ext cx="1104" cy="864"/>
              </a:xfrm>
              <a:custGeom>
                <a:avLst/>
                <a:gdLst>
                  <a:gd name="T0" fmla="*/ 336 w 1104"/>
                  <a:gd name="T1" fmla="*/ 672 h 864"/>
                  <a:gd name="T2" fmla="*/ 288 w 1104"/>
                  <a:gd name="T3" fmla="*/ 720 h 864"/>
                  <a:gd name="T4" fmla="*/ 240 w 1104"/>
                  <a:gd name="T5" fmla="*/ 768 h 864"/>
                  <a:gd name="T6" fmla="*/ 144 w 1104"/>
                  <a:gd name="T7" fmla="*/ 768 h 864"/>
                  <a:gd name="T8" fmla="*/ 96 w 1104"/>
                  <a:gd name="T9" fmla="*/ 720 h 864"/>
                  <a:gd name="T10" fmla="*/ 0 w 1104"/>
                  <a:gd name="T11" fmla="*/ 624 h 864"/>
                  <a:gd name="T12" fmla="*/ 0 w 1104"/>
                  <a:gd name="T13" fmla="*/ 528 h 864"/>
                  <a:gd name="T14" fmla="*/ 48 w 1104"/>
                  <a:gd name="T15" fmla="*/ 432 h 864"/>
                  <a:gd name="T16" fmla="*/ 96 w 1104"/>
                  <a:gd name="T17" fmla="*/ 336 h 864"/>
                  <a:gd name="T18" fmla="*/ 192 w 1104"/>
                  <a:gd name="T19" fmla="*/ 384 h 864"/>
                  <a:gd name="T20" fmla="*/ 240 w 1104"/>
                  <a:gd name="T21" fmla="*/ 336 h 864"/>
                  <a:gd name="T22" fmla="*/ 240 w 1104"/>
                  <a:gd name="T23" fmla="*/ 240 h 864"/>
                  <a:gd name="T24" fmla="*/ 336 w 1104"/>
                  <a:gd name="T25" fmla="*/ 192 h 864"/>
                  <a:gd name="T26" fmla="*/ 384 w 1104"/>
                  <a:gd name="T27" fmla="*/ 96 h 864"/>
                  <a:gd name="T28" fmla="*/ 432 w 1104"/>
                  <a:gd name="T29" fmla="*/ 48 h 864"/>
                  <a:gd name="T30" fmla="*/ 576 w 1104"/>
                  <a:gd name="T31" fmla="*/ 0 h 864"/>
                  <a:gd name="T32" fmla="*/ 768 w 1104"/>
                  <a:gd name="T33" fmla="*/ 48 h 864"/>
                  <a:gd name="T34" fmla="*/ 912 w 1104"/>
                  <a:gd name="T35" fmla="*/ 0 h 864"/>
                  <a:gd name="T36" fmla="*/ 1008 w 1104"/>
                  <a:gd name="T37" fmla="*/ 96 h 864"/>
                  <a:gd name="T38" fmla="*/ 1008 w 1104"/>
                  <a:gd name="T39" fmla="*/ 288 h 864"/>
                  <a:gd name="T40" fmla="*/ 864 w 1104"/>
                  <a:gd name="T41" fmla="*/ 336 h 864"/>
                  <a:gd name="T42" fmla="*/ 960 w 1104"/>
                  <a:gd name="T43" fmla="*/ 384 h 864"/>
                  <a:gd name="T44" fmla="*/ 1104 w 1104"/>
                  <a:gd name="T45" fmla="*/ 528 h 864"/>
                  <a:gd name="T46" fmla="*/ 1104 w 1104"/>
                  <a:gd name="T47" fmla="*/ 672 h 864"/>
                  <a:gd name="T48" fmla="*/ 1008 w 1104"/>
                  <a:gd name="T49" fmla="*/ 768 h 864"/>
                  <a:gd name="T50" fmla="*/ 864 w 1104"/>
                  <a:gd name="T51" fmla="*/ 864 h 864"/>
                  <a:gd name="T52" fmla="*/ 768 w 1104"/>
                  <a:gd name="T53" fmla="*/ 816 h 864"/>
                  <a:gd name="T54" fmla="*/ 720 w 1104"/>
                  <a:gd name="T55" fmla="*/ 720 h 864"/>
                  <a:gd name="T56" fmla="*/ 672 w 1104"/>
                  <a:gd name="T57" fmla="*/ 720 h 864"/>
                  <a:gd name="T58" fmla="*/ 672 w 1104"/>
                  <a:gd name="T59" fmla="*/ 624 h 864"/>
                  <a:gd name="T60" fmla="*/ 576 w 1104"/>
                  <a:gd name="T61" fmla="*/ 624 h 864"/>
                  <a:gd name="T62" fmla="*/ 480 w 1104"/>
                  <a:gd name="T63" fmla="*/ 576 h 864"/>
                  <a:gd name="T64" fmla="*/ 432 w 1104"/>
                  <a:gd name="T65" fmla="*/ 576 h 864"/>
                  <a:gd name="T66" fmla="*/ 384 w 1104"/>
                  <a:gd name="T67" fmla="*/ 672 h 864"/>
                  <a:gd name="T68" fmla="*/ 336 w 1104"/>
                  <a:gd name="T69" fmla="*/ 672 h 86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04"/>
                  <a:gd name="T106" fmla="*/ 0 h 864"/>
                  <a:gd name="T107" fmla="*/ 1104 w 1104"/>
                  <a:gd name="T108" fmla="*/ 864 h 86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04" h="864">
                    <a:moveTo>
                      <a:pt x="336" y="672"/>
                    </a:moveTo>
                    <a:lnTo>
                      <a:pt x="288" y="720"/>
                    </a:lnTo>
                    <a:lnTo>
                      <a:pt x="240" y="768"/>
                    </a:lnTo>
                    <a:lnTo>
                      <a:pt x="144" y="768"/>
                    </a:lnTo>
                    <a:lnTo>
                      <a:pt x="96" y="720"/>
                    </a:lnTo>
                    <a:lnTo>
                      <a:pt x="0" y="624"/>
                    </a:lnTo>
                    <a:lnTo>
                      <a:pt x="0" y="528"/>
                    </a:lnTo>
                    <a:lnTo>
                      <a:pt x="48" y="432"/>
                    </a:lnTo>
                    <a:lnTo>
                      <a:pt x="96" y="336"/>
                    </a:lnTo>
                    <a:lnTo>
                      <a:pt x="192" y="384"/>
                    </a:lnTo>
                    <a:lnTo>
                      <a:pt x="240" y="336"/>
                    </a:lnTo>
                    <a:lnTo>
                      <a:pt x="240" y="240"/>
                    </a:lnTo>
                    <a:lnTo>
                      <a:pt x="336" y="192"/>
                    </a:lnTo>
                    <a:lnTo>
                      <a:pt x="384" y="96"/>
                    </a:lnTo>
                    <a:lnTo>
                      <a:pt x="432" y="48"/>
                    </a:lnTo>
                    <a:lnTo>
                      <a:pt x="576" y="0"/>
                    </a:lnTo>
                    <a:lnTo>
                      <a:pt x="768" y="48"/>
                    </a:lnTo>
                    <a:lnTo>
                      <a:pt x="912" y="0"/>
                    </a:lnTo>
                    <a:lnTo>
                      <a:pt x="1008" y="96"/>
                    </a:lnTo>
                    <a:lnTo>
                      <a:pt x="1008" y="288"/>
                    </a:lnTo>
                    <a:lnTo>
                      <a:pt x="864" y="336"/>
                    </a:lnTo>
                    <a:lnTo>
                      <a:pt x="960" y="384"/>
                    </a:lnTo>
                    <a:lnTo>
                      <a:pt x="1104" y="528"/>
                    </a:lnTo>
                    <a:lnTo>
                      <a:pt x="1104" y="672"/>
                    </a:lnTo>
                    <a:lnTo>
                      <a:pt x="1008" y="768"/>
                    </a:lnTo>
                    <a:lnTo>
                      <a:pt x="864" y="864"/>
                    </a:lnTo>
                    <a:lnTo>
                      <a:pt x="768" y="816"/>
                    </a:lnTo>
                    <a:lnTo>
                      <a:pt x="720" y="720"/>
                    </a:lnTo>
                    <a:lnTo>
                      <a:pt x="672" y="720"/>
                    </a:lnTo>
                    <a:lnTo>
                      <a:pt x="672" y="624"/>
                    </a:lnTo>
                    <a:lnTo>
                      <a:pt x="576" y="624"/>
                    </a:lnTo>
                    <a:lnTo>
                      <a:pt x="480" y="576"/>
                    </a:lnTo>
                    <a:lnTo>
                      <a:pt x="432" y="576"/>
                    </a:lnTo>
                    <a:lnTo>
                      <a:pt x="384" y="672"/>
                    </a:lnTo>
                    <a:lnTo>
                      <a:pt x="336" y="672"/>
                    </a:lnTo>
                    <a:close/>
                  </a:path>
                </a:pathLst>
              </a:custGeom>
              <a:blipFill dpi="0" rotWithShape="1">
                <a:blip r:embed="rId3" cstate="print">
                  <a:alphaModFix amt="90000"/>
                </a:blip>
                <a:srcRect/>
                <a:tile tx="0" ty="0" sx="100000" sy="100000" flip="none" algn="tl"/>
              </a:blipFill>
              <a:ln w="22225">
                <a:solidFill>
                  <a:srgbClr val="99CC00"/>
                </a:solidFill>
                <a:prstDash val="lgDashDotDot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191" name="Oval 501"/>
              <p:cNvSpPr>
                <a:spLocks noChangeArrowheads="1"/>
              </p:cNvSpPr>
              <p:nvPr/>
            </p:nvSpPr>
            <p:spPr bwMode="auto">
              <a:xfrm>
                <a:off x="3312" y="3168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192" name="Oval 502"/>
              <p:cNvSpPr>
                <a:spLocks noChangeArrowheads="1"/>
              </p:cNvSpPr>
              <p:nvPr/>
            </p:nvSpPr>
            <p:spPr bwMode="auto">
              <a:xfrm>
                <a:off x="3840" y="3120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193" name="Oval 503"/>
              <p:cNvSpPr>
                <a:spLocks noChangeArrowheads="1"/>
              </p:cNvSpPr>
              <p:nvPr/>
            </p:nvSpPr>
            <p:spPr bwMode="auto">
              <a:xfrm>
                <a:off x="3504" y="307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194" name="Oval 504"/>
              <p:cNvSpPr>
                <a:spLocks noChangeArrowheads="1"/>
              </p:cNvSpPr>
              <p:nvPr/>
            </p:nvSpPr>
            <p:spPr bwMode="auto">
              <a:xfrm>
                <a:off x="3360" y="3264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195" name="Oval 505"/>
              <p:cNvSpPr>
                <a:spLocks noChangeArrowheads="1"/>
              </p:cNvSpPr>
              <p:nvPr/>
            </p:nvSpPr>
            <p:spPr bwMode="auto">
              <a:xfrm>
                <a:off x="4032" y="331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</p:grpSp>
      <p:grpSp>
        <p:nvGrpSpPr>
          <p:cNvPr id="4556" name="Group 475"/>
          <p:cNvGrpSpPr>
            <a:grpSpLocks/>
          </p:cNvGrpSpPr>
          <p:nvPr/>
        </p:nvGrpSpPr>
        <p:grpSpPr bwMode="auto">
          <a:xfrm>
            <a:off x="1258888" y="4797425"/>
            <a:ext cx="304800" cy="495300"/>
            <a:chOff x="449" y="1584"/>
            <a:chExt cx="138" cy="216"/>
          </a:xfrm>
        </p:grpSpPr>
        <p:sp>
          <p:nvSpPr>
            <p:cNvPr id="4176" name="Freeform 476" descr="Зеленый мрамор"/>
            <p:cNvSpPr>
              <a:spLocks/>
            </p:cNvSpPr>
            <p:nvPr/>
          </p:nvSpPr>
          <p:spPr bwMode="auto">
            <a:xfrm>
              <a:off x="449" y="1664"/>
              <a:ext cx="138" cy="13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1 h 288"/>
                <a:gd name="T4" fmla="*/ 0 w 432"/>
                <a:gd name="T5" fmla="*/ 1 h 288"/>
                <a:gd name="T6" fmla="*/ 0 w 432"/>
                <a:gd name="T7" fmla="*/ 1 h 288"/>
                <a:gd name="T8" fmla="*/ 0 w 432"/>
                <a:gd name="T9" fmla="*/ 1 h 288"/>
                <a:gd name="T10" fmla="*/ 0 w 432"/>
                <a:gd name="T11" fmla="*/ 1 h 288"/>
                <a:gd name="T12" fmla="*/ 0 w 432"/>
                <a:gd name="T13" fmla="*/ 1 h 288"/>
                <a:gd name="T14" fmla="*/ 0 w 432"/>
                <a:gd name="T15" fmla="*/ 1 h 288"/>
                <a:gd name="T16" fmla="*/ 0 w 432"/>
                <a:gd name="T17" fmla="*/ 1 h 288"/>
                <a:gd name="T18" fmla="*/ 0 w 432"/>
                <a:gd name="T19" fmla="*/ 1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177" name="Freeform 477" descr="Зеленый мрамор"/>
            <p:cNvSpPr>
              <a:spLocks/>
            </p:cNvSpPr>
            <p:nvPr/>
          </p:nvSpPr>
          <p:spPr bwMode="auto">
            <a:xfrm>
              <a:off x="464" y="1637"/>
              <a:ext cx="108" cy="91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178" name="Freeform 478" descr="Зеленый мрамор"/>
            <p:cNvSpPr>
              <a:spLocks/>
            </p:cNvSpPr>
            <p:nvPr/>
          </p:nvSpPr>
          <p:spPr bwMode="auto">
            <a:xfrm>
              <a:off x="480" y="1584"/>
              <a:ext cx="76" cy="91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grpSp>
        <p:nvGrpSpPr>
          <p:cNvPr id="4557" name="Group 400"/>
          <p:cNvGrpSpPr>
            <a:grpSpLocks/>
          </p:cNvGrpSpPr>
          <p:nvPr/>
        </p:nvGrpSpPr>
        <p:grpSpPr bwMode="auto">
          <a:xfrm>
            <a:off x="-323850" y="5715000"/>
            <a:ext cx="1371600" cy="1143000"/>
            <a:chOff x="1392" y="1584"/>
            <a:chExt cx="1296" cy="672"/>
          </a:xfrm>
        </p:grpSpPr>
        <p:grpSp>
          <p:nvGrpSpPr>
            <p:cNvPr id="4558" name="Group 401"/>
            <p:cNvGrpSpPr>
              <a:grpSpLocks/>
            </p:cNvGrpSpPr>
            <p:nvPr/>
          </p:nvGrpSpPr>
          <p:grpSpPr bwMode="auto">
            <a:xfrm>
              <a:off x="2400" y="1680"/>
              <a:ext cx="144" cy="192"/>
              <a:chOff x="2773" y="1408"/>
              <a:chExt cx="96" cy="144"/>
            </a:xfrm>
          </p:grpSpPr>
          <p:sp>
            <p:nvSpPr>
              <p:cNvPr id="4173" name="Freeform 402" descr="Зеленый мрамор"/>
              <p:cNvSpPr>
                <a:spLocks/>
              </p:cNvSpPr>
              <p:nvPr/>
            </p:nvSpPr>
            <p:spPr bwMode="auto">
              <a:xfrm>
                <a:off x="2773" y="1456"/>
                <a:ext cx="96" cy="96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174" name="Freeform 403" descr="Зеленый мрамор"/>
              <p:cNvSpPr>
                <a:spLocks/>
              </p:cNvSpPr>
              <p:nvPr/>
            </p:nvSpPr>
            <p:spPr bwMode="auto">
              <a:xfrm>
                <a:off x="2784" y="1440"/>
                <a:ext cx="7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175" name="Freeform 404" descr="Зеленый мрамор"/>
              <p:cNvSpPr>
                <a:spLocks/>
              </p:cNvSpPr>
              <p:nvPr/>
            </p:nvSpPr>
            <p:spPr bwMode="auto">
              <a:xfrm>
                <a:off x="2794" y="1408"/>
                <a:ext cx="5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sp>
          <p:nvSpPr>
            <p:cNvPr id="4146" name="Freeform 405" descr="Коричневый мрамор"/>
            <p:cNvSpPr>
              <a:spLocks/>
            </p:cNvSpPr>
            <p:nvPr/>
          </p:nvSpPr>
          <p:spPr bwMode="auto">
            <a:xfrm>
              <a:off x="1776" y="1584"/>
              <a:ext cx="912" cy="624"/>
            </a:xfrm>
            <a:custGeom>
              <a:avLst/>
              <a:gdLst>
                <a:gd name="T0" fmla="*/ 140 w 864"/>
                <a:gd name="T1" fmla="*/ 1081 h 528"/>
                <a:gd name="T2" fmla="*/ 209 w 864"/>
                <a:gd name="T3" fmla="*/ 927 h 528"/>
                <a:gd name="T4" fmla="*/ 352 w 864"/>
                <a:gd name="T5" fmla="*/ 774 h 528"/>
                <a:gd name="T6" fmla="*/ 421 w 864"/>
                <a:gd name="T7" fmla="*/ 774 h 528"/>
                <a:gd name="T8" fmla="*/ 561 w 864"/>
                <a:gd name="T9" fmla="*/ 463 h 528"/>
                <a:gd name="T10" fmla="*/ 630 w 864"/>
                <a:gd name="T11" fmla="*/ 154 h 528"/>
                <a:gd name="T12" fmla="*/ 701 w 864"/>
                <a:gd name="T13" fmla="*/ 0 h 528"/>
                <a:gd name="T14" fmla="*/ 771 w 864"/>
                <a:gd name="T15" fmla="*/ 154 h 528"/>
                <a:gd name="T16" fmla="*/ 842 w 864"/>
                <a:gd name="T17" fmla="*/ 154 h 528"/>
                <a:gd name="T18" fmla="*/ 842 w 864"/>
                <a:gd name="T19" fmla="*/ 308 h 528"/>
                <a:gd name="T20" fmla="*/ 913 w 864"/>
                <a:gd name="T21" fmla="*/ 463 h 528"/>
                <a:gd name="T22" fmla="*/ 913 w 864"/>
                <a:gd name="T23" fmla="*/ 619 h 528"/>
                <a:gd name="T24" fmla="*/ 1051 w 864"/>
                <a:gd name="T25" fmla="*/ 774 h 528"/>
                <a:gd name="T26" fmla="*/ 1051 w 864"/>
                <a:gd name="T27" fmla="*/ 927 h 528"/>
                <a:gd name="T28" fmla="*/ 1122 w 864"/>
                <a:gd name="T29" fmla="*/ 1081 h 528"/>
                <a:gd name="T30" fmla="*/ 1122 w 864"/>
                <a:gd name="T31" fmla="*/ 1237 h 528"/>
                <a:gd name="T32" fmla="*/ 1190 w 864"/>
                <a:gd name="T33" fmla="*/ 1237 h 528"/>
                <a:gd name="T34" fmla="*/ 1261 w 864"/>
                <a:gd name="T35" fmla="*/ 1237 h 528"/>
                <a:gd name="T36" fmla="*/ 1190 w 864"/>
                <a:gd name="T37" fmla="*/ 1392 h 528"/>
                <a:gd name="T38" fmla="*/ 842 w 864"/>
                <a:gd name="T39" fmla="*/ 1545 h 528"/>
                <a:gd name="T40" fmla="*/ 561 w 864"/>
                <a:gd name="T41" fmla="*/ 1545 h 528"/>
                <a:gd name="T42" fmla="*/ 421 w 864"/>
                <a:gd name="T43" fmla="*/ 1698 h 528"/>
                <a:gd name="T44" fmla="*/ 140 w 864"/>
                <a:gd name="T45" fmla="*/ 1545 h 528"/>
                <a:gd name="T46" fmla="*/ 0 w 864"/>
                <a:gd name="T47" fmla="*/ 1237 h 528"/>
                <a:gd name="T48" fmla="*/ 70 w 864"/>
                <a:gd name="T49" fmla="*/ 1081 h 528"/>
                <a:gd name="T50" fmla="*/ 140 w 864"/>
                <a:gd name="T51" fmla="*/ 1081 h 5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4"/>
                <a:gd name="T79" fmla="*/ 0 h 528"/>
                <a:gd name="T80" fmla="*/ 864 w 864"/>
                <a:gd name="T81" fmla="*/ 528 h 5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4" h="528">
                  <a:moveTo>
                    <a:pt x="96" y="336"/>
                  </a:moveTo>
                  <a:lnTo>
                    <a:pt x="144" y="288"/>
                  </a:lnTo>
                  <a:lnTo>
                    <a:pt x="240" y="240"/>
                  </a:lnTo>
                  <a:lnTo>
                    <a:pt x="288" y="240"/>
                  </a:lnTo>
                  <a:lnTo>
                    <a:pt x="384" y="144"/>
                  </a:lnTo>
                  <a:lnTo>
                    <a:pt x="432" y="48"/>
                  </a:lnTo>
                  <a:lnTo>
                    <a:pt x="480" y="0"/>
                  </a:lnTo>
                  <a:lnTo>
                    <a:pt x="528" y="48"/>
                  </a:lnTo>
                  <a:lnTo>
                    <a:pt x="576" y="48"/>
                  </a:lnTo>
                  <a:lnTo>
                    <a:pt x="576" y="96"/>
                  </a:lnTo>
                  <a:lnTo>
                    <a:pt x="624" y="144"/>
                  </a:lnTo>
                  <a:lnTo>
                    <a:pt x="624" y="192"/>
                  </a:lnTo>
                  <a:lnTo>
                    <a:pt x="720" y="240"/>
                  </a:lnTo>
                  <a:lnTo>
                    <a:pt x="720" y="288"/>
                  </a:lnTo>
                  <a:lnTo>
                    <a:pt x="768" y="336"/>
                  </a:lnTo>
                  <a:lnTo>
                    <a:pt x="768" y="384"/>
                  </a:lnTo>
                  <a:lnTo>
                    <a:pt x="816" y="384"/>
                  </a:lnTo>
                  <a:lnTo>
                    <a:pt x="864" y="384"/>
                  </a:lnTo>
                  <a:lnTo>
                    <a:pt x="816" y="432"/>
                  </a:lnTo>
                  <a:lnTo>
                    <a:pt x="576" y="480"/>
                  </a:lnTo>
                  <a:lnTo>
                    <a:pt x="384" y="480"/>
                  </a:lnTo>
                  <a:lnTo>
                    <a:pt x="288" y="528"/>
                  </a:lnTo>
                  <a:lnTo>
                    <a:pt x="96" y="480"/>
                  </a:lnTo>
                  <a:lnTo>
                    <a:pt x="0" y="384"/>
                  </a:lnTo>
                  <a:lnTo>
                    <a:pt x="48" y="336"/>
                  </a:lnTo>
                  <a:lnTo>
                    <a:pt x="96" y="336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147" name="Freeform 406"/>
            <p:cNvSpPr>
              <a:spLocks/>
            </p:cNvSpPr>
            <p:nvPr/>
          </p:nvSpPr>
          <p:spPr bwMode="auto">
            <a:xfrm>
              <a:off x="1968" y="1680"/>
              <a:ext cx="517" cy="511"/>
            </a:xfrm>
            <a:custGeom>
              <a:avLst/>
              <a:gdLst>
                <a:gd name="T0" fmla="*/ 565 w 480"/>
                <a:gd name="T1" fmla="*/ 0 h 336"/>
                <a:gd name="T2" fmla="*/ 646 w 480"/>
                <a:gd name="T3" fmla="*/ 1808 h 336"/>
                <a:gd name="T4" fmla="*/ 808 w 480"/>
                <a:gd name="T5" fmla="*/ 2709 h 336"/>
                <a:gd name="T6" fmla="*/ 808 w 480"/>
                <a:gd name="T7" fmla="*/ 4517 h 336"/>
                <a:gd name="T8" fmla="*/ 565 w 480"/>
                <a:gd name="T9" fmla="*/ 4517 h 336"/>
                <a:gd name="T10" fmla="*/ 405 w 480"/>
                <a:gd name="T11" fmla="*/ 5422 h 336"/>
                <a:gd name="T12" fmla="*/ 162 w 480"/>
                <a:gd name="T13" fmla="*/ 6324 h 336"/>
                <a:gd name="T14" fmla="*/ 0 w 480"/>
                <a:gd name="T15" fmla="*/ 4517 h 336"/>
                <a:gd name="T16" fmla="*/ 162 w 480"/>
                <a:gd name="T17" fmla="*/ 3614 h 336"/>
                <a:gd name="T18" fmla="*/ 242 w 480"/>
                <a:gd name="T19" fmla="*/ 2709 h 336"/>
                <a:gd name="T20" fmla="*/ 405 w 480"/>
                <a:gd name="T21" fmla="*/ 2709 h 336"/>
                <a:gd name="T22" fmla="*/ 485 w 480"/>
                <a:gd name="T23" fmla="*/ 905 h 336"/>
                <a:gd name="T24" fmla="*/ 565 w 480"/>
                <a:gd name="T25" fmla="*/ 0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0"/>
                <a:gd name="T40" fmla="*/ 0 h 336"/>
                <a:gd name="T41" fmla="*/ 480 w 480"/>
                <a:gd name="T42" fmla="*/ 336 h 3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0" h="336">
                  <a:moveTo>
                    <a:pt x="336" y="0"/>
                  </a:moveTo>
                  <a:lnTo>
                    <a:pt x="384" y="96"/>
                  </a:lnTo>
                  <a:lnTo>
                    <a:pt x="480" y="144"/>
                  </a:lnTo>
                  <a:lnTo>
                    <a:pt x="480" y="240"/>
                  </a:lnTo>
                  <a:lnTo>
                    <a:pt x="336" y="240"/>
                  </a:lnTo>
                  <a:lnTo>
                    <a:pt x="240" y="288"/>
                  </a:lnTo>
                  <a:lnTo>
                    <a:pt x="96" y="336"/>
                  </a:lnTo>
                  <a:lnTo>
                    <a:pt x="0" y="240"/>
                  </a:lnTo>
                  <a:lnTo>
                    <a:pt x="96" y="192"/>
                  </a:lnTo>
                  <a:lnTo>
                    <a:pt x="144" y="144"/>
                  </a:lnTo>
                  <a:lnTo>
                    <a:pt x="240" y="144"/>
                  </a:lnTo>
                  <a:lnTo>
                    <a:pt x="288" y="48"/>
                  </a:lnTo>
                  <a:lnTo>
                    <a:pt x="336" y="0"/>
                  </a:lnTo>
                  <a:close/>
                </a:path>
              </a:pathLst>
            </a:custGeom>
            <a:gradFill rotWithShape="1">
              <a:gsLst>
                <a:gs pos="0">
                  <a:srgbClr val="6B852B">
                    <a:alpha val="50998"/>
                  </a:srgbClr>
                </a:gs>
                <a:gs pos="100000">
                  <a:schemeClr val="tx2">
                    <a:alpha val="43999"/>
                  </a:scheme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148" name="Freeform 407"/>
            <p:cNvSpPr>
              <a:spLocks/>
            </p:cNvSpPr>
            <p:nvPr/>
          </p:nvSpPr>
          <p:spPr bwMode="auto">
            <a:xfrm>
              <a:off x="1968" y="1680"/>
              <a:ext cx="528" cy="480"/>
            </a:xfrm>
            <a:custGeom>
              <a:avLst/>
              <a:gdLst>
                <a:gd name="T0" fmla="*/ 9 w 672"/>
                <a:gd name="T1" fmla="*/ 384 h 480"/>
                <a:gd name="T2" fmla="*/ 44 w 672"/>
                <a:gd name="T3" fmla="*/ 480 h 480"/>
                <a:gd name="T4" fmla="*/ 62 w 672"/>
                <a:gd name="T5" fmla="*/ 384 h 480"/>
                <a:gd name="T6" fmla="*/ 97 w 672"/>
                <a:gd name="T7" fmla="*/ 384 h 480"/>
                <a:gd name="T8" fmla="*/ 124 w 672"/>
                <a:gd name="T9" fmla="*/ 336 h 480"/>
                <a:gd name="T10" fmla="*/ 124 w 672"/>
                <a:gd name="T11" fmla="*/ 288 h 480"/>
                <a:gd name="T12" fmla="*/ 115 w 672"/>
                <a:gd name="T13" fmla="*/ 192 h 480"/>
                <a:gd name="T14" fmla="*/ 107 w 672"/>
                <a:gd name="T15" fmla="*/ 144 h 480"/>
                <a:gd name="T16" fmla="*/ 107 w 672"/>
                <a:gd name="T17" fmla="*/ 96 h 480"/>
                <a:gd name="T18" fmla="*/ 89 w 672"/>
                <a:gd name="T19" fmla="*/ 48 h 480"/>
                <a:gd name="T20" fmla="*/ 89 w 672"/>
                <a:gd name="T21" fmla="*/ 0 h 480"/>
                <a:gd name="T22" fmla="*/ 71 w 672"/>
                <a:gd name="T23" fmla="*/ 96 h 480"/>
                <a:gd name="T24" fmla="*/ 62 w 672"/>
                <a:gd name="T25" fmla="*/ 192 h 480"/>
                <a:gd name="T26" fmla="*/ 27 w 672"/>
                <a:gd name="T27" fmla="*/ 240 h 480"/>
                <a:gd name="T28" fmla="*/ 17 w 672"/>
                <a:gd name="T29" fmla="*/ 288 h 480"/>
                <a:gd name="T30" fmla="*/ 0 w 672"/>
                <a:gd name="T31" fmla="*/ 336 h 480"/>
                <a:gd name="T32" fmla="*/ 9 w 672"/>
                <a:gd name="T33" fmla="*/ 384 h 48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72"/>
                <a:gd name="T52" fmla="*/ 0 h 480"/>
                <a:gd name="T53" fmla="*/ 672 w 672"/>
                <a:gd name="T54" fmla="*/ 480 h 48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72" h="480">
                  <a:moveTo>
                    <a:pt x="48" y="384"/>
                  </a:moveTo>
                  <a:lnTo>
                    <a:pt x="240" y="480"/>
                  </a:lnTo>
                  <a:lnTo>
                    <a:pt x="336" y="384"/>
                  </a:lnTo>
                  <a:lnTo>
                    <a:pt x="528" y="384"/>
                  </a:lnTo>
                  <a:lnTo>
                    <a:pt x="672" y="336"/>
                  </a:lnTo>
                  <a:lnTo>
                    <a:pt x="672" y="288"/>
                  </a:lnTo>
                  <a:lnTo>
                    <a:pt x="624" y="192"/>
                  </a:lnTo>
                  <a:lnTo>
                    <a:pt x="576" y="144"/>
                  </a:lnTo>
                  <a:lnTo>
                    <a:pt x="576" y="96"/>
                  </a:lnTo>
                  <a:lnTo>
                    <a:pt x="480" y="48"/>
                  </a:lnTo>
                  <a:lnTo>
                    <a:pt x="480" y="0"/>
                  </a:lnTo>
                  <a:lnTo>
                    <a:pt x="384" y="96"/>
                  </a:lnTo>
                  <a:lnTo>
                    <a:pt x="336" y="192"/>
                  </a:lnTo>
                  <a:lnTo>
                    <a:pt x="144" y="240"/>
                  </a:lnTo>
                  <a:lnTo>
                    <a:pt x="96" y="288"/>
                  </a:lnTo>
                  <a:lnTo>
                    <a:pt x="0" y="336"/>
                  </a:lnTo>
                  <a:lnTo>
                    <a:pt x="48" y="384"/>
                  </a:lnTo>
                  <a:close/>
                </a:path>
              </a:pathLst>
            </a:custGeom>
            <a:gradFill rotWithShape="1">
              <a:gsLst>
                <a:gs pos="0">
                  <a:srgbClr val="6B852B">
                    <a:alpha val="12999"/>
                  </a:srgbClr>
                </a:gs>
                <a:gs pos="100000">
                  <a:schemeClr val="tx1">
                    <a:alpha val="56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149" name="Freeform 408"/>
            <p:cNvSpPr>
              <a:spLocks/>
            </p:cNvSpPr>
            <p:nvPr/>
          </p:nvSpPr>
          <p:spPr bwMode="auto">
            <a:xfrm>
              <a:off x="2064" y="1872"/>
              <a:ext cx="336" cy="288"/>
            </a:xfrm>
            <a:custGeom>
              <a:avLst/>
              <a:gdLst>
                <a:gd name="T0" fmla="*/ 0 w 144"/>
                <a:gd name="T1" fmla="*/ 2461 h 192"/>
                <a:gd name="T2" fmla="*/ 18053 w 144"/>
                <a:gd name="T3" fmla="*/ 0 h 192"/>
                <a:gd name="T4" fmla="*/ 36167 w 144"/>
                <a:gd name="T5" fmla="*/ 1641 h 192"/>
                <a:gd name="T6" fmla="*/ 36167 w 144"/>
                <a:gd name="T7" fmla="*/ 819 h 192"/>
                <a:gd name="T8" fmla="*/ 54222 w 144"/>
                <a:gd name="T9" fmla="*/ 2461 h 192"/>
                <a:gd name="T10" fmla="*/ 36167 w 144"/>
                <a:gd name="T11" fmla="*/ 2461 h 192"/>
                <a:gd name="T12" fmla="*/ 18053 w 144"/>
                <a:gd name="T13" fmla="*/ 3281 h 192"/>
                <a:gd name="T14" fmla="*/ 0 w 144"/>
                <a:gd name="T15" fmla="*/ 2461 h 1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"/>
                <a:gd name="T25" fmla="*/ 0 h 192"/>
                <a:gd name="T26" fmla="*/ 144 w 144"/>
                <a:gd name="T27" fmla="*/ 192 h 1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" h="192">
                  <a:moveTo>
                    <a:pt x="0" y="144"/>
                  </a:moveTo>
                  <a:lnTo>
                    <a:pt x="48" y="0"/>
                  </a:lnTo>
                  <a:lnTo>
                    <a:pt x="96" y="96"/>
                  </a:lnTo>
                  <a:lnTo>
                    <a:pt x="96" y="48"/>
                  </a:lnTo>
                  <a:lnTo>
                    <a:pt x="144" y="144"/>
                  </a:lnTo>
                  <a:lnTo>
                    <a:pt x="96" y="144"/>
                  </a:lnTo>
                  <a:lnTo>
                    <a:pt x="48" y="192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tx1">
                <a:alpha val="94116"/>
              </a:schemeClr>
            </a:solidFill>
            <a:ln w="222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4560" name="Group 409"/>
            <p:cNvGrpSpPr>
              <a:grpSpLocks/>
            </p:cNvGrpSpPr>
            <p:nvPr/>
          </p:nvGrpSpPr>
          <p:grpSpPr bwMode="auto">
            <a:xfrm>
              <a:off x="1392" y="1728"/>
              <a:ext cx="864" cy="528"/>
              <a:chOff x="1392" y="1728"/>
              <a:chExt cx="864" cy="528"/>
            </a:xfrm>
          </p:grpSpPr>
          <p:sp>
            <p:nvSpPr>
              <p:cNvPr id="4163" name="Freeform 410" descr="Бумажный пакет"/>
              <p:cNvSpPr>
                <a:spLocks/>
              </p:cNvSpPr>
              <p:nvPr/>
            </p:nvSpPr>
            <p:spPr bwMode="auto">
              <a:xfrm>
                <a:off x="1392" y="1728"/>
                <a:ext cx="864" cy="528"/>
              </a:xfrm>
              <a:custGeom>
                <a:avLst/>
                <a:gdLst>
                  <a:gd name="T0" fmla="*/ 96 w 864"/>
                  <a:gd name="T1" fmla="*/ 336 h 528"/>
                  <a:gd name="T2" fmla="*/ 144 w 864"/>
                  <a:gd name="T3" fmla="*/ 288 h 528"/>
                  <a:gd name="T4" fmla="*/ 240 w 864"/>
                  <a:gd name="T5" fmla="*/ 240 h 528"/>
                  <a:gd name="T6" fmla="*/ 288 w 864"/>
                  <a:gd name="T7" fmla="*/ 240 h 528"/>
                  <a:gd name="T8" fmla="*/ 384 w 864"/>
                  <a:gd name="T9" fmla="*/ 144 h 528"/>
                  <a:gd name="T10" fmla="*/ 432 w 864"/>
                  <a:gd name="T11" fmla="*/ 48 h 528"/>
                  <a:gd name="T12" fmla="*/ 480 w 864"/>
                  <a:gd name="T13" fmla="*/ 0 h 528"/>
                  <a:gd name="T14" fmla="*/ 528 w 864"/>
                  <a:gd name="T15" fmla="*/ 48 h 528"/>
                  <a:gd name="T16" fmla="*/ 576 w 864"/>
                  <a:gd name="T17" fmla="*/ 48 h 528"/>
                  <a:gd name="T18" fmla="*/ 576 w 864"/>
                  <a:gd name="T19" fmla="*/ 96 h 528"/>
                  <a:gd name="T20" fmla="*/ 624 w 864"/>
                  <a:gd name="T21" fmla="*/ 144 h 528"/>
                  <a:gd name="T22" fmla="*/ 624 w 864"/>
                  <a:gd name="T23" fmla="*/ 192 h 528"/>
                  <a:gd name="T24" fmla="*/ 720 w 864"/>
                  <a:gd name="T25" fmla="*/ 240 h 528"/>
                  <a:gd name="T26" fmla="*/ 720 w 864"/>
                  <a:gd name="T27" fmla="*/ 288 h 528"/>
                  <a:gd name="T28" fmla="*/ 768 w 864"/>
                  <a:gd name="T29" fmla="*/ 336 h 528"/>
                  <a:gd name="T30" fmla="*/ 768 w 864"/>
                  <a:gd name="T31" fmla="*/ 384 h 528"/>
                  <a:gd name="T32" fmla="*/ 816 w 864"/>
                  <a:gd name="T33" fmla="*/ 384 h 528"/>
                  <a:gd name="T34" fmla="*/ 864 w 864"/>
                  <a:gd name="T35" fmla="*/ 384 h 528"/>
                  <a:gd name="T36" fmla="*/ 816 w 864"/>
                  <a:gd name="T37" fmla="*/ 432 h 528"/>
                  <a:gd name="T38" fmla="*/ 576 w 864"/>
                  <a:gd name="T39" fmla="*/ 480 h 528"/>
                  <a:gd name="T40" fmla="*/ 384 w 864"/>
                  <a:gd name="T41" fmla="*/ 480 h 528"/>
                  <a:gd name="T42" fmla="*/ 288 w 864"/>
                  <a:gd name="T43" fmla="*/ 528 h 528"/>
                  <a:gd name="T44" fmla="*/ 96 w 864"/>
                  <a:gd name="T45" fmla="*/ 480 h 528"/>
                  <a:gd name="T46" fmla="*/ 0 w 864"/>
                  <a:gd name="T47" fmla="*/ 384 h 528"/>
                  <a:gd name="T48" fmla="*/ 48 w 864"/>
                  <a:gd name="T49" fmla="*/ 336 h 528"/>
                  <a:gd name="T50" fmla="*/ 96 w 864"/>
                  <a:gd name="T51" fmla="*/ 336 h 5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4"/>
                  <a:gd name="T79" fmla="*/ 0 h 528"/>
                  <a:gd name="T80" fmla="*/ 864 w 864"/>
                  <a:gd name="T81" fmla="*/ 528 h 5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4" h="528">
                    <a:moveTo>
                      <a:pt x="96" y="336"/>
                    </a:moveTo>
                    <a:lnTo>
                      <a:pt x="144" y="288"/>
                    </a:lnTo>
                    <a:lnTo>
                      <a:pt x="240" y="240"/>
                    </a:lnTo>
                    <a:lnTo>
                      <a:pt x="288" y="240"/>
                    </a:lnTo>
                    <a:lnTo>
                      <a:pt x="384" y="144"/>
                    </a:lnTo>
                    <a:lnTo>
                      <a:pt x="432" y="48"/>
                    </a:lnTo>
                    <a:lnTo>
                      <a:pt x="480" y="0"/>
                    </a:lnTo>
                    <a:lnTo>
                      <a:pt x="528" y="48"/>
                    </a:lnTo>
                    <a:lnTo>
                      <a:pt x="576" y="48"/>
                    </a:lnTo>
                    <a:lnTo>
                      <a:pt x="576" y="96"/>
                    </a:lnTo>
                    <a:lnTo>
                      <a:pt x="624" y="144"/>
                    </a:lnTo>
                    <a:lnTo>
                      <a:pt x="624" y="192"/>
                    </a:lnTo>
                    <a:lnTo>
                      <a:pt x="720" y="240"/>
                    </a:lnTo>
                    <a:lnTo>
                      <a:pt x="720" y="288"/>
                    </a:lnTo>
                    <a:lnTo>
                      <a:pt x="768" y="336"/>
                    </a:lnTo>
                    <a:lnTo>
                      <a:pt x="768" y="384"/>
                    </a:lnTo>
                    <a:lnTo>
                      <a:pt x="816" y="384"/>
                    </a:lnTo>
                    <a:lnTo>
                      <a:pt x="864" y="384"/>
                    </a:lnTo>
                    <a:lnTo>
                      <a:pt x="816" y="432"/>
                    </a:lnTo>
                    <a:lnTo>
                      <a:pt x="576" y="480"/>
                    </a:lnTo>
                    <a:lnTo>
                      <a:pt x="384" y="480"/>
                    </a:lnTo>
                    <a:lnTo>
                      <a:pt x="288" y="528"/>
                    </a:lnTo>
                    <a:lnTo>
                      <a:pt x="96" y="480"/>
                    </a:lnTo>
                    <a:lnTo>
                      <a:pt x="0" y="384"/>
                    </a:lnTo>
                    <a:lnTo>
                      <a:pt x="48" y="336"/>
                    </a:lnTo>
                    <a:lnTo>
                      <a:pt x="96" y="336"/>
                    </a:lnTo>
                    <a:close/>
                  </a:path>
                </a:pathLst>
              </a:custGeom>
              <a:blipFill dpi="0" rotWithShape="1">
                <a:blip r:embed="rId5" cstate="print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164" name="Freeform 411"/>
              <p:cNvSpPr>
                <a:spLocks/>
              </p:cNvSpPr>
              <p:nvPr/>
            </p:nvSpPr>
            <p:spPr bwMode="auto">
              <a:xfrm>
                <a:off x="1440" y="1776"/>
                <a:ext cx="672" cy="480"/>
              </a:xfrm>
              <a:custGeom>
                <a:avLst/>
                <a:gdLst>
                  <a:gd name="T0" fmla="*/ 48 w 672"/>
                  <a:gd name="T1" fmla="*/ 384 h 480"/>
                  <a:gd name="T2" fmla="*/ 240 w 672"/>
                  <a:gd name="T3" fmla="*/ 480 h 480"/>
                  <a:gd name="T4" fmla="*/ 336 w 672"/>
                  <a:gd name="T5" fmla="*/ 384 h 480"/>
                  <a:gd name="T6" fmla="*/ 528 w 672"/>
                  <a:gd name="T7" fmla="*/ 384 h 480"/>
                  <a:gd name="T8" fmla="*/ 672 w 672"/>
                  <a:gd name="T9" fmla="*/ 336 h 480"/>
                  <a:gd name="T10" fmla="*/ 672 w 672"/>
                  <a:gd name="T11" fmla="*/ 288 h 480"/>
                  <a:gd name="T12" fmla="*/ 624 w 672"/>
                  <a:gd name="T13" fmla="*/ 192 h 480"/>
                  <a:gd name="T14" fmla="*/ 576 w 672"/>
                  <a:gd name="T15" fmla="*/ 144 h 480"/>
                  <a:gd name="T16" fmla="*/ 576 w 672"/>
                  <a:gd name="T17" fmla="*/ 96 h 480"/>
                  <a:gd name="T18" fmla="*/ 480 w 672"/>
                  <a:gd name="T19" fmla="*/ 48 h 480"/>
                  <a:gd name="T20" fmla="*/ 480 w 672"/>
                  <a:gd name="T21" fmla="*/ 0 h 480"/>
                  <a:gd name="T22" fmla="*/ 384 w 672"/>
                  <a:gd name="T23" fmla="*/ 96 h 480"/>
                  <a:gd name="T24" fmla="*/ 336 w 672"/>
                  <a:gd name="T25" fmla="*/ 192 h 480"/>
                  <a:gd name="T26" fmla="*/ 144 w 672"/>
                  <a:gd name="T27" fmla="*/ 240 h 480"/>
                  <a:gd name="T28" fmla="*/ 96 w 672"/>
                  <a:gd name="T29" fmla="*/ 288 h 480"/>
                  <a:gd name="T30" fmla="*/ 0 w 672"/>
                  <a:gd name="T31" fmla="*/ 336 h 480"/>
                  <a:gd name="T32" fmla="*/ 48 w 672"/>
                  <a:gd name="T33" fmla="*/ 384 h 48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72"/>
                  <a:gd name="T52" fmla="*/ 0 h 480"/>
                  <a:gd name="T53" fmla="*/ 672 w 672"/>
                  <a:gd name="T54" fmla="*/ 480 h 48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72" h="480">
                    <a:moveTo>
                      <a:pt x="48" y="384"/>
                    </a:moveTo>
                    <a:lnTo>
                      <a:pt x="240" y="480"/>
                    </a:lnTo>
                    <a:lnTo>
                      <a:pt x="336" y="384"/>
                    </a:lnTo>
                    <a:lnTo>
                      <a:pt x="528" y="384"/>
                    </a:lnTo>
                    <a:lnTo>
                      <a:pt x="672" y="336"/>
                    </a:lnTo>
                    <a:lnTo>
                      <a:pt x="672" y="288"/>
                    </a:lnTo>
                    <a:lnTo>
                      <a:pt x="624" y="192"/>
                    </a:lnTo>
                    <a:lnTo>
                      <a:pt x="576" y="144"/>
                    </a:lnTo>
                    <a:lnTo>
                      <a:pt x="576" y="96"/>
                    </a:lnTo>
                    <a:lnTo>
                      <a:pt x="480" y="48"/>
                    </a:lnTo>
                    <a:lnTo>
                      <a:pt x="480" y="0"/>
                    </a:lnTo>
                    <a:lnTo>
                      <a:pt x="384" y="96"/>
                    </a:lnTo>
                    <a:lnTo>
                      <a:pt x="336" y="192"/>
                    </a:lnTo>
                    <a:lnTo>
                      <a:pt x="144" y="240"/>
                    </a:lnTo>
                    <a:lnTo>
                      <a:pt x="96" y="288"/>
                    </a:lnTo>
                    <a:lnTo>
                      <a:pt x="0" y="336"/>
                    </a:lnTo>
                    <a:lnTo>
                      <a:pt x="48" y="38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B852B">
                      <a:alpha val="12999"/>
                    </a:srgbClr>
                  </a:gs>
                  <a:gs pos="100000">
                    <a:schemeClr val="tx1">
                      <a:alpha val="56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grpSp>
            <p:nvGrpSpPr>
              <p:cNvPr id="4561" name="Group 412"/>
              <p:cNvGrpSpPr>
                <a:grpSpLocks/>
              </p:cNvGrpSpPr>
              <p:nvPr/>
            </p:nvGrpSpPr>
            <p:grpSpPr bwMode="auto">
              <a:xfrm>
                <a:off x="1488" y="1728"/>
                <a:ext cx="357" cy="432"/>
                <a:chOff x="1707" y="2448"/>
                <a:chExt cx="240" cy="288"/>
              </a:xfrm>
            </p:grpSpPr>
            <p:sp>
              <p:nvSpPr>
                <p:cNvPr id="4167" name="Freeform 413" descr="Зеленый мрамор"/>
                <p:cNvSpPr>
                  <a:spLocks/>
                </p:cNvSpPr>
                <p:nvPr/>
              </p:nvSpPr>
              <p:spPr bwMode="auto">
                <a:xfrm>
                  <a:off x="1803" y="2528"/>
                  <a:ext cx="144" cy="160"/>
                </a:xfrm>
                <a:custGeom>
                  <a:avLst/>
                  <a:gdLst>
                    <a:gd name="T0" fmla="*/ 0 w 432"/>
                    <a:gd name="T1" fmla="*/ 2 h 288"/>
                    <a:gd name="T2" fmla="*/ 0 w 432"/>
                    <a:gd name="T3" fmla="*/ 3 h 288"/>
                    <a:gd name="T4" fmla="*/ 0 w 432"/>
                    <a:gd name="T5" fmla="*/ 4 h 288"/>
                    <a:gd name="T6" fmla="*/ 0 w 432"/>
                    <a:gd name="T7" fmla="*/ 4 h 288"/>
                    <a:gd name="T8" fmla="*/ 0 w 432"/>
                    <a:gd name="T9" fmla="*/ 4 h 288"/>
                    <a:gd name="T10" fmla="*/ 0 w 432"/>
                    <a:gd name="T11" fmla="*/ 4 h 288"/>
                    <a:gd name="T12" fmla="*/ 0 w 432"/>
                    <a:gd name="T13" fmla="*/ 4 h 288"/>
                    <a:gd name="T14" fmla="*/ 0 w 432"/>
                    <a:gd name="T15" fmla="*/ 4 h 288"/>
                    <a:gd name="T16" fmla="*/ 0 w 432"/>
                    <a:gd name="T17" fmla="*/ 4 h 288"/>
                    <a:gd name="T18" fmla="*/ 0 w 432"/>
                    <a:gd name="T19" fmla="*/ 3 h 288"/>
                    <a:gd name="T20" fmla="*/ 0 w 432"/>
                    <a:gd name="T21" fmla="*/ 2 h 288"/>
                    <a:gd name="T22" fmla="*/ 0 w 432"/>
                    <a:gd name="T23" fmla="*/ 0 h 288"/>
                    <a:gd name="T24" fmla="*/ 0 w 432"/>
                    <a:gd name="T25" fmla="*/ 1 h 288"/>
                    <a:gd name="T26" fmla="*/ 0 w 432"/>
                    <a:gd name="T27" fmla="*/ 2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168" name="Freeform 414" descr="Зеленый мрамор"/>
                <p:cNvSpPr>
                  <a:spLocks/>
                </p:cNvSpPr>
                <p:nvPr/>
              </p:nvSpPr>
              <p:spPr bwMode="auto">
                <a:xfrm>
                  <a:off x="1819" y="2501"/>
                  <a:ext cx="112" cy="107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169" name="Freeform 415" descr="Зеленый мрамор"/>
                <p:cNvSpPr>
                  <a:spLocks/>
                </p:cNvSpPr>
                <p:nvPr/>
              </p:nvSpPr>
              <p:spPr bwMode="auto">
                <a:xfrm>
                  <a:off x="1835" y="2448"/>
                  <a:ext cx="80" cy="107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170" name="Freeform 416" descr="Зеленый мрамор"/>
                <p:cNvSpPr>
                  <a:spLocks/>
                </p:cNvSpPr>
                <p:nvPr/>
              </p:nvSpPr>
              <p:spPr bwMode="auto">
                <a:xfrm>
                  <a:off x="1707" y="2640"/>
                  <a:ext cx="96" cy="96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171" name="Freeform 417" descr="Зеленый мрамор"/>
                <p:cNvSpPr>
                  <a:spLocks/>
                </p:cNvSpPr>
                <p:nvPr/>
              </p:nvSpPr>
              <p:spPr bwMode="auto">
                <a:xfrm>
                  <a:off x="1718" y="2624"/>
                  <a:ext cx="74" cy="64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172" name="Freeform 418" descr="Зеленый мрамор"/>
                <p:cNvSpPr>
                  <a:spLocks/>
                </p:cNvSpPr>
                <p:nvPr/>
              </p:nvSpPr>
              <p:spPr bwMode="auto">
                <a:xfrm>
                  <a:off x="1728" y="2592"/>
                  <a:ext cx="54" cy="64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</p:grpSp>
          <p:sp>
            <p:nvSpPr>
              <p:cNvPr id="4166" name="Freeform 419"/>
              <p:cNvSpPr>
                <a:spLocks/>
              </p:cNvSpPr>
              <p:nvPr/>
            </p:nvSpPr>
            <p:spPr bwMode="auto">
              <a:xfrm>
                <a:off x="1584" y="1872"/>
                <a:ext cx="480" cy="384"/>
              </a:xfrm>
              <a:custGeom>
                <a:avLst/>
                <a:gdLst>
                  <a:gd name="T0" fmla="*/ 336 w 480"/>
                  <a:gd name="T1" fmla="*/ 0 h 336"/>
                  <a:gd name="T2" fmla="*/ 384 w 480"/>
                  <a:gd name="T3" fmla="*/ 247 h 336"/>
                  <a:gd name="T4" fmla="*/ 480 w 480"/>
                  <a:gd name="T5" fmla="*/ 368 h 336"/>
                  <a:gd name="T6" fmla="*/ 480 w 480"/>
                  <a:gd name="T7" fmla="*/ 610 h 336"/>
                  <a:gd name="T8" fmla="*/ 336 w 480"/>
                  <a:gd name="T9" fmla="*/ 610 h 336"/>
                  <a:gd name="T10" fmla="*/ 240 w 480"/>
                  <a:gd name="T11" fmla="*/ 733 h 336"/>
                  <a:gd name="T12" fmla="*/ 96 w 480"/>
                  <a:gd name="T13" fmla="*/ 857 h 336"/>
                  <a:gd name="T14" fmla="*/ 0 w 480"/>
                  <a:gd name="T15" fmla="*/ 610 h 336"/>
                  <a:gd name="T16" fmla="*/ 96 w 480"/>
                  <a:gd name="T17" fmla="*/ 488 h 336"/>
                  <a:gd name="T18" fmla="*/ 144 w 480"/>
                  <a:gd name="T19" fmla="*/ 368 h 336"/>
                  <a:gd name="T20" fmla="*/ 240 w 480"/>
                  <a:gd name="T21" fmla="*/ 368 h 336"/>
                  <a:gd name="T22" fmla="*/ 288 w 480"/>
                  <a:gd name="T23" fmla="*/ 122 h 336"/>
                  <a:gd name="T24" fmla="*/ 336 w 480"/>
                  <a:gd name="T25" fmla="*/ 0 h 3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80"/>
                  <a:gd name="T40" fmla="*/ 0 h 336"/>
                  <a:gd name="T41" fmla="*/ 480 w 480"/>
                  <a:gd name="T42" fmla="*/ 336 h 3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80" h="336">
                    <a:moveTo>
                      <a:pt x="336" y="0"/>
                    </a:moveTo>
                    <a:lnTo>
                      <a:pt x="384" y="96"/>
                    </a:lnTo>
                    <a:lnTo>
                      <a:pt x="480" y="144"/>
                    </a:lnTo>
                    <a:lnTo>
                      <a:pt x="480" y="240"/>
                    </a:lnTo>
                    <a:lnTo>
                      <a:pt x="336" y="240"/>
                    </a:lnTo>
                    <a:lnTo>
                      <a:pt x="240" y="288"/>
                    </a:lnTo>
                    <a:lnTo>
                      <a:pt x="96" y="336"/>
                    </a:lnTo>
                    <a:lnTo>
                      <a:pt x="0" y="240"/>
                    </a:lnTo>
                    <a:lnTo>
                      <a:pt x="96" y="192"/>
                    </a:lnTo>
                    <a:lnTo>
                      <a:pt x="144" y="144"/>
                    </a:lnTo>
                    <a:lnTo>
                      <a:pt x="240" y="144"/>
                    </a:lnTo>
                    <a:lnTo>
                      <a:pt x="288" y="48"/>
                    </a:lnTo>
                    <a:lnTo>
                      <a:pt x="33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B852B">
                      <a:alpha val="50998"/>
                    </a:srgbClr>
                  </a:gs>
                  <a:gs pos="100000">
                    <a:schemeClr val="tx2">
                      <a:alpha val="43999"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4562" name="Group 420"/>
            <p:cNvGrpSpPr>
              <a:grpSpLocks/>
            </p:cNvGrpSpPr>
            <p:nvPr/>
          </p:nvGrpSpPr>
          <p:grpSpPr bwMode="auto">
            <a:xfrm>
              <a:off x="1968" y="1872"/>
              <a:ext cx="192" cy="288"/>
              <a:chOff x="3088" y="1872"/>
              <a:chExt cx="144" cy="192"/>
            </a:xfrm>
          </p:grpSpPr>
          <p:sp>
            <p:nvSpPr>
              <p:cNvPr id="4160" name="Freeform 421" descr="Зеленый мрамор"/>
              <p:cNvSpPr>
                <a:spLocks/>
              </p:cNvSpPr>
              <p:nvPr/>
            </p:nvSpPr>
            <p:spPr bwMode="auto">
              <a:xfrm>
                <a:off x="3088" y="1936"/>
                <a:ext cx="144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1 h 288"/>
                  <a:gd name="T4" fmla="*/ 0 w 432"/>
                  <a:gd name="T5" fmla="*/ 1 h 288"/>
                  <a:gd name="T6" fmla="*/ 0 w 432"/>
                  <a:gd name="T7" fmla="*/ 1 h 288"/>
                  <a:gd name="T8" fmla="*/ 0 w 432"/>
                  <a:gd name="T9" fmla="*/ 1 h 288"/>
                  <a:gd name="T10" fmla="*/ 0 w 432"/>
                  <a:gd name="T11" fmla="*/ 1 h 288"/>
                  <a:gd name="T12" fmla="*/ 0 w 432"/>
                  <a:gd name="T13" fmla="*/ 1 h 288"/>
                  <a:gd name="T14" fmla="*/ 0 w 432"/>
                  <a:gd name="T15" fmla="*/ 1 h 288"/>
                  <a:gd name="T16" fmla="*/ 0 w 432"/>
                  <a:gd name="T17" fmla="*/ 1 h 288"/>
                  <a:gd name="T18" fmla="*/ 0 w 432"/>
                  <a:gd name="T19" fmla="*/ 1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161" name="Freeform 422" descr="Зеленый мрамор"/>
              <p:cNvSpPr>
                <a:spLocks/>
              </p:cNvSpPr>
              <p:nvPr/>
            </p:nvSpPr>
            <p:spPr bwMode="auto">
              <a:xfrm>
                <a:off x="3104" y="1915"/>
                <a:ext cx="112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162" name="Freeform 423" descr="Зеленый мрамор"/>
              <p:cNvSpPr>
                <a:spLocks/>
              </p:cNvSpPr>
              <p:nvPr/>
            </p:nvSpPr>
            <p:spPr bwMode="auto">
              <a:xfrm>
                <a:off x="3120" y="1872"/>
                <a:ext cx="80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4563" name="Group 424"/>
            <p:cNvGrpSpPr>
              <a:grpSpLocks/>
            </p:cNvGrpSpPr>
            <p:nvPr/>
          </p:nvGrpSpPr>
          <p:grpSpPr bwMode="auto">
            <a:xfrm>
              <a:off x="1968" y="1728"/>
              <a:ext cx="96" cy="144"/>
              <a:chOff x="3184" y="1728"/>
              <a:chExt cx="96" cy="144"/>
            </a:xfrm>
          </p:grpSpPr>
          <p:sp>
            <p:nvSpPr>
              <p:cNvPr id="4157" name="Freeform 425" descr="Зеленый мрамор"/>
              <p:cNvSpPr>
                <a:spLocks/>
              </p:cNvSpPr>
              <p:nvPr/>
            </p:nvSpPr>
            <p:spPr bwMode="auto">
              <a:xfrm>
                <a:off x="3184" y="1776"/>
                <a:ext cx="96" cy="96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158" name="Freeform 426" descr="Зеленый мрамор"/>
              <p:cNvSpPr>
                <a:spLocks/>
              </p:cNvSpPr>
              <p:nvPr/>
            </p:nvSpPr>
            <p:spPr bwMode="auto">
              <a:xfrm>
                <a:off x="3195" y="1760"/>
                <a:ext cx="7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159" name="Freeform 427" descr="Зеленый мрамор"/>
              <p:cNvSpPr>
                <a:spLocks/>
              </p:cNvSpPr>
              <p:nvPr/>
            </p:nvSpPr>
            <p:spPr bwMode="auto">
              <a:xfrm>
                <a:off x="3205" y="1728"/>
                <a:ext cx="5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grpSp>
          <p:nvGrpSpPr>
            <p:cNvPr id="4564" name="Group 428"/>
            <p:cNvGrpSpPr>
              <a:grpSpLocks/>
            </p:cNvGrpSpPr>
            <p:nvPr/>
          </p:nvGrpSpPr>
          <p:grpSpPr bwMode="auto">
            <a:xfrm>
              <a:off x="1536" y="1920"/>
              <a:ext cx="181" cy="272"/>
              <a:chOff x="2773" y="1072"/>
              <a:chExt cx="144" cy="192"/>
            </a:xfrm>
          </p:grpSpPr>
          <p:sp>
            <p:nvSpPr>
              <p:cNvPr id="4154" name="Freeform 429" descr="Зеленый мрамор"/>
              <p:cNvSpPr>
                <a:spLocks/>
              </p:cNvSpPr>
              <p:nvPr/>
            </p:nvSpPr>
            <p:spPr bwMode="auto">
              <a:xfrm>
                <a:off x="2773" y="1136"/>
                <a:ext cx="144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1 h 288"/>
                  <a:gd name="T4" fmla="*/ 0 w 432"/>
                  <a:gd name="T5" fmla="*/ 1 h 288"/>
                  <a:gd name="T6" fmla="*/ 0 w 432"/>
                  <a:gd name="T7" fmla="*/ 1 h 288"/>
                  <a:gd name="T8" fmla="*/ 0 w 432"/>
                  <a:gd name="T9" fmla="*/ 1 h 288"/>
                  <a:gd name="T10" fmla="*/ 0 w 432"/>
                  <a:gd name="T11" fmla="*/ 1 h 288"/>
                  <a:gd name="T12" fmla="*/ 0 w 432"/>
                  <a:gd name="T13" fmla="*/ 1 h 288"/>
                  <a:gd name="T14" fmla="*/ 0 w 432"/>
                  <a:gd name="T15" fmla="*/ 1 h 288"/>
                  <a:gd name="T16" fmla="*/ 0 w 432"/>
                  <a:gd name="T17" fmla="*/ 1 h 288"/>
                  <a:gd name="T18" fmla="*/ 0 w 432"/>
                  <a:gd name="T19" fmla="*/ 1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155" name="Freeform 430" descr="Зеленый мрамор"/>
              <p:cNvSpPr>
                <a:spLocks/>
              </p:cNvSpPr>
              <p:nvPr/>
            </p:nvSpPr>
            <p:spPr bwMode="auto">
              <a:xfrm>
                <a:off x="2789" y="1115"/>
                <a:ext cx="112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156" name="Freeform 431" descr="Зеленый мрамор"/>
              <p:cNvSpPr>
                <a:spLocks/>
              </p:cNvSpPr>
              <p:nvPr/>
            </p:nvSpPr>
            <p:spPr bwMode="auto">
              <a:xfrm>
                <a:off x="2805" y="1072"/>
                <a:ext cx="80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grpSp>
        <p:nvGrpSpPr>
          <p:cNvPr id="4565" name="Group 459"/>
          <p:cNvGrpSpPr>
            <a:grpSpLocks/>
          </p:cNvGrpSpPr>
          <p:nvPr/>
        </p:nvGrpSpPr>
        <p:grpSpPr bwMode="auto">
          <a:xfrm>
            <a:off x="900113" y="5734050"/>
            <a:ext cx="720725" cy="649288"/>
            <a:chOff x="3648" y="1968"/>
            <a:chExt cx="964" cy="972"/>
          </a:xfrm>
        </p:grpSpPr>
        <p:grpSp>
          <p:nvGrpSpPr>
            <p:cNvPr id="4566" name="Group 460"/>
            <p:cNvGrpSpPr>
              <a:grpSpLocks/>
            </p:cNvGrpSpPr>
            <p:nvPr/>
          </p:nvGrpSpPr>
          <p:grpSpPr bwMode="auto">
            <a:xfrm rot="949569">
              <a:off x="3792" y="2016"/>
              <a:ext cx="816" cy="528"/>
              <a:chOff x="3168" y="2736"/>
              <a:chExt cx="1200" cy="624"/>
            </a:xfrm>
          </p:grpSpPr>
          <p:sp>
            <p:nvSpPr>
              <p:cNvPr id="4143" name="Freeform 461"/>
              <p:cNvSpPr>
                <a:spLocks/>
              </p:cNvSpPr>
              <p:nvPr/>
            </p:nvSpPr>
            <p:spPr bwMode="auto">
              <a:xfrm rot="587224">
                <a:off x="3168" y="2880"/>
                <a:ext cx="624" cy="480"/>
              </a:xfrm>
              <a:custGeom>
                <a:avLst/>
                <a:gdLst>
                  <a:gd name="T0" fmla="*/ 576 w 624"/>
                  <a:gd name="T1" fmla="*/ 1601 h 384"/>
                  <a:gd name="T2" fmla="*/ 576 w 624"/>
                  <a:gd name="T3" fmla="*/ 1374 h 384"/>
                  <a:gd name="T4" fmla="*/ 528 w 624"/>
                  <a:gd name="T5" fmla="*/ 1145 h 384"/>
                  <a:gd name="T6" fmla="*/ 432 w 624"/>
                  <a:gd name="T7" fmla="*/ 916 h 384"/>
                  <a:gd name="T8" fmla="*/ 192 w 624"/>
                  <a:gd name="T9" fmla="*/ 686 h 384"/>
                  <a:gd name="T10" fmla="*/ 0 w 624"/>
                  <a:gd name="T11" fmla="*/ 686 h 384"/>
                  <a:gd name="T12" fmla="*/ 48 w 624"/>
                  <a:gd name="T13" fmla="*/ 460 h 384"/>
                  <a:gd name="T14" fmla="*/ 0 w 624"/>
                  <a:gd name="T15" fmla="*/ 916 h 384"/>
                  <a:gd name="T16" fmla="*/ 96 w 624"/>
                  <a:gd name="T17" fmla="*/ 460 h 384"/>
                  <a:gd name="T18" fmla="*/ 48 w 624"/>
                  <a:gd name="T19" fmla="*/ 916 h 384"/>
                  <a:gd name="T20" fmla="*/ 192 w 624"/>
                  <a:gd name="T21" fmla="*/ 230 h 384"/>
                  <a:gd name="T22" fmla="*/ 48 w 624"/>
                  <a:gd name="T23" fmla="*/ 1374 h 384"/>
                  <a:gd name="T24" fmla="*/ 240 w 624"/>
                  <a:gd name="T25" fmla="*/ 230 h 384"/>
                  <a:gd name="T26" fmla="*/ 96 w 624"/>
                  <a:gd name="T27" fmla="*/ 1831 h 384"/>
                  <a:gd name="T28" fmla="*/ 336 w 624"/>
                  <a:gd name="T29" fmla="*/ 0 h 384"/>
                  <a:gd name="T30" fmla="*/ 192 w 624"/>
                  <a:gd name="T31" fmla="*/ 1831 h 384"/>
                  <a:gd name="T32" fmla="*/ 384 w 624"/>
                  <a:gd name="T33" fmla="*/ 0 h 384"/>
                  <a:gd name="T34" fmla="*/ 240 w 624"/>
                  <a:gd name="T35" fmla="*/ 1601 h 384"/>
                  <a:gd name="T36" fmla="*/ 432 w 624"/>
                  <a:gd name="T37" fmla="*/ 0 h 384"/>
                  <a:gd name="T38" fmla="*/ 336 w 624"/>
                  <a:gd name="T39" fmla="*/ 1374 h 384"/>
                  <a:gd name="T40" fmla="*/ 528 w 624"/>
                  <a:gd name="T41" fmla="*/ 0 h 384"/>
                  <a:gd name="T42" fmla="*/ 336 w 624"/>
                  <a:gd name="T43" fmla="*/ 1601 h 384"/>
                  <a:gd name="T44" fmla="*/ 528 w 624"/>
                  <a:gd name="T45" fmla="*/ 460 h 384"/>
                  <a:gd name="T46" fmla="*/ 432 w 624"/>
                  <a:gd name="T47" fmla="*/ 1601 h 384"/>
                  <a:gd name="T48" fmla="*/ 576 w 624"/>
                  <a:gd name="T49" fmla="*/ 686 h 384"/>
                  <a:gd name="T50" fmla="*/ 480 w 624"/>
                  <a:gd name="T51" fmla="*/ 1601 h 384"/>
                  <a:gd name="T52" fmla="*/ 624 w 624"/>
                  <a:gd name="T53" fmla="*/ 1145 h 384"/>
                  <a:gd name="T54" fmla="*/ 528 w 624"/>
                  <a:gd name="T55" fmla="*/ 1601 h 384"/>
                  <a:gd name="T56" fmla="*/ 576 w 624"/>
                  <a:gd name="T57" fmla="*/ 1601 h 38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624"/>
                  <a:gd name="T88" fmla="*/ 0 h 384"/>
                  <a:gd name="T89" fmla="*/ 624 w 624"/>
                  <a:gd name="T90" fmla="*/ 384 h 38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624" h="384">
                    <a:moveTo>
                      <a:pt x="576" y="336"/>
                    </a:moveTo>
                    <a:lnTo>
                      <a:pt x="576" y="288"/>
                    </a:lnTo>
                    <a:lnTo>
                      <a:pt x="528" y="240"/>
                    </a:lnTo>
                    <a:lnTo>
                      <a:pt x="432" y="192"/>
                    </a:lnTo>
                    <a:lnTo>
                      <a:pt x="192" y="144"/>
                    </a:lnTo>
                    <a:lnTo>
                      <a:pt x="0" y="144"/>
                    </a:lnTo>
                    <a:lnTo>
                      <a:pt x="48" y="96"/>
                    </a:lnTo>
                    <a:lnTo>
                      <a:pt x="0" y="192"/>
                    </a:lnTo>
                    <a:lnTo>
                      <a:pt x="96" y="96"/>
                    </a:lnTo>
                    <a:lnTo>
                      <a:pt x="48" y="192"/>
                    </a:lnTo>
                    <a:lnTo>
                      <a:pt x="192" y="48"/>
                    </a:lnTo>
                    <a:lnTo>
                      <a:pt x="48" y="288"/>
                    </a:lnTo>
                    <a:lnTo>
                      <a:pt x="240" y="48"/>
                    </a:lnTo>
                    <a:lnTo>
                      <a:pt x="96" y="384"/>
                    </a:lnTo>
                    <a:lnTo>
                      <a:pt x="336" y="0"/>
                    </a:lnTo>
                    <a:lnTo>
                      <a:pt x="192" y="384"/>
                    </a:lnTo>
                    <a:lnTo>
                      <a:pt x="384" y="0"/>
                    </a:lnTo>
                    <a:lnTo>
                      <a:pt x="240" y="336"/>
                    </a:lnTo>
                    <a:lnTo>
                      <a:pt x="432" y="0"/>
                    </a:lnTo>
                    <a:lnTo>
                      <a:pt x="336" y="288"/>
                    </a:lnTo>
                    <a:lnTo>
                      <a:pt x="528" y="0"/>
                    </a:lnTo>
                    <a:lnTo>
                      <a:pt x="336" y="336"/>
                    </a:lnTo>
                    <a:lnTo>
                      <a:pt x="528" y="96"/>
                    </a:lnTo>
                    <a:lnTo>
                      <a:pt x="432" y="336"/>
                    </a:lnTo>
                    <a:lnTo>
                      <a:pt x="576" y="144"/>
                    </a:lnTo>
                    <a:lnTo>
                      <a:pt x="480" y="336"/>
                    </a:lnTo>
                    <a:lnTo>
                      <a:pt x="624" y="240"/>
                    </a:lnTo>
                    <a:lnTo>
                      <a:pt x="528" y="336"/>
                    </a:lnTo>
                    <a:lnTo>
                      <a:pt x="576" y="336"/>
                    </a:lnTo>
                    <a:close/>
                  </a:path>
                </a:pathLst>
              </a:custGeom>
              <a:solidFill>
                <a:srgbClr val="19E12C"/>
              </a:solidFill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144" name="Freeform 462"/>
              <p:cNvSpPr>
                <a:spLocks/>
              </p:cNvSpPr>
              <p:nvPr/>
            </p:nvSpPr>
            <p:spPr bwMode="auto">
              <a:xfrm rot="20254237" flipH="1">
                <a:off x="3648" y="2736"/>
                <a:ext cx="720" cy="576"/>
              </a:xfrm>
              <a:custGeom>
                <a:avLst/>
                <a:gdLst>
                  <a:gd name="T0" fmla="*/ 1568 w 624"/>
                  <a:gd name="T1" fmla="*/ 5740 h 384"/>
                  <a:gd name="T2" fmla="*/ 1568 w 624"/>
                  <a:gd name="T3" fmla="*/ 4921 h 384"/>
                  <a:gd name="T4" fmla="*/ 1438 w 624"/>
                  <a:gd name="T5" fmla="*/ 4101 h 384"/>
                  <a:gd name="T6" fmla="*/ 1176 w 624"/>
                  <a:gd name="T7" fmla="*/ 3281 h 384"/>
                  <a:gd name="T8" fmla="*/ 522 w 624"/>
                  <a:gd name="T9" fmla="*/ 2461 h 384"/>
                  <a:gd name="T10" fmla="*/ 0 w 624"/>
                  <a:gd name="T11" fmla="*/ 2461 h 384"/>
                  <a:gd name="T12" fmla="*/ 129 w 624"/>
                  <a:gd name="T13" fmla="*/ 1641 h 384"/>
                  <a:gd name="T14" fmla="*/ 0 w 624"/>
                  <a:gd name="T15" fmla="*/ 3281 h 384"/>
                  <a:gd name="T16" fmla="*/ 262 w 624"/>
                  <a:gd name="T17" fmla="*/ 1641 h 384"/>
                  <a:gd name="T18" fmla="*/ 129 w 624"/>
                  <a:gd name="T19" fmla="*/ 3281 h 384"/>
                  <a:gd name="T20" fmla="*/ 522 w 624"/>
                  <a:gd name="T21" fmla="*/ 819 h 384"/>
                  <a:gd name="T22" fmla="*/ 129 w 624"/>
                  <a:gd name="T23" fmla="*/ 4921 h 384"/>
                  <a:gd name="T24" fmla="*/ 655 w 624"/>
                  <a:gd name="T25" fmla="*/ 819 h 384"/>
                  <a:gd name="T26" fmla="*/ 262 w 624"/>
                  <a:gd name="T27" fmla="*/ 6561 h 384"/>
                  <a:gd name="T28" fmla="*/ 917 w 624"/>
                  <a:gd name="T29" fmla="*/ 0 h 384"/>
                  <a:gd name="T30" fmla="*/ 522 w 624"/>
                  <a:gd name="T31" fmla="*/ 6561 h 384"/>
                  <a:gd name="T32" fmla="*/ 1047 w 624"/>
                  <a:gd name="T33" fmla="*/ 0 h 384"/>
                  <a:gd name="T34" fmla="*/ 655 w 624"/>
                  <a:gd name="T35" fmla="*/ 5740 h 384"/>
                  <a:gd name="T36" fmla="*/ 1176 w 624"/>
                  <a:gd name="T37" fmla="*/ 0 h 384"/>
                  <a:gd name="T38" fmla="*/ 917 w 624"/>
                  <a:gd name="T39" fmla="*/ 4921 h 384"/>
                  <a:gd name="T40" fmla="*/ 1438 w 624"/>
                  <a:gd name="T41" fmla="*/ 0 h 384"/>
                  <a:gd name="T42" fmla="*/ 917 w 624"/>
                  <a:gd name="T43" fmla="*/ 5740 h 384"/>
                  <a:gd name="T44" fmla="*/ 1438 w 624"/>
                  <a:gd name="T45" fmla="*/ 1641 h 384"/>
                  <a:gd name="T46" fmla="*/ 1176 w 624"/>
                  <a:gd name="T47" fmla="*/ 5740 h 384"/>
                  <a:gd name="T48" fmla="*/ 1568 w 624"/>
                  <a:gd name="T49" fmla="*/ 2461 h 384"/>
                  <a:gd name="T50" fmla="*/ 1306 w 624"/>
                  <a:gd name="T51" fmla="*/ 5740 h 384"/>
                  <a:gd name="T52" fmla="*/ 1700 w 624"/>
                  <a:gd name="T53" fmla="*/ 4101 h 384"/>
                  <a:gd name="T54" fmla="*/ 1438 w 624"/>
                  <a:gd name="T55" fmla="*/ 5740 h 384"/>
                  <a:gd name="T56" fmla="*/ 1568 w 624"/>
                  <a:gd name="T57" fmla="*/ 5740 h 38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624"/>
                  <a:gd name="T88" fmla="*/ 0 h 384"/>
                  <a:gd name="T89" fmla="*/ 624 w 624"/>
                  <a:gd name="T90" fmla="*/ 384 h 38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624" h="384">
                    <a:moveTo>
                      <a:pt x="576" y="336"/>
                    </a:moveTo>
                    <a:lnTo>
                      <a:pt x="576" y="288"/>
                    </a:lnTo>
                    <a:lnTo>
                      <a:pt x="528" y="240"/>
                    </a:lnTo>
                    <a:lnTo>
                      <a:pt x="432" y="192"/>
                    </a:lnTo>
                    <a:lnTo>
                      <a:pt x="192" y="144"/>
                    </a:lnTo>
                    <a:lnTo>
                      <a:pt x="0" y="144"/>
                    </a:lnTo>
                    <a:lnTo>
                      <a:pt x="48" y="96"/>
                    </a:lnTo>
                    <a:lnTo>
                      <a:pt x="0" y="192"/>
                    </a:lnTo>
                    <a:lnTo>
                      <a:pt x="96" y="96"/>
                    </a:lnTo>
                    <a:lnTo>
                      <a:pt x="48" y="192"/>
                    </a:lnTo>
                    <a:lnTo>
                      <a:pt x="192" y="48"/>
                    </a:lnTo>
                    <a:lnTo>
                      <a:pt x="48" y="288"/>
                    </a:lnTo>
                    <a:lnTo>
                      <a:pt x="240" y="48"/>
                    </a:lnTo>
                    <a:lnTo>
                      <a:pt x="96" y="384"/>
                    </a:lnTo>
                    <a:lnTo>
                      <a:pt x="336" y="0"/>
                    </a:lnTo>
                    <a:lnTo>
                      <a:pt x="192" y="384"/>
                    </a:lnTo>
                    <a:lnTo>
                      <a:pt x="384" y="0"/>
                    </a:lnTo>
                    <a:lnTo>
                      <a:pt x="240" y="336"/>
                    </a:lnTo>
                    <a:lnTo>
                      <a:pt x="432" y="0"/>
                    </a:lnTo>
                    <a:lnTo>
                      <a:pt x="336" y="288"/>
                    </a:lnTo>
                    <a:lnTo>
                      <a:pt x="528" y="0"/>
                    </a:lnTo>
                    <a:lnTo>
                      <a:pt x="336" y="336"/>
                    </a:lnTo>
                    <a:lnTo>
                      <a:pt x="528" y="96"/>
                    </a:lnTo>
                    <a:lnTo>
                      <a:pt x="432" y="336"/>
                    </a:lnTo>
                    <a:lnTo>
                      <a:pt x="576" y="144"/>
                    </a:lnTo>
                    <a:lnTo>
                      <a:pt x="480" y="336"/>
                    </a:lnTo>
                    <a:lnTo>
                      <a:pt x="624" y="240"/>
                    </a:lnTo>
                    <a:lnTo>
                      <a:pt x="528" y="336"/>
                    </a:lnTo>
                    <a:lnTo>
                      <a:pt x="576" y="336"/>
                    </a:lnTo>
                    <a:close/>
                  </a:path>
                </a:pathLst>
              </a:custGeom>
              <a:solidFill>
                <a:srgbClr val="19E12C"/>
              </a:solidFill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sp>
          <p:nvSpPr>
            <p:cNvPr id="4559" name="Freeform 463"/>
            <p:cNvSpPr>
              <a:spLocks/>
            </p:cNvSpPr>
            <p:nvPr/>
          </p:nvSpPr>
          <p:spPr bwMode="auto">
            <a:xfrm>
              <a:off x="3648" y="2593"/>
              <a:ext cx="493" cy="264"/>
            </a:xfrm>
            <a:custGeom>
              <a:avLst/>
              <a:gdLst/>
              <a:ahLst/>
              <a:cxnLst>
                <a:cxn ang="0">
                  <a:pos x="3" y="129"/>
                </a:cxn>
                <a:cxn ang="0">
                  <a:pos x="48" y="87"/>
                </a:cxn>
                <a:cxn ang="0">
                  <a:pos x="72" y="54"/>
                </a:cxn>
                <a:cxn ang="0">
                  <a:pos x="75" y="45"/>
                </a:cxn>
                <a:cxn ang="0">
                  <a:pos x="138" y="18"/>
                </a:cxn>
                <a:cxn ang="0">
                  <a:pos x="156" y="6"/>
                </a:cxn>
                <a:cxn ang="0">
                  <a:pos x="174" y="0"/>
                </a:cxn>
                <a:cxn ang="0">
                  <a:pos x="261" y="24"/>
                </a:cxn>
                <a:cxn ang="0">
                  <a:pos x="294" y="33"/>
                </a:cxn>
                <a:cxn ang="0">
                  <a:pos x="303" y="36"/>
                </a:cxn>
                <a:cxn ang="0">
                  <a:pos x="318" y="51"/>
                </a:cxn>
                <a:cxn ang="0">
                  <a:pos x="336" y="78"/>
                </a:cxn>
                <a:cxn ang="0">
                  <a:pos x="348" y="105"/>
                </a:cxn>
                <a:cxn ang="0">
                  <a:pos x="330" y="117"/>
                </a:cxn>
                <a:cxn ang="0">
                  <a:pos x="321" y="123"/>
                </a:cxn>
                <a:cxn ang="0">
                  <a:pos x="288" y="156"/>
                </a:cxn>
                <a:cxn ang="0">
                  <a:pos x="237" y="147"/>
                </a:cxn>
                <a:cxn ang="0">
                  <a:pos x="195" y="153"/>
                </a:cxn>
                <a:cxn ang="0">
                  <a:pos x="192" y="162"/>
                </a:cxn>
                <a:cxn ang="0">
                  <a:pos x="174" y="168"/>
                </a:cxn>
                <a:cxn ang="0">
                  <a:pos x="84" y="159"/>
                </a:cxn>
                <a:cxn ang="0">
                  <a:pos x="9" y="153"/>
                </a:cxn>
                <a:cxn ang="0">
                  <a:pos x="3" y="144"/>
                </a:cxn>
                <a:cxn ang="0">
                  <a:pos x="3" y="129"/>
                </a:cxn>
              </a:cxnLst>
              <a:rect l="0" t="0" r="r" b="b"/>
              <a:pathLst>
                <a:path w="348" h="168">
                  <a:moveTo>
                    <a:pt x="3" y="129"/>
                  </a:moveTo>
                  <a:cubicBezTo>
                    <a:pt x="26" y="121"/>
                    <a:pt x="29" y="99"/>
                    <a:pt x="48" y="87"/>
                  </a:cubicBezTo>
                  <a:cubicBezTo>
                    <a:pt x="57" y="74"/>
                    <a:pt x="58" y="63"/>
                    <a:pt x="72" y="54"/>
                  </a:cubicBezTo>
                  <a:cubicBezTo>
                    <a:pt x="73" y="51"/>
                    <a:pt x="72" y="47"/>
                    <a:pt x="75" y="45"/>
                  </a:cubicBezTo>
                  <a:cubicBezTo>
                    <a:pt x="91" y="34"/>
                    <a:pt x="119" y="31"/>
                    <a:pt x="138" y="18"/>
                  </a:cubicBezTo>
                  <a:cubicBezTo>
                    <a:pt x="144" y="14"/>
                    <a:pt x="149" y="8"/>
                    <a:pt x="156" y="6"/>
                  </a:cubicBezTo>
                  <a:cubicBezTo>
                    <a:pt x="162" y="4"/>
                    <a:pt x="174" y="0"/>
                    <a:pt x="174" y="0"/>
                  </a:cubicBezTo>
                  <a:cubicBezTo>
                    <a:pt x="205" y="6"/>
                    <a:pt x="230" y="19"/>
                    <a:pt x="261" y="24"/>
                  </a:cubicBezTo>
                  <a:cubicBezTo>
                    <a:pt x="278" y="27"/>
                    <a:pt x="276" y="27"/>
                    <a:pt x="294" y="33"/>
                  </a:cubicBezTo>
                  <a:cubicBezTo>
                    <a:pt x="297" y="34"/>
                    <a:pt x="303" y="36"/>
                    <a:pt x="303" y="36"/>
                  </a:cubicBezTo>
                  <a:cubicBezTo>
                    <a:pt x="319" y="60"/>
                    <a:pt x="298" y="31"/>
                    <a:pt x="318" y="51"/>
                  </a:cubicBezTo>
                  <a:cubicBezTo>
                    <a:pt x="326" y="59"/>
                    <a:pt x="327" y="69"/>
                    <a:pt x="336" y="78"/>
                  </a:cubicBezTo>
                  <a:cubicBezTo>
                    <a:pt x="339" y="88"/>
                    <a:pt x="345" y="95"/>
                    <a:pt x="348" y="105"/>
                  </a:cubicBezTo>
                  <a:cubicBezTo>
                    <a:pt x="342" y="109"/>
                    <a:pt x="336" y="113"/>
                    <a:pt x="330" y="117"/>
                  </a:cubicBezTo>
                  <a:cubicBezTo>
                    <a:pt x="327" y="119"/>
                    <a:pt x="321" y="123"/>
                    <a:pt x="321" y="123"/>
                  </a:cubicBezTo>
                  <a:cubicBezTo>
                    <a:pt x="313" y="146"/>
                    <a:pt x="312" y="148"/>
                    <a:pt x="288" y="156"/>
                  </a:cubicBezTo>
                  <a:cubicBezTo>
                    <a:pt x="271" y="153"/>
                    <a:pt x="254" y="149"/>
                    <a:pt x="237" y="147"/>
                  </a:cubicBezTo>
                  <a:cubicBezTo>
                    <a:pt x="223" y="148"/>
                    <a:pt x="205" y="143"/>
                    <a:pt x="195" y="153"/>
                  </a:cubicBezTo>
                  <a:cubicBezTo>
                    <a:pt x="193" y="155"/>
                    <a:pt x="195" y="160"/>
                    <a:pt x="192" y="162"/>
                  </a:cubicBezTo>
                  <a:cubicBezTo>
                    <a:pt x="187" y="166"/>
                    <a:pt x="174" y="168"/>
                    <a:pt x="174" y="168"/>
                  </a:cubicBezTo>
                  <a:cubicBezTo>
                    <a:pt x="138" y="166"/>
                    <a:pt x="117" y="163"/>
                    <a:pt x="84" y="159"/>
                  </a:cubicBezTo>
                  <a:cubicBezTo>
                    <a:pt x="59" y="167"/>
                    <a:pt x="31" y="168"/>
                    <a:pt x="9" y="153"/>
                  </a:cubicBezTo>
                  <a:cubicBezTo>
                    <a:pt x="7" y="150"/>
                    <a:pt x="4" y="148"/>
                    <a:pt x="3" y="144"/>
                  </a:cubicBezTo>
                  <a:cubicBezTo>
                    <a:pt x="0" y="127"/>
                    <a:pt x="31" y="136"/>
                    <a:pt x="3" y="12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rgbClr val="663300">
                    <a:alpha val="88000"/>
                  </a:srgb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grpSp>
          <p:nvGrpSpPr>
            <p:cNvPr id="4567" name="Group 464"/>
            <p:cNvGrpSpPr>
              <a:grpSpLocks/>
            </p:cNvGrpSpPr>
            <p:nvPr/>
          </p:nvGrpSpPr>
          <p:grpSpPr bwMode="auto">
            <a:xfrm>
              <a:off x="3984" y="2448"/>
              <a:ext cx="628" cy="431"/>
              <a:chOff x="4268" y="2112"/>
              <a:chExt cx="628" cy="431"/>
            </a:xfrm>
          </p:grpSpPr>
          <p:grpSp>
            <p:nvGrpSpPr>
              <p:cNvPr id="4568" name="Group 465"/>
              <p:cNvGrpSpPr>
                <a:grpSpLocks/>
              </p:cNvGrpSpPr>
              <p:nvPr/>
            </p:nvGrpSpPr>
            <p:grpSpPr bwMode="auto">
              <a:xfrm>
                <a:off x="4272" y="2160"/>
                <a:ext cx="576" cy="336"/>
                <a:chOff x="3792" y="3216"/>
                <a:chExt cx="576" cy="336"/>
              </a:xfrm>
            </p:grpSpPr>
            <p:sp>
              <p:nvSpPr>
                <p:cNvPr id="4141" name="Freeform 466" descr="Бумажный пакет"/>
                <p:cNvSpPr>
                  <a:spLocks/>
                </p:cNvSpPr>
                <p:nvPr/>
              </p:nvSpPr>
              <p:spPr bwMode="auto">
                <a:xfrm rot="360875">
                  <a:off x="3792" y="3216"/>
                  <a:ext cx="576" cy="336"/>
                </a:xfrm>
                <a:custGeom>
                  <a:avLst/>
                  <a:gdLst>
                    <a:gd name="T0" fmla="*/ 99 w 672"/>
                    <a:gd name="T1" fmla="*/ 75 h 432"/>
                    <a:gd name="T2" fmla="*/ 49 w 672"/>
                    <a:gd name="T3" fmla="*/ 67 h 432"/>
                    <a:gd name="T4" fmla="*/ 16 w 672"/>
                    <a:gd name="T5" fmla="*/ 50 h 432"/>
                    <a:gd name="T6" fmla="*/ 0 w 672"/>
                    <a:gd name="T7" fmla="*/ 33 h 432"/>
                    <a:gd name="T8" fmla="*/ 16 w 672"/>
                    <a:gd name="T9" fmla="*/ 9 h 432"/>
                    <a:gd name="T10" fmla="*/ 49 w 672"/>
                    <a:gd name="T11" fmla="*/ 0 h 432"/>
                    <a:gd name="T12" fmla="*/ 81 w 672"/>
                    <a:gd name="T13" fmla="*/ 0 h 432"/>
                    <a:gd name="T14" fmla="*/ 99 w 672"/>
                    <a:gd name="T15" fmla="*/ 9 h 432"/>
                    <a:gd name="T16" fmla="*/ 115 w 672"/>
                    <a:gd name="T17" fmla="*/ 9 h 432"/>
                    <a:gd name="T18" fmla="*/ 179 w 672"/>
                    <a:gd name="T19" fmla="*/ 9 h 432"/>
                    <a:gd name="T20" fmla="*/ 213 w 672"/>
                    <a:gd name="T21" fmla="*/ 25 h 432"/>
                    <a:gd name="T22" fmla="*/ 229 w 672"/>
                    <a:gd name="T23" fmla="*/ 50 h 432"/>
                    <a:gd name="T24" fmla="*/ 213 w 672"/>
                    <a:gd name="T25" fmla="*/ 58 h 432"/>
                    <a:gd name="T26" fmla="*/ 179 w 672"/>
                    <a:gd name="T27" fmla="*/ 75 h 432"/>
                    <a:gd name="T28" fmla="*/ 130 w 672"/>
                    <a:gd name="T29" fmla="*/ 67 h 432"/>
                    <a:gd name="T30" fmla="*/ 99 w 672"/>
                    <a:gd name="T31" fmla="*/ 75 h 43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72"/>
                    <a:gd name="T49" fmla="*/ 0 h 432"/>
                    <a:gd name="T50" fmla="*/ 672 w 672"/>
                    <a:gd name="T51" fmla="*/ 432 h 43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72" h="432">
                      <a:moveTo>
                        <a:pt x="288" y="432"/>
                      </a:moveTo>
                      <a:lnTo>
                        <a:pt x="144" y="384"/>
                      </a:lnTo>
                      <a:lnTo>
                        <a:pt x="48" y="288"/>
                      </a:lnTo>
                      <a:lnTo>
                        <a:pt x="0" y="192"/>
                      </a:lnTo>
                      <a:lnTo>
                        <a:pt x="48" y="48"/>
                      </a:lnTo>
                      <a:lnTo>
                        <a:pt x="144" y="0"/>
                      </a:lnTo>
                      <a:lnTo>
                        <a:pt x="240" y="0"/>
                      </a:lnTo>
                      <a:lnTo>
                        <a:pt x="288" y="48"/>
                      </a:lnTo>
                      <a:lnTo>
                        <a:pt x="336" y="48"/>
                      </a:lnTo>
                      <a:lnTo>
                        <a:pt x="528" y="48"/>
                      </a:lnTo>
                      <a:lnTo>
                        <a:pt x="624" y="144"/>
                      </a:lnTo>
                      <a:lnTo>
                        <a:pt x="672" y="288"/>
                      </a:lnTo>
                      <a:lnTo>
                        <a:pt x="624" y="336"/>
                      </a:lnTo>
                      <a:lnTo>
                        <a:pt x="528" y="432"/>
                      </a:lnTo>
                      <a:lnTo>
                        <a:pt x="384" y="384"/>
                      </a:lnTo>
                      <a:lnTo>
                        <a:pt x="288" y="432"/>
                      </a:lnTo>
                      <a:close/>
                    </a:path>
                  </a:pathLst>
                </a:custGeom>
                <a:blipFill dpi="0" rotWithShape="1">
                  <a:blip r:embed="rId5" cstate="print">
                    <a:alphaModFix amt="50000"/>
                  </a:blip>
                  <a:srcRect/>
                  <a:tile tx="0" ty="0" sx="100000" sy="100000" flip="none" algn="tl"/>
                </a:blipFill>
                <a:ln w="28575">
                  <a:solidFill>
                    <a:schemeClr val="tx1"/>
                  </a:solidFill>
                  <a:prstDash val="lgDash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4142" name="Freeform 467"/>
                <p:cNvSpPr>
                  <a:spLocks/>
                </p:cNvSpPr>
                <p:nvPr/>
              </p:nvSpPr>
              <p:spPr bwMode="auto">
                <a:xfrm rot="360875">
                  <a:off x="3792" y="3216"/>
                  <a:ext cx="576" cy="336"/>
                </a:xfrm>
                <a:custGeom>
                  <a:avLst/>
                  <a:gdLst>
                    <a:gd name="T0" fmla="*/ 99 w 672"/>
                    <a:gd name="T1" fmla="*/ 75 h 432"/>
                    <a:gd name="T2" fmla="*/ 49 w 672"/>
                    <a:gd name="T3" fmla="*/ 67 h 432"/>
                    <a:gd name="T4" fmla="*/ 16 w 672"/>
                    <a:gd name="T5" fmla="*/ 50 h 432"/>
                    <a:gd name="T6" fmla="*/ 0 w 672"/>
                    <a:gd name="T7" fmla="*/ 33 h 432"/>
                    <a:gd name="T8" fmla="*/ 16 w 672"/>
                    <a:gd name="T9" fmla="*/ 9 h 432"/>
                    <a:gd name="T10" fmla="*/ 49 w 672"/>
                    <a:gd name="T11" fmla="*/ 0 h 432"/>
                    <a:gd name="T12" fmla="*/ 81 w 672"/>
                    <a:gd name="T13" fmla="*/ 0 h 432"/>
                    <a:gd name="T14" fmla="*/ 99 w 672"/>
                    <a:gd name="T15" fmla="*/ 9 h 432"/>
                    <a:gd name="T16" fmla="*/ 115 w 672"/>
                    <a:gd name="T17" fmla="*/ 9 h 432"/>
                    <a:gd name="T18" fmla="*/ 179 w 672"/>
                    <a:gd name="T19" fmla="*/ 9 h 432"/>
                    <a:gd name="T20" fmla="*/ 213 w 672"/>
                    <a:gd name="T21" fmla="*/ 25 h 432"/>
                    <a:gd name="T22" fmla="*/ 229 w 672"/>
                    <a:gd name="T23" fmla="*/ 50 h 432"/>
                    <a:gd name="T24" fmla="*/ 213 w 672"/>
                    <a:gd name="T25" fmla="*/ 58 h 432"/>
                    <a:gd name="T26" fmla="*/ 179 w 672"/>
                    <a:gd name="T27" fmla="*/ 75 h 432"/>
                    <a:gd name="T28" fmla="*/ 130 w 672"/>
                    <a:gd name="T29" fmla="*/ 67 h 432"/>
                    <a:gd name="T30" fmla="*/ 99 w 672"/>
                    <a:gd name="T31" fmla="*/ 75 h 43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72"/>
                    <a:gd name="T49" fmla="*/ 0 h 432"/>
                    <a:gd name="T50" fmla="*/ 672 w 672"/>
                    <a:gd name="T51" fmla="*/ 432 h 43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72" h="432">
                      <a:moveTo>
                        <a:pt x="288" y="432"/>
                      </a:moveTo>
                      <a:lnTo>
                        <a:pt x="144" y="384"/>
                      </a:lnTo>
                      <a:lnTo>
                        <a:pt x="48" y="288"/>
                      </a:lnTo>
                      <a:lnTo>
                        <a:pt x="0" y="192"/>
                      </a:lnTo>
                      <a:lnTo>
                        <a:pt x="48" y="48"/>
                      </a:lnTo>
                      <a:lnTo>
                        <a:pt x="144" y="0"/>
                      </a:lnTo>
                      <a:lnTo>
                        <a:pt x="240" y="0"/>
                      </a:lnTo>
                      <a:lnTo>
                        <a:pt x="288" y="48"/>
                      </a:lnTo>
                      <a:lnTo>
                        <a:pt x="336" y="48"/>
                      </a:lnTo>
                      <a:lnTo>
                        <a:pt x="528" y="48"/>
                      </a:lnTo>
                      <a:lnTo>
                        <a:pt x="624" y="144"/>
                      </a:lnTo>
                      <a:lnTo>
                        <a:pt x="672" y="288"/>
                      </a:lnTo>
                      <a:lnTo>
                        <a:pt x="624" y="336"/>
                      </a:lnTo>
                      <a:lnTo>
                        <a:pt x="528" y="432"/>
                      </a:lnTo>
                      <a:lnTo>
                        <a:pt x="384" y="384"/>
                      </a:lnTo>
                      <a:lnTo>
                        <a:pt x="288" y="4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CCC00">
                        <a:alpha val="21001"/>
                      </a:srgb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bg2"/>
                  </a:solidFill>
                  <a:prstDash val="lgDash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 dirty="0"/>
                </a:p>
              </p:txBody>
            </p:sp>
          </p:grpSp>
          <p:sp>
            <p:nvSpPr>
              <p:cNvPr id="4140" name="Freeform 468"/>
              <p:cNvSpPr>
                <a:spLocks/>
              </p:cNvSpPr>
              <p:nvPr/>
            </p:nvSpPr>
            <p:spPr bwMode="auto">
              <a:xfrm>
                <a:off x="4268" y="2112"/>
                <a:ext cx="628" cy="431"/>
              </a:xfrm>
              <a:custGeom>
                <a:avLst/>
                <a:gdLst>
                  <a:gd name="T0" fmla="*/ 117 w 633"/>
                  <a:gd name="T1" fmla="*/ 24 h 431"/>
                  <a:gd name="T2" fmla="*/ 85 w 633"/>
                  <a:gd name="T3" fmla="*/ 28 h 431"/>
                  <a:gd name="T4" fmla="*/ 48 w 633"/>
                  <a:gd name="T5" fmla="*/ 64 h 431"/>
                  <a:gd name="T6" fmla="*/ 16 w 633"/>
                  <a:gd name="T7" fmla="*/ 104 h 431"/>
                  <a:gd name="T8" fmla="*/ 0 w 633"/>
                  <a:gd name="T9" fmla="*/ 140 h 431"/>
                  <a:gd name="T10" fmla="*/ 8 w 633"/>
                  <a:gd name="T11" fmla="*/ 164 h 431"/>
                  <a:gd name="T12" fmla="*/ 12 w 633"/>
                  <a:gd name="T13" fmla="*/ 176 h 431"/>
                  <a:gd name="T14" fmla="*/ 16 w 633"/>
                  <a:gd name="T15" fmla="*/ 236 h 431"/>
                  <a:gd name="T16" fmla="*/ 63 w 633"/>
                  <a:gd name="T17" fmla="*/ 320 h 431"/>
                  <a:gd name="T18" fmla="*/ 81 w 633"/>
                  <a:gd name="T19" fmla="*/ 344 h 431"/>
                  <a:gd name="T20" fmla="*/ 117 w 633"/>
                  <a:gd name="T21" fmla="*/ 360 h 431"/>
                  <a:gd name="T22" fmla="*/ 157 w 633"/>
                  <a:gd name="T23" fmla="*/ 384 h 431"/>
                  <a:gd name="T24" fmla="*/ 194 w 633"/>
                  <a:gd name="T25" fmla="*/ 396 h 431"/>
                  <a:gd name="T26" fmla="*/ 234 w 633"/>
                  <a:gd name="T27" fmla="*/ 412 h 431"/>
                  <a:gd name="T28" fmla="*/ 258 w 633"/>
                  <a:gd name="T29" fmla="*/ 404 h 431"/>
                  <a:gd name="T30" fmla="*/ 262 w 633"/>
                  <a:gd name="T31" fmla="*/ 392 h 431"/>
                  <a:gd name="T32" fmla="*/ 274 w 633"/>
                  <a:gd name="T33" fmla="*/ 388 h 431"/>
                  <a:gd name="T34" fmla="*/ 351 w 633"/>
                  <a:gd name="T35" fmla="*/ 408 h 431"/>
                  <a:gd name="T36" fmla="*/ 395 w 633"/>
                  <a:gd name="T37" fmla="*/ 428 h 431"/>
                  <a:gd name="T38" fmla="*/ 434 w 633"/>
                  <a:gd name="T39" fmla="*/ 420 h 431"/>
                  <a:gd name="T40" fmla="*/ 437 w 633"/>
                  <a:gd name="T41" fmla="*/ 408 h 431"/>
                  <a:gd name="T42" fmla="*/ 480 w 633"/>
                  <a:gd name="T43" fmla="*/ 392 h 431"/>
                  <a:gd name="T44" fmla="*/ 540 w 633"/>
                  <a:gd name="T45" fmla="*/ 368 h 431"/>
                  <a:gd name="T46" fmla="*/ 565 w 633"/>
                  <a:gd name="T47" fmla="*/ 348 h 431"/>
                  <a:gd name="T48" fmla="*/ 549 w 633"/>
                  <a:gd name="T49" fmla="*/ 156 h 431"/>
                  <a:gd name="T50" fmla="*/ 484 w 633"/>
                  <a:gd name="T51" fmla="*/ 108 h 431"/>
                  <a:gd name="T52" fmla="*/ 335 w 633"/>
                  <a:gd name="T53" fmla="*/ 60 h 431"/>
                  <a:gd name="T54" fmla="*/ 234 w 633"/>
                  <a:gd name="T55" fmla="*/ 20 h 431"/>
                  <a:gd name="T56" fmla="*/ 198 w 633"/>
                  <a:gd name="T57" fmla="*/ 4 h 431"/>
                  <a:gd name="T58" fmla="*/ 187 w 633"/>
                  <a:gd name="T59" fmla="*/ 0 h 431"/>
                  <a:gd name="T60" fmla="*/ 133 w 633"/>
                  <a:gd name="T61" fmla="*/ 20 h 431"/>
                  <a:gd name="T62" fmla="*/ 117 w 633"/>
                  <a:gd name="T63" fmla="*/ 24 h 43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633"/>
                  <a:gd name="T97" fmla="*/ 0 h 431"/>
                  <a:gd name="T98" fmla="*/ 633 w 633"/>
                  <a:gd name="T99" fmla="*/ 431 h 431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633" h="431">
                    <a:moveTo>
                      <a:pt x="124" y="24"/>
                    </a:moveTo>
                    <a:cubicBezTo>
                      <a:pt x="113" y="25"/>
                      <a:pt x="102" y="25"/>
                      <a:pt x="92" y="28"/>
                    </a:cubicBezTo>
                    <a:cubicBezTo>
                      <a:pt x="72" y="34"/>
                      <a:pt x="67" y="58"/>
                      <a:pt x="48" y="64"/>
                    </a:cubicBezTo>
                    <a:cubicBezTo>
                      <a:pt x="42" y="83"/>
                      <a:pt x="35" y="98"/>
                      <a:pt x="16" y="104"/>
                    </a:cubicBezTo>
                    <a:cubicBezTo>
                      <a:pt x="9" y="115"/>
                      <a:pt x="0" y="140"/>
                      <a:pt x="0" y="140"/>
                    </a:cubicBezTo>
                    <a:cubicBezTo>
                      <a:pt x="3" y="148"/>
                      <a:pt x="5" y="156"/>
                      <a:pt x="8" y="164"/>
                    </a:cubicBezTo>
                    <a:cubicBezTo>
                      <a:pt x="9" y="168"/>
                      <a:pt x="12" y="176"/>
                      <a:pt x="12" y="176"/>
                    </a:cubicBezTo>
                    <a:cubicBezTo>
                      <a:pt x="7" y="203"/>
                      <a:pt x="0" y="213"/>
                      <a:pt x="16" y="236"/>
                    </a:cubicBezTo>
                    <a:cubicBezTo>
                      <a:pt x="25" y="272"/>
                      <a:pt x="40" y="296"/>
                      <a:pt x="68" y="320"/>
                    </a:cubicBezTo>
                    <a:cubicBezTo>
                      <a:pt x="76" y="327"/>
                      <a:pt x="80" y="337"/>
                      <a:pt x="88" y="344"/>
                    </a:cubicBezTo>
                    <a:cubicBezTo>
                      <a:pt x="97" y="351"/>
                      <a:pt x="114" y="355"/>
                      <a:pt x="124" y="360"/>
                    </a:cubicBezTo>
                    <a:cubicBezTo>
                      <a:pt x="141" y="368"/>
                      <a:pt x="145" y="379"/>
                      <a:pt x="164" y="384"/>
                    </a:cubicBezTo>
                    <a:cubicBezTo>
                      <a:pt x="187" y="399"/>
                      <a:pt x="167" y="389"/>
                      <a:pt x="208" y="396"/>
                    </a:cubicBezTo>
                    <a:cubicBezTo>
                      <a:pt x="223" y="399"/>
                      <a:pt x="233" y="408"/>
                      <a:pt x="248" y="412"/>
                    </a:cubicBezTo>
                    <a:cubicBezTo>
                      <a:pt x="256" y="409"/>
                      <a:pt x="264" y="407"/>
                      <a:pt x="272" y="404"/>
                    </a:cubicBezTo>
                    <a:cubicBezTo>
                      <a:pt x="276" y="403"/>
                      <a:pt x="273" y="395"/>
                      <a:pt x="276" y="392"/>
                    </a:cubicBezTo>
                    <a:cubicBezTo>
                      <a:pt x="279" y="389"/>
                      <a:pt x="284" y="389"/>
                      <a:pt x="288" y="388"/>
                    </a:cubicBezTo>
                    <a:cubicBezTo>
                      <a:pt x="323" y="391"/>
                      <a:pt x="341" y="398"/>
                      <a:pt x="372" y="408"/>
                    </a:cubicBezTo>
                    <a:cubicBezTo>
                      <a:pt x="386" y="422"/>
                      <a:pt x="398" y="422"/>
                      <a:pt x="416" y="428"/>
                    </a:cubicBezTo>
                    <a:cubicBezTo>
                      <a:pt x="431" y="426"/>
                      <a:pt x="449" y="431"/>
                      <a:pt x="460" y="420"/>
                    </a:cubicBezTo>
                    <a:cubicBezTo>
                      <a:pt x="463" y="417"/>
                      <a:pt x="460" y="410"/>
                      <a:pt x="464" y="408"/>
                    </a:cubicBezTo>
                    <a:cubicBezTo>
                      <a:pt x="476" y="400"/>
                      <a:pt x="495" y="401"/>
                      <a:pt x="508" y="392"/>
                    </a:cubicBezTo>
                    <a:cubicBezTo>
                      <a:pt x="516" y="368"/>
                      <a:pt x="547" y="371"/>
                      <a:pt x="568" y="368"/>
                    </a:cubicBezTo>
                    <a:cubicBezTo>
                      <a:pt x="597" y="358"/>
                      <a:pt x="587" y="367"/>
                      <a:pt x="600" y="348"/>
                    </a:cubicBezTo>
                    <a:cubicBezTo>
                      <a:pt x="603" y="296"/>
                      <a:pt x="633" y="192"/>
                      <a:pt x="580" y="156"/>
                    </a:cubicBezTo>
                    <a:cubicBezTo>
                      <a:pt x="570" y="141"/>
                      <a:pt x="530" y="114"/>
                      <a:pt x="512" y="108"/>
                    </a:cubicBezTo>
                    <a:cubicBezTo>
                      <a:pt x="464" y="60"/>
                      <a:pt x="427" y="63"/>
                      <a:pt x="356" y="60"/>
                    </a:cubicBezTo>
                    <a:cubicBezTo>
                      <a:pt x="319" y="48"/>
                      <a:pt x="285" y="32"/>
                      <a:pt x="248" y="20"/>
                    </a:cubicBezTo>
                    <a:cubicBezTo>
                      <a:pt x="236" y="16"/>
                      <a:pt x="224" y="8"/>
                      <a:pt x="212" y="4"/>
                    </a:cubicBezTo>
                    <a:cubicBezTo>
                      <a:pt x="208" y="3"/>
                      <a:pt x="200" y="0"/>
                      <a:pt x="200" y="0"/>
                    </a:cubicBezTo>
                    <a:cubicBezTo>
                      <a:pt x="177" y="4"/>
                      <a:pt x="160" y="10"/>
                      <a:pt x="140" y="20"/>
                    </a:cubicBezTo>
                    <a:cubicBezTo>
                      <a:pt x="125" y="28"/>
                      <a:pt x="132" y="32"/>
                      <a:pt x="124" y="2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66">
                      <a:alpha val="18999"/>
                    </a:srgbClr>
                  </a:gs>
                  <a:gs pos="100000">
                    <a:schemeClr val="tx1">
                      <a:alpha val="93999"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969696">
                    <a:alpha val="30196"/>
                  </a:srgb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sp>
          <p:nvSpPr>
            <p:cNvPr id="4133" name="Freeform 469"/>
            <p:cNvSpPr>
              <a:spLocks/>
            </p:cNvSpPr>
            <p:nvPr/>
          </p:nvSpPr>
          <p:spPr bwMode="auto">
            <a:xfrm>
              <a:off x="3696" y="2448"/>
              <a:ext cx="288" cy="368"/>
            </a:xfrm>
            <a:custGeom>
              <a:avLst/>
              <a:gdLst>
                <a:gd name="T0" fmla="*/ 64 w 242"/>
                <a:gd name="T1" fmla="*/ 1737 h 242"/>
                <a:gd name="T2" fmla="*/ 184 w 242"/>
                <a:gd name="T3" fmla="*/ 2203 h 242"/>
                <a:gd name="T4" fmla="*/ 299 w 242"/>
                <a:gd name="T5" fmla="*/ 2775 h 242"/>
                <a:gd name="T6" fmla="*/ 349 w 242"/>
                <a:gd name="T7" fmla="*/ 3277 h 242"/>
                <a:gd name="T8" fmla="*/ 400 w 242"/>
                <a:gd name="T9" fmla="*/ 4512 h 242"/>
                <a:gd name="T10" fmla="*/ 499 w 242"/>
                <a:gd name="T11" fmla="*/ 4402 h 242"/>
                <a:gd name="T12" fmla="*/ 531 w 242"/>
                <a:gd name="T13" fmla="*/ 4512 h 242"/>
                <a:gd name="T14" fmla="*/ 551 w 242"/>
                <a:gd name="T15" fmla="*/ 4059 h 242"/>
                <a:gd name="T16" fmla="*/ 612 w 242"/>
                <a:gd name="T17" fmla="*/ 3154 h 242"/>
                <a:gd name="T18" fmla="*/ 683 w 242"/>
                <a:gd name="T19" fmla="*/ 2775 h 242"/>
                <a:gd name="T20" fmla="*/ 745 w 242"/>
                <a:gd name="T21" fmla="*/ 2535 h 242"/>
                <a:gd name="T22" fmla="*/ 782 w 242"/>
                <a:gd name="T23" fmla="*/ 2594 h 242"/>
                <a:gd name="T24" fmla="*/ 815 w 242"/>
                <a:gd name="T25" fmla="*/ 2704 h 242"/>
                <a:gd name="T26" fmla="*/ 745 w 242"/>
                <a:gd name="T27" fmla="*/ 2092 h 242"/>
                <a:gd name="T28" fmla="*/ 663 w 242"/>
                <a:gd name="T29" fmla="*/ 2140 h 242"/>
                <a:gd name="T30" fmla="*/ 602 w 242"/>
                <a:gd name="T31" fmla="*/ 2251 h 242"/>
                <a:gd name="T32" fmla="*/ 582 w 242"/>
                <a:gd name="T33" fmla="*/ 2424 h 242"/>
                <a:gd name="T34" fmla="*/ 551 w 242"/>
                <a:gd name="T35" fmla="*/ 2486 h 242"/>
                <a:gd name="T36" fmla="*/ 499 w 242"/>
                <a:gd name="T37" fmla="*/ 3215 h 242"/>
                <a:gd name="T38" fmla="*/ 349 w 242"/>
                <a:gd name="T39" fmla="*/ 905 h 242"/>
                <a:gd name="T40" fmla="*/ 136 w 242"/>
                <a:gd name="T41" fmla="*/ 0 h 242"/>
                <a:gd name="T42" fmla="*/ 255 w 242"/>
                <a:gd name="T43" fmla="*/ 731 h 242"/>
                <a:gd name="T44" fmla="*/ 349 w 242"/>
                <a:gd name="T45" fmla="*/ 1589 h 242"/>
                <a:gd name="T46" fmla="*/ 378 w 242"/>
                <a:gd name="T47" fmla="*/ 2092 h 242"/>
                <a:gd name="T48" fmla="*/ 389 w 242"/>
                <a:gd name="T49" fmla="*/ 2877 h 242"/>
                <a:gd name="T50" fmla="*/ 318 w 242"/>
                <a:gd name="T51" fmla="*/ 2424 h 242"/>
                <a:gd name="T52" fmla="*/ 237 w 242"/>
                <a:gd name="T53" fmla="*/ 1919 h 242"/>
                <a:gd name="T54" fmla="*/ 177 w 242"/>
                <a:gd name="T55" fmla="*/ 1691 h 242"/>
                <a:gd name="T56" fmla="*/ 148 w 242"/>
                <a:gd name="T57" fmla="*/ 1589 h 242"/>
                <a:gd name="T58" fmla="*/ 54 w 242"/>
                <a:gd name="T59" fmla="*/ 1635 h 242"/>
                <a:gd name="T60" fmla="*/ 14 w 242"/>
                <a:gd name="T61" fmla="*/ 1870 h 242"/>
                <a:gd name="T62" fmla="*/ 64 w 242"/>
                <a:gd name="T63" fmla="*/ 1737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4569" name="Group 470"/>
            <p:cNvGrpSpPr>
              <a:grpSpLocks/>
            </p:cNvGrpSpPr>
            <p:nvPr/>
          </p:nvGrpSpPr>
          <p:grpSpPr bwMode="auto">
            <a:xfrm rot="931447">
              <a:off x="4032" y="1968"/>
              <a:ext cx="384" cy="557"/>
              <a:chOff x="768" y="3936"/>
              <a:chExt cx="320" cy="336"/>
            </a:xfrm>
          </p:grpSpPr>
          <p:sp>
            <p:nvSpPr>
              <p:cNvPr id="4137" name="Freeform 471"/>
              <p:cNvSpPr>
                <a:spLocks/>
              </p:cNvSpPr>
              <p:nvPr/>
            </p:nvSpPr>
            <p:spPr bwMode="auto">
              <a:xfrm>
                <a:off x="912" y="3936"/>
                <a:ext cx="176" cy="306"/>
              </a:xfrm>
              <a:custGeom>
                <a:avLst/>
                <a:gdLst>
                  <a:gd name="T0" fmla="*/ 0 w 176"/>
                  <a:gd name="T1" fmla="*/ 306 h 306"/>
                  <a:gd name="T2" fmla="*/ 30 w 176"/>
                  <a:gd name="T3" fmla="*/ 59 h 306"/>
                  <a:gd name="T4" fmla="*/ 40 w 176"/>
                  <a:gd name="T5" fmla="*/ 64 h 306"/>
                  <a:gd name="T6" fmla="*/ 68 w 176"/>
                  <a:gd name="T7" fmla="*/ 24 h 306"/>
                  <a:gd name="T8" fmla="*/ 102 w 176"/>
                  <a:gd name="T9" fmla="*/ 0 h 306"/>
                  <a:gd name="T10" fmla="*/ 146 w 176"/>
                  <a:gd name="T11" fmla="*/ 5 h 306"/>
                  <a:gd name="T12" fmla="*/ 176 w 176"/>
                  <a:gd name="T13" fmla="*/ 69 h 306"/>
                  <a:gd name="T14" fmla="*/ 146 w 176"/>
                  <a:gd name="T15" fmla="*/ 31 h 306"/>
                  <a:gd name="T16" fmla="*/ 110 w 176"/>
                  <a:gd name="T17" fmla="*/ 28 h 306"/>
                  <a:gd name="T18" fmla="*/ 84 w 176"/>
                  <a:gd name="T19" fmla="*/ 36 h 306"/>
                  <a:gd name="T20" fmla="*/ 42 w 176"/>
                  <a:gd name="T21" fmla="*/ 126 h 306"/>
                  <a:gd name="T22" fmla="*/ 22 w 176"/>
                  <a:gd name="T23" fmla="*/ 232 h 306"/>
                  <a:gd name="T24" fmla="*/ 10 w 176"/>
                  <a:gd name="T25" fmla="*/ 292 h 306"/>
                  <a:gd name="T26" fmla="*/ 0 w 176"/>
                  <a:gd name="T27" fmla="*/ 306 h 30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76"/>
                  <a:gd name="T43" fmla="*/ 0 h 306"/>
                  <a:gd name="T44" fmla="*/ 176 w 176"/>
                  <a:gd name="T45" fmla="*/ 306 h 30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76" h="306">
                    <a:moveTo>
                      <a:pt x="0" y="306"/>
                    </a:moveTo>
                    <a:lnTo>
                      <a:pt x="30" y="59"/>
                    </a:lnTo>
                    <a:lnTo>
                      <a:pt x="40" y="64"/>
                    </a:lnTo>
                    <a:lnTo>
                      <a:pt x="68" y="24"/>
                    </a:lnTo>
                    <a:lnTo>
                      <a:pt x="102" y="0"/>
                    </a:lnTo>
                    <a:lnTo>
                      <a:pt x="146" y="5"/>
                    </a:lnTo>
                    <a:lnTo>
                      <a:pt x="176" y="69"/>
                    </a:lnTo>
                    <a:lnTo>
                      <a:pt x="146" y="31"/>
                    </a:lnTo>
                    <a:lnTo>
                      <a:pt x="110" y="28"/>
                    </a:lnTo>
                    <a:lnTo>
                      <a:pt x="84" y="36"/>
                    </a:lnTo>
                    <a:lnTo>
                      <a:pt x="42" y="126"/>
                    </a:lnTo>
                    <a:lnTo>
                      <a:pt x="22" y="232"/>
                    </a:lnTo>
                    <a:lnTo>
                      <a:pt x="10" y="292"/>
                    </a:lnTo>
                    <a:lnTo>
                      <a:pt x="0" y="30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3E844"/>
                  </a:gs>
                  <a:gs pos="100000">
                    <a:srgbClr val="58925F"/>
                  </a:gs>
                </a:gsLst>
                <a:path path="rect">
                  <a:fillToRect t="100000" r="100000"/>
                </a:path>
              </a:gradFill>
              <a:ln w="9525" cap="rnd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138" name="Freeform 472"/>
              <p:cNvSpPr>
                <a:spLocks/>
              </p:cNvSpPr>
              <p:nvPr/>
            </p:nvSpPr>
            <p:spPr bwMode="auto">
              <a:xfrm rot="-813431">
                <a:off x="768" y="3984"/>
                <a:ext cx="240" cy="288"/>
              </a:xfrm>
              <a:custGeom>
                <a:avLst/>
                <a:gdLst>
                  <a:gd name="T0" fmla="*/ 19 w 242"/>
                  <a:gd name="T1" fmla="*/ 315 h 242"/>
                  <a:gd name="T2" fmla="*/ 55 w 242"/>
                  <a:gd name="T3" fmla="*/ 393 h 242"/>
                  <a:gd name="T4" fmla="*/ 81 w 242"/>
                  <a:gd name="T5" fmla="*/ 497 h 242"/>
                  <a:gd name="T6" fmla="*/ 96 w 242"/>
                  <a:gd name="T7" fmla="*/ 588 h 242"/>
                  <a:gd name="T8" fmla="*/ 111 w 242"/>
                  <a:gd name="T9" fmla="*/ 813 h 242"/>
                  <a:gd name="T10" fmla="*/ 141 w 242"/>
                  <a:gd name="T11" fmla="*/ 790 h 242"/>
                  <a:gd name="T12" fmla="*/ 150 w 242"/>
                  <a:gd name="T13" fmla="*/ 813 h 242"/>
                  <a:gd name="T14" fmla="*/ 156 w 242"/>
                  <a:gd name="T15" fmla="*/ 730 h 242"/>
                  <a:gd name="T16" fmla="*/ 174 w 242"/>
                  <a:gd name="T17" fmla="*/ 568 h 242"/>
                  <a:gd name="T18" fmla="*/ 188 w 242"/>
                  <a:gd name="T19" fmla="*/ 497 h 242"/>
                  <a:gd name="T20" fmla="*/ 206 w 242"/>
                  <a:gd name="T21" fmla="*/ 457 h 242"/>
                  <a:gd name="T22" fmla="*/ 218 w 242"/>
                  <a:gd name="T23" fmla="*/ 464 h 242"/>
                  <a:gd name="T24" fmla="*/ 227 w 242"/>
                  <a:gd name="T25" fmla="*/ 487 h 242"/>
                  <a:gd name="T26" fmla="*/ 206 w 242"/>
                  <a:gd name="T27" fmla="*/ 375 h 242"/>
                  <a:gd name="T28" fmla="*/ 182 w 242"/>
                  <a:gd name="T29" fmla="*/ 388 h 242"/>
                  <a:gd name="T30" fmla="*/ 171 w 242"/>
                  <a:gd name="T31" fmla="*/ 405 h 242"/>
                  <a:gd name="T32" fmla="*/ 165 w 242"/>
                  <a:gd name="T33" fmla="*/ 437 h 242"/>
                  <a:gd name="T34" fmla="*/ 156 w 242"/>
                  <a:gd name="T35" fmla="*/ 446 h 242"/>
                  <a:gd name="T36" fmla="*/ 141 w 242"/>
                  <a:gd name="T37" fmla="*/ 580 h 242"/>
                  <a:gd name="T38" fmla="*/ 96 w 242"/>
                  <a:gd name="T39" fmla="*/ 162 h 242"/>
                  <a:gd name="T40" fmla="*/ 40 w 242"/>
                  <a:gd name="T41" fmla="*/ 0 h 242"/>
                  <a:gd name="T42" fmla="*/ 69 w 242"/>
                  <a:gd name="T43" fmla="*/ 130 h 242"/>
                  <a:gd name="T44" fmla="*/ 96 w 242"/>
                  <a:gd name="T45" fmla="*/ 284 h 242"/>
                  <a:gd name="T46" fmla="*/ 105 w 242"/>
                  <a:gd name="T47" fmla="*/ 375 h 242"/>
                  <a:gd name="T48" fmla="*/ 108 w 242"/>
                  <a:gd name="T49" fmla="*/ 516 h 242"/>
                  <a:gd name="T50" fmla="*/ 87 w 242"/>
                  <a:gd name="T51" fmla="*/ 437 h 242"/>
                  <a:gd name="T52" fmla="*/ 63 w 242"/>
                  <a:gd name="T53" fmla="*/ 344 h 242"/>
                  <a:gd name="T54" fmla="*/ 52 w 242"/>
                  <a:gd name="T55" fmla="*/ 303 h 242"/>
                  <a:gd name="T56" fmla="*/ 43 w 242"/>
                  <a:gd name="T57" fmla="*/ 284 h 242"/>
                  <a:gd name="T58" fmla="*/ 16 w 242"/>
                  <a:gd name="T59" fmla="*/ 296 h 242"/>
                  <a:gd name="T60" fmla="*/ 4 w 242"/>
                  <a:gd name="T61" fmla="*/ 336 h 242"/>
                  <a:gd name="T62" fmla="*/ 19 w 242"/>
                  <a:gd name="T63" fmla="*/ 315 h 24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42"/>
                  <a:gd name="T97" fmla="*/ 0 h 242"/>
                  <a:gd name="T98" fmla="*/ 242 w 242"/>
                  <a:gd name="T99" fmla="*/ 242 h 24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42" h="242">
                    <a:moveTo>
                      <a:pt x="19" y="93"/>
                    </a:moveTo>
                    <a:cubicBezTo>
                      <a:pt x="37" y="98"/>
                      <a:pt x="41" y="107"/>
                      <a:pt x="55" y="117"/>
                    </a:cubicBezTo>
                    <a:cubicBezTo>
                      <a:pt x="63" y="129"/>
                      <a:pt x="76" y="139"/>
                      <a:pt x="88" y="147"/>
                    </a:cubicBezTo>
                    <a:cubicBezTo>
                      <a:pt x="94" y="156"/>
                      <a:pt x="97" y="165"/>
                      <a:pt x="103" y="174"/>
                    </a:cubicBezTo>
                    <a:cubicBezTo>
                      <a:pt x="109" y="196"/>
                      <a:pt x="114" y="218"/>
                      <a:pt x="118" y="240"/>
                    </a:cubicBezTo>
                    <a:cubicBezTo>
                      <a:pt x="132" y="235"/>
                      <a:pt x="133" y="230"/>
                      <a:pt x="148" y="234"/>
                    </a:cubicBezTo>
                    <a:cubicBezTo>
                      <a:pt x="151" y="236"/>
                      <a:pt x="154" y="242"/>
                      <a:pt x="157" y="240"/>
                    </a:cubicBezTo>
                    <a:cubicBezTo>
                      <a:pt x="164" y="235"/>
                      <a:pt x="161" y="224"/>
                      <a:pt x="163" y="216"/>
                    </a:cubicBezTo>
                    <a:cubicBezTo>
                      <a:pt x="168" y="199"/>
                      <a:pt x="173" y="183"/>
                      <a:pt x="181" y="168"/>
                    </a:cubicBezTo>
                    <a:cubicBezTo>
                      <a:pt x="198" y="138"/>
                      <a:pt x="185" y="157"/>
                      <a:pt x="202" y="147"/>
                    </a:cubicBezTo>
                    <a:cubicBezTo>
                      <a:pt x="208" y="143"/>
                      <a:pt x="220" y="135"/>
                      <a:pt x="220" y="135"/>
                    </a:cubicBezTo>
                    <a:cubicBezTo>
                      <a:pt x="224" y="136"/>
                      <a:pt x="228" y="136"/>
                      <a:pt x="232" y="138"/>
                    </a:cubicBezTo>
                    <a:cubicBezTo>
                      <a:pt x="235" y="139"/>
                      <a:pt x="242" y="147"/>
                      <a:pt x="241" y="144"/>
                    </a:cubicBezTo>
                    <a:cubicBezTo>
                      <a:pt x="236" y="129"/>
                      <a:pt x="234" y="120"/>
                      <a:pt x="220" y="111"/>
                    </a:cubicBezTo>
                    <a:cubicBezTo>
                      <a:pt x="212" y="112"/>
                      <a:pt x="204" y="112"/>
                      <a:pt x="196" y="114"/>
                    </a:cubicBezTo>
                    <a:cubicBezTo>
                      <a:pt x="190" y="115"/>
                      <a:pt x="178" y="120"/>
                      <a:pt x="178" y="120"/>
                    </a:cubicBezTo>
                    <a:cubicBezTo>
                      <a:pt x="176" y="123"/>
                      <a:pt x="175" y="127"/>
                      <a:pt x="172" y="129"/>
                    </a:cubicBezTo>
                    <a:cubicBezTo>
                      <a:pt x="170" y="131"/>
                      <a:pt x="165" y="130"/>
                      <a:pt x="163" y="132"/>
                    </a:cubicBezTo>
                    <a:cubicBezTo>
                      <a:pt x="161" y="134"/>
                      <a:pt x="150" y="166"/>
                      <a:pt x="148" y="171"/>
                    </a:cubicBezTo>
                    <a:cubicBezTo>
                      <a:pt x="145" y="132"/>
                      <a:pt x="140" y="72"/>
                      <a:pt x="103" y="48"/>
                    </a:cubicBezTo>
                    <a:cubicBezTo>
                      <a:pt x="96" y="26"/>
                      <a:pt x="62" y="7"/>
                      <a:pt x="40" y="0"/>
                    </a:cubicBezTo>
                    <a:cubicBezTo>
                      <a:pt x="49" y="14"/>
                      <a:pt x="60" y="34"/>
                      <a:pt x="76" y="39"/>
                    </a:cubicBezTo>
                    <a:cubicBezTo>
                      <a:pt x="86" y="54"/>
                      <a:pt x="96" y="68"/>
                      <a:pt x="103" y="84"/>
                    </a:cubicBezTo>
                    <a:cubicBezTo>
                      <a:pt x="107" y="93"/>
                      <a:pt x="112" y="111"/>
                      <a:pt x="112" y="111"/>
                    </a:cubicBezTo>
                    <a:cubicBezTo>
                      <a:pt x="114" y="125"/>
                      <a:pt x="119" y="140"/>
                      <a:pt x="115" y="153"/>
                    </a:cubicBezTo>
                    <a:cubicBezTo>
                      <a:pt x="101" y="132"/>
                      <a:pt x="109" y="139"/>
                      <a:pt x="94" y="129"/>
                    </a:cubicBezTo>
                    <a:cubicBezTo>
                      <a:pt x="90" y="117"/>
                      <a:pt x="80" y="108"/>
                      <a:pt x="70" y="102"/>
                    </a:cubicBezTo>
                    <a:cubicBezTo>
                      <a:pt x="64" y="98"/>
                      <a:pt x="58" y="94"/>
                      <a:pt x="52" y="90"/>
                    </a:cubicBezTo>
                    <a:cubicBezTo>
                      <a:pt x="49" y="88"/>
                      <a:pt x="43" y="84"/>
                      <a:pt x="43" y="84"/>
                    </a:cubicBezTo>
                    <a:cubicBezTo>
                      <a:pt x="34" y="85"/>
                      <a:pt x="25" y="86"/>
                      <a:pt x="16" y="87"/>
                    </a:cubicBezTo>
                    <a:cubicBezTo>
                      <a:pt x="10" y="88"/>
                      <a:pt x="0" y="95"/>
                      <a:pt x="4" y="99"/>
                    </a:cubicBezTo>
                    <a:cubicBezTo>
                      <a:pt x="7" y="102"/>
                      <a:pt x="29" y="83"/>
                      <a:pt x="19" y="9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5AE471"/>
                  </a:gs>
                  <a:gs pos="50000">
                    <a:srgbClr val="008000"/>
                  </a:gs>
                  <a:gs pos="100000">
                    <a:srgbClr val="5AE471"/>
                  </a:gs>
                </a:gsLst>
                <a:lin ang="0" scaled="1"/>
              </a:gra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sp>
          <p:nvSpPr>
            <p:cNvPr id="4135" name="Freeform 473"/>
            <p:cNvSpPr>
              <a:spLocks/>
            </p:cNvSpPr>
            <p:nvPr/>
          </p:nvSpPr>
          <p:spPr bwMode="auto">
            <a:xfrm flipH="1">
              <a:off x="4080" y="2496"/>
              <a:ext cx="288" cy="368"/>
            </a:xfrm>
            <a:custGeom>
              <a:avLst/>
              <a:gdLst>
                <a:gd name="T0" fmla="*/ 64 w 242"/>
                <a:gd name="T1" fmla="*/ 1737 h 242"/>
                <a:gd name="T2" fmla="*/ 184 w 242"/>
                <a:gd name="T3" fmla="*/ 2203 h 242"/>
                <a:gd name="T4" fmla="*/ 299 w 242"/>
                <a:gd name="T5" fmla="*/ 2775 h 242"/>
                <a:gd name="T6" fmla="*/ 349 w 242"/>
                <a:gd name="T7" fmla="*/ 3277 h 242"/>
                <a:gd name="T8" fmla="*/ 400 w 242"/>
                <a:gd name="T9" fmla="*/ 4512 h 242"/>
                <a:gd name="T10" fmla="*/ 499 w 242"/>
                <a:gd name="T11" fmla="*/ 4402 h 242"/>
                <a:gd name="T12" fmla="*/ 531 w 242"/>
                <a:gd name="T13" fmla="*/ 4512 h 242"/>
                <a:gd name="T14" fmla="*/ 551 w 242"/>
                <a:gd name="T15" fmla="*/ 4059 h 242"/>
                <a:gd name="T16" fmla="*/ 612 w 242"/>
                <a:gd name="T17" fmla="*/ 3154 h 242"/>
                <a:gd name="T18" fmla="*/ 683 w 242"/>
                <a:gd name="T19" fmla="*/ 2775 h 242"/>
                <a:gd name="T20" fmla="*/ 745 w 242"/>
                <a:gd name="T21" fmla="*/ 2535 h 242"/>
                <a:gd name="T22" fmla="*/ 782 w 242"/>
                <a:gd name="T23" fmla="*/ 2594 h 242"/>
                <a:gd name="T24" fmla="*/ 815 w 242"/>
                <a:gd name="T25" fmla="*/ 2704 h 242"/>
                <a:gd name="T26" fmla="*/ 745 w 242"/>
                <a:gd name="T27" fmla="*/ 2092 h 242"/>
                <a:gd name="T28" fmla="*/ 663 w 242"/>
                <a:gd name="T29" fmla="*/ 2140 h 242"/>
                <a:gd name="T30" fmla="*/ 602 w 242"/>
                <a:gd name="T31" fmla="*/ 2251 h 242"/>
                <a:gd name="T32" fmla="*/ 582 w 242"/>
                <a:gd name="T33" fmla="*/ 2424 h 242"/>
                <a:gd name="T34" fmla="*/ 551 w 242"/>
                <a:gd name="T35" fmla="*/ 2486 h 242"/>
                <a:gd name="T36" fmla="*/ 499 w 242"/>
                <a:gd name="T37" fmla="*/ 3215 h 242"/>
                <a:gd name="T38" fmla="*/ 349 w 242"/>
                <a:gd name="T39" fmla="*/ 905 h 242"/>
                <a:gd name="T40" fmla="*/ 136 w 242"/>
                <a:gd name="T41" fmla="*/ 0 h 242"/>
                <a:gd name="T42" fmla="*/ 255 w 242"/>
                <a:gd name="T43" fmla="*/ 731 h 242"/>
                <a:gd name="T44" fmla="*/ 349 w 242"/>
                <a:gd name="T45" fmla="*/ 1589 h 242"/>
                <a:gd name="T46" fmla="*/ 378 w 242"/>
                <a:gd name="T47" fmla="*/ 2092 h 242"/>
                <a:gd name="T48" fmla="*/ 389 w 242"/>
                <a:gd name="T49" fmla="*/ 2877 h 242"/>
                <a:gd name="T50" fmla="*/ 318 w 242"/>
                <a:gd name="T51" fmla="*/ 2424 h 242"/>
                <a:gd name="T52" fmla="*/ 237 w 242"/>
                <a:gd name="T53" fmla="*/ 1919 h 242"/>
                <a:gd name="T54" fmla="*/ 177 w 242"/>
                <a:gd name="T55" fmla="*/ 1691 h 242"/>
                <a:gd name="T56" fmla="*/ 148 w 242"/>
                <a:gd name="T57" fmla="*/ 1589 h 242"/>
                <a:gd name="T58" fmla="*/ 54 w 242"/>
                <a:gd name="T59" fmla="*/ 1635 h 242"/>
                <a:gd name="T60" fmla="*/ 14 w 242"/>
                <a:gd name="T61" fmla="*/ 1870 h 242"/>
                <a:gd name="T62" fmla="*/ 64 w 242"/>
                <a:gd name="T63" fmla="*/ 1737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FF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136" name="Freeform 474" descr="Коричневый мрамор"/>
            <p:cNvSpPr>
              <a:spLocks/>
            </p:cNvSpPr>
            <p:nvPr/>
          </p:nvSpPr>
          <p:spPr bwMode="auto">
            <a:xfrm rot="405361">
              <a:off x="3792" y="2736"/>
              <a:ext cx="432" cy="204"/>
            </a:xfrm>
            <a:custGeom>
              <a:avLst/>
              <a:gdLst>
                <a:gd name="T0" fmla="*/ 384 w 432"/>
                <a:gd name="T1" fmla="*/ 48 h 204"/>
                <a:gd name="T2" fmla="*/ 288 w 432"/>
                <a:gd name="T3" fmla="*/ 0 h 204"/>
                <a:gd name="T4" fmla="*/ 96 w 432"/>
                <a:gd name="T5" fmla="*/ 0 h 204"/>
                <a:gd name="T6" fmla="*/ 0 w 432"/>
                <a:gd name="T7" fmla="*/ 96 h 204"/>
                <a:gd name="T8" fmla="*/ 0 w 432"/>
                <a:gd name="T9" fmla="*/ 174 h 204"/>
                <a:gd name="T10" fmla="*/ 90 w 432"/>
                <a:gd name="T11" fmla="*/ 204 h 204"/>
                <a:gd name="T12" fmla="*/ 192 w 432"/>
                <a:gd name="T13" fmla="*/ 192 h 204"/>
                <a:gd name="T14" fmla="*/ 336 w 432"/>
                <a:gd name="T15" fmla="*/ 162 h 204"/>
                <a:gd name="T16" fmla="*/ 414 w 432"/>
                <a:gd name="T17" fmla="*/ 126 h 204"/>
                <a:gd name="T18" fmla="*/ 432 w 432"/>
                <a:gd name="T19" fmla="*/ 108 h 204"/>
                <a:gd name="T20" fmla="*/ 384 w 432"/>
                <a:gd name="T21" fmla="*/ 48 h 2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32"/>
                <a:gd name="T34" fmla="*/ 0 h 204"/>
                <a:gd name="T35" fmla="*/ 432 w 432"/>
                <a:gd name="T36" fmla="*/ 204 h 20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32" h="204">
                  <a:moveTo>
                    <a:pt x="384" y="48"/>
                  </a:moveTo>
                  <a:lnTo>
                    <a:pt x="288" y="0"/>
                  </a:lnTo>
                  <a:lnTo>
                    <a:pt x="96" y="0"/>
                  </a:lnTo>
                  <a:lnTo>
                    <a:pt x="0" y="96"/>
                  </a:lnTo>
                  <a:lnTo>
                    <a:pt x="0" y="174"/>
                  </a:lnTo>
                  <a:lnTo>
                    <a:pt x="90" y="204"/>
                  </a:lnTo>
                  <a:lnTo>
                    <a:pt x="192" y="192"/>
                  </a:lnTo>
                  <a:lnTo>
                    <a:pt x="336" y="162"/>
                  </a:lnTo>
                  <a:lnTo>
                    <a:pt x="414" y="126"/>
                  </a:lnTo>
                  <a:lnTo>
                    <a:pt x="432" y="108"/>
                  </a:lnTo>
                  <a:lnTo>
                    <a:pt x="384" y="48"/>
                  </a:lnTo>
                  <a:close/>
                </a:path>
              </a:pathLst>
            </a:custGeom>
            <a:blipFill dpi="0" rotWithShape="1">
              <a:blip r:embed="rId4" cstate="print"/>
              <a:srcRect/>
              <a:tile tx="0" ty="0" sx="100000" sy="100000" flip="none" algn="tl"/>
            </a:blip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sp>
        <p:nvSpPr>
          <p:cNvPr id="4602" name="WordArt 506"/>
          <p:cNvSpPr>
            <a:spLocks noChangeArrowheads="1" noChangeShapeType="1" noTextEdit="1"/>
          </p:cNvSpPr>
          <p:nvPr/>
        </p:nvSpPr>
        <p:spPr bwMode="auto">
          <a:xfrm>
            <a:off x="-1044575" y="908050"/>
            <a:ext cx="11953875" cy="446563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2752116"/>
              </a:avLst>
            </a:prstTxWarp>
          </a:bodyPr>
          <a:lstStyle/>
          <a:p>
            <a:pPr algn="ctr"/>
            <a:r>
              <a:rPr lang="ru-RU" sz="3600" b="1" kern="10" dirty="0">
                <a:ln w="19050">
                  <a:solidFill>
                    <a:srgbClr val="0066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rgbClr val="181847"/>
                    </a:gs>
                  </a:gsLst>
                  <a:lin ang="5400000" scaled="1"/>
                </a:gradFill>
                <a:latin typeface="Comic Sans MS"/>
              </a:rPr>
              <a:t>Что такое река?</a:t>
            </a:r>
          </a:p>
        </p:txBody>
      </p:sp>
      <p:sp>
        <p:nvSpPr>
          <p:cNvPr id="4129" name="Rectangle 508"/>
          <p:cNvSpPr>
            <a:spLocks noGrp="1" noChangeArrowheads="1"/>
          </p:cNvSpPr>
          <p:nvPr>
            <p:ph type="body" idx="1"/>
          </p:nvPr>
        </p:nvSpPr>
        <p:spPr>
          <a:xfrm>
            <a:off x="-142875" y="2214563"/>
            <a:ext cx="9286875" cy="44831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ru-RU" dirty="0" smtClean="0">
              <a:solidFill>
                <a:srgbClr val="000066"/>
              </a:solidFill>
              <a:latin typeface="Comic Sans MS" pitchFamily="66" charset="0"/>
            </a:endParaRPr>
          </a:p>
          <a:p>
            <a:pPr marL="0" indent="0" eaLnBrk="1" hangingPunct="1">
              <a:buFontTx/>
              <a:buNone/>
            </a:pPr>
            <a:endParaRPr lang="ru-RU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-1.11111E-6 L 0.00417 0.194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9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2916 0.01667 L -0.02916 0.1722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33333E-6 0 L -0.00416 0.1888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9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0417 0.00185 0.00278 0.12208 0 0.12208 C -0.00278 0.12208 -0.01806 0.02775 -0.01667 0 C -0.01528 -0.02774 0.00972 -0.06289 0.00833 -0.04439 C 0.00694 -0.02589 -0.025 0.10359 -0.025 0.11098 C -0.025 0.11838 -0.00417 -0.00185 0 0 Z " pathEditMode="relative" ptsTypes="aaaaaa">
                                      <p:cBhvr>
                                        <p:cTn id="12" dur="2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0417 0.00185 0.00278 0.12208 0 0.12208 C -0.00278 0.12208 -0.01806 0.02775 -0.01667 0 C -0.01528 -0.02774 0.00972 -0.06289 0.00833 -0.04439 C 0.00694 -0.02589 -0.025 0.10359 -0.025 0.11098 C -0.025 0.11838 -0.00417 -0.00185 0 0 Z " pathEditMode="relative" ptsTypes="aaaaaa">
                                      <p:cBhvr>
                                        <p:cTn id="14" dur="20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0" y="1785938"/>
            <a:ext cx="1143000" cy="50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2875"/>
            <a:ext cx="3571875" cy="6715125"/>
          </a:xfrm>
          <a:solidFill>
            <a:schemeClr val="accent5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5124" name="Picture 5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38538" y="0"/>
            <a:ext cx="5584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938" y="0"/>
            <a:ext cx="55800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938" y="0"/>
            <a:ext cx="55800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938" y="0"/>
            <a:ext cx="55800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Рисунок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937" y="0"/>
            <a:ext cx="55800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Freeform 10"/>
          <p:cNvSpPr>
            <a:spLocks/>
          </p:cNvSpPr>
          <p:nvPr/>
        </p:nvSpPr>
        <p:spPr bwMode="auto">
          <a:xfrm>
            <a:off x="3671888" y="177800"/>
            <a:ext cx="5329237" cy="6323013"/>
          </a:xfrm>
          <a:custGeom>
            <a:avLst/>
            <a:gdLst>
              <a:gd name="T0" fmla="*/ 2147483647 w 3357"/>
              <a:gd name="T1" fmla="*/ 2147483647 h 3983"/>
              <a:gd name="T2" fmla="*/ 2147483647 w 3357"/>
              <a:gd name="T3" fmla="*/ 2147483647 h 3983"/>
              <a:gd name="T4" fmla="*/ 2147483647 w 3357"/>
              <a:gd name="T5" fmla="*/ 2147483647 h 3983"/>
              <a:gd name="T6" fmla="*/ 2147483647 w 3357"/>
              <a:gd name="T7" fmla="*/ 2147483647 h 3983"/>
              <a:gd name="T8" fmla="*/ 2147483647 w 3357"/>
              <a:gd name="T9" fmla="*/ 2147483647 h 3983"/>
              <a:gd name="T10" fmla="*/ 2147483647 w 3357"/>
              <a:gd name="T11" fmla="*/ 2147483647 h 3983"/>
              <a:gd name="T12" fmla="*/ 2147483647 w 3357"/>
              <a:gd name="T13" fmla="*/ 2147483647 h 3983"/>
              <a:gd name="T14" fmla="*/ 2147483647 w 3357"/>
              <a:gd name="T15" fmla="*/ 2147483647 h 3983"/>
              <a:gd name="T16" fmla="*/ 2147483647 w 3357"/>
              <a:gd name="T17" fmla="*/ 2147483647 h 3983"/>
              <a:gd name="T18" fmla="*/ 2147483647 w 3357"/>
              <a:gd name="T19" fmla="*/ 2147483647 h 3983"/>
              <a:gd name="T20" fmla="*/ 2147483647 w 3357"/>
              <a:gd name="T21" fmla="*/ 2147483647 h 3983"/>
              <a:gd name="T22" fmla="*/ 2147483647 w 3357"/>
              <a:gd name="T23" fmla="*/ 2147483647 h 3983"/>
              <a:gd name="T24" fmla="*/ 2147483647 w 3357"/>
              <a:gd name="T25" fmla="*/ 2147483647 h 3983"/>
              <a:gd name="T26" fmla="*/ 2147483647 w 3357"/>
              <a:gd name="T27" fmla="*/ 2147483647 h 3983"/>
              <a:gd name="T28" fmla="*/ 2147483647 w 3357"/>
              <a:gd name="T29" fmla="*/ 2147483647 h 3983"/>
              <a:gd name="T30" fmla="*/ 2147483647 w 3357"/>
              <a:gd name="T31" fmla="*/ 2147483647 h 3983"/>
              <a:gd name="T32" fmla="*/ 2147483647 w 3357"/>
              <a:gd name="T33" fmla="*/ 2147483647 h 3983"/>
              <a:gd name="T34" fmla="*/ 2147483647 w 3357"/>
              <a:gd name="T35" fmla="*/ 2147483647 h 3983"/>
              <a:gd name="T36" fmla="*/ 2147483647 w 3357"/>
              <a:gd name="T37" fmla="*/ 2147483647 h 3983"/>
              <a:gd name="T38" fmla="*/ 2147483647 w 3357"/>
              <a:gd name="T39" fmla="*/ 2147483647 h 3983"/>
              <a:gd name="T40" fmla="*/ 2147483647 w 3357"/>
              <a:gd name="T41" fmla="*/ 2147483647 h 3983"/>
              <a:gd name="T42" fmla="*/ 2147483647 w 3357"/>
              <a:gd name="T43" fmla="*/ 2147483647 h 3983"/>
              <a:gd name="T44" fmla="*/ 2147483647 w 3357"/>
              <a:gd name="T45" fmla="*/ 2147483647 h 3983"/>
              <a:gd name="T46" fmla="*/ 2147483647 w 3357"/>
              <a:gd name="T47" fmla="*/ 2147483647 h 3983"/>
              <a:gd name="T48" fmla="*/ 2147483647 w 3357"/>
              <a:gd name="T49" fmla="*/ 2147483647 h 3983"/>
              <a:gd name="T50" fmla="*/ 2147483647 w 3357"/>
              <a:gd name="T51" fmla="*/ 2147483647 h 3983"/>
              <a:gd name="T52" fmla="*/ 2147483647 w 3357"/>
              <a:gd name="T53" fmla="*/ 2147483647 h 3983"/>
              <a:gd name="T54" fmla="*/ 2147483647 w 3357"/>
              <a:gd name="T55" fmla="*/ 2147483647 h 3983"/>
              <a:gd name="T56" fmla="*/ 2147483647 w 3357"/>
              <a:gd name="T57" fmla="*/ 2147483647 h 3983"/>
              <a:gd name="T58" fmla="*/ 2147483647 w 3357"/>
              <a:gd name="T59" fmla="*/ 2147483647 h 3983"/>
              <a:gd name="T60" fmla="*/ 2147483647 w 3357"/>
              <a:gd name="T61" fmla="*/ 2147483647 h 3983"/>
              <a:gd name="T62" fmla="*/ 2147483647 w 3357"/>
              <a:gd name="T63" fmla="*/ 2147483647 h 3983"/>
              <a:gd name="T64" fmla="*/ 2147483647 w 3357"/>
              <a:gd name="T65" fmla="*/ 2147483647 h 3983"/>
              <a:gd name="T66" fmla="*/ 2147483647 w 3357"/>
              <a:gd name="T67" fmla="*/ 2147483647 h 3983"/>
              <a:gd name="T68" fmla="*/ 2147483647 w 3357"/>
              <a:gd name="T69" fmla="*/ 2147483647 h 3983"/>
              <a:gd name="T70" fmla="*/ 2147483647 w 3357"/>
              <a:gd name="T71" fmla="*/ 2147483647 h 3983"/>
              <a:gd name="T72" fmla="*/ 2147483647 w 3357"/>
              <a:gd name="T73" fmla="*/ 2147483647 h 3983"/>
              <a:gd name="T74" fmla="*/ 2147483647 w 3357"/>
              <a:gd name="T75" fmla="*/ 2147483647 h 3983"/>
              <a:gd name="T76" fmla="*/ 2147483647 w 3357"/>
              <a:gd name="T77" fmla="*/ 2147483647 h 3983"/>
              <a:gd name="T78" fmla="*/ 2147483647 w 3357"/>
              <a:gd name="T79" fmla="*/ 2147483647 h 3983"/>
              <a:gd name="T80" fmla="*/ 2147483647 w 3357"/>
              <a:gd name="T81" fmla="*/ 2147483647 h 3983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3357"/>
              <a:gd name="T124" fmla="*/ 0 h 3983"/>
              <a:gd name="T125" fmla="*/ 3357 w 3357"/>
              <a:gd name="T126" fmla="*/ 3983 h 3983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3357" h="3983">
                <a:moveTo>
                  <a:pt x="703" y="3953"/>
                </a:moveTo>
                <a:cubicBezTo>
                  <a:pt x="635" y="3923"/>
                  <a:pt x="612" y="3878"/>
                  <a:pt x="567" y="3772"/>
                </a:cubicBezTo>
                <a:cubicBezTo>
                  <a:pt x="522" y="3666"/>
                  <a:pt x="454" y="3431"/>
                  <a:pt x="431" y="3318"/>
                </a:cubicBezTo>
                <a:cubicBezTo>
                  <a:pt x="408" y="3205"/>
                  <a:pt x="408" y="3197"/>
                  <a:pt x="431" y="3091"/>
                </a:cubicBezTo>
                <a:cubicBezTo>
                  <a:pt x="454" y="2985"/>
                  <a:pt x="529" y="2781"/>
                  <a:pt x="567" y="2683"/>
                </a:cubicBezTo>
                <a:cubicBezTo>
                  <a:pt x="605" y="2585"/>
                  <a:pt x="643" y="2547"/>
                  <a:pt x="658" y="2502"/>
                </a:cubicBezTo>
                <a:cubicBezTo>
                  <a:pt x="673" y="2457"/>
                  <a:pt x="673" y="2464"/>
                  <a:pt x="658" y="2411"/>
                </a:cubicBezTo>
                <a:cubicBezTo>
                  <a:pt x="643" y="2358"/>
                  <a:pt x="627" y="2275"/>
                  <a:pt x="567" y="2184"/>
                </a:cubicBezTo>
                <a:cubicBezTo>
                  <a:pt x="507" y="2093"/>
                  <a:pt x="371" y="1980"/>
                  <a:pt x="295" y="1867"/>
                </a:cubicBezTo>
                <a:cubicBezTo>
                  <a:pt x="219" y="1754"/>
                  <a:pt x="158" y="1618"/>
                  <a:pt x="113" y="1504"/>
                </a:cubicBezTo>
                <a:cubicBezTo>
                  <a:pt x="68" y="1390"/>
                  <a:pt x="38" y="1330"/>
                  <a:pt x="23" y="1186"/>
                </a:cubicBezTo>
                <a:cubicBezTo>
                  <a:pt x="8" y="1042"/>
                  <a:pt x="0" y="793"/>
                  <a:pt x="23" y="642"/>
                </a:cubicBezTo>
                <a:cubicBezTo>
                  <a:pt x="46" y="491"/>
                  <a:pt x="114" y="362"/>
                  <a:pt x="159" y="279"/>
                </a:cubicBezTo>
                <a:cubicBezTo>
                  <a:pt x="204" y="196"/>
                  <a:pt x="197" y="181"/>
                  <a:pt x="295" y="143"/>
                </a:cubicBezTo>
                <a:cubicBezTo>
                  <a:pt x="393" y="105"/>
                  <a:pt x="589" y="75"/>
                  <a:pt x="748" y="52"/>
                </a:cubicBezTo>
                <a:cubicBezTo>
                  <a:pt x="907" y="29"/>
                  <a:pt x="1020" y="14"/>
                  <a:pt x="1247" y="7"/>
                </a:cubicBezTo>
                <a:cubicBezTo>
                  <a:pt x="1474" y="0"/>
                  <a:pt x="1860" y="0"/>
                  <a:pt x="2109" y="7"/>
                </a:cubicBezTo>
                <a:cubicBezTo>
                  <a:pt x="2358" y="14"/>
                  <a:pt x="2563" y="29"/>
                  <a:pt x="2744" y="52"/>
                </a:cubicBezTo>
                <a:cubicBezTo>
                  <a:pt x="2925" y="75"/>
                  <a:pt x="3100" y="98"/>
                  <a:pt x="3198" y="143"/>
                </a:cubicBezTo>
                <a:cubicBezTo>
                  <a:pt x="3296" y="188"/>
                  <a:pt x="3311" y="256"/>
                  <a:pt x="3334" y="324"/>
                </a:cubicBezTo>
                <a:cubicBezTo>
                  <a:pt x="3357" y="392"/>
                  <a:pt x="3357" y="460"/>
                  <a:pt x="3334" y="551"/>
                </a:cubicBezTo>
                <a:cubicBezTo>
                  <a:pt x="3311" y="642"/>
                  <a:pt x="3251" y="771"/>
                  <a:pt x="3198" y="869"/>
                </a:cubicBezTo>
                <a:cubicBezTo>
                  <a:pt x="3145" y="967"/>
                  <a:pt x="3046" y="1088"/>
                  <a:pt x="3016" y="1141"/>
                </a:cubicBezTo>
                <a:cubicBezTo>
                  <a:pt x="2986" y="1194"/>
                  <a:pt x="3016" y="1156"/>
                  <a:pt x="3016" y="1186"/>
                </a:cubicBezTo>
                <a:cubicBezTo>
                  <a:pt x="3016" y="1216"/>
                  <a:pt x="3008" y="1254"/>
                  <a:pt x="3016" y="1322"/>
                </a:cubicBezTo>
                <a:cubicBezTo>
                  <a:pt x="3024" y="1390"/>
                  <a:pt x="3069" y="1496"/>
                  <a:pt x="3062" y="1594"/>
                </a:cubicBezTo>
                <a:cubicBezTo>
                  <a:pt x="3055" y="1692"/>
                  <a:pt x="3001" y="1829"/>
                  <a:pt x="2971" y="1912"/>
                </a:cubicBezTo>
                <a:cubicBezTo>
                  <a:pt x="2941" y="1995"/>
                  <a:pt x="2918" y="2010"/>
                  <a:pt x="2880" y="2093"/>
                </a:cubicBezTo>
                <a:cubicBezTo>
                  <a:pt x="2842" y="2176"/>
                  <a:pt x="2805" y="2297"/>
                  <a:pt x="2744" y="2411"/>
                </a:cubicBezTo>
                <a:cubicBezTo>
                  <a:pt x="2683" y="2525"/>
                  <a:pt x="2570" y="2668"/>
                  <a:pt x="2517" y="2774"/>
                </a:cubicBezTo>
                <a:cubicBezTo>
                  <a:pt x="2464" y="2880"/>
                  <a:pt x="2450" y="2963"/>
                  <a:pt x="2427" y="3046"/>
                </a:cubicBezTo>
                <a:cubicBezTo>
                  <a:pt x="2404" y="3129"/>
                  <a:pt x="2404" y="3205"/>
                  <a:pt x="2381" y="3273"/>
                </a:cubicBezTo>
                <a:cubicBezTo>
                  <a:pt x="2358" y="3341"/>
                  <a:pt x="2366" y="3386"/>
                  <a:pt x="2291" y="3454"/>
                </a:cubicBezTo>
                <a:cubicBezTo>
                  <a:pt x="2216" y="3522"/>
                  <a:pt x="2034" y="3628"/>
                  <a:pt x="1928" y="3681"/>
                </a:cubicBezTo>
                <a:cubicBezTo>
                  <a:pt x="1822" y="3734"/>
                  <a:pt x="1724" y="3742"/>
                  <a:pt x="1656" y="3772"/>
                </a:cubicBezTo>
                <a:cubicBezTo>
                  <a:pt x="1588" y="3802"/>
                  <a:pt x="1565" y="3839"/>
                  <a:pt x="1520" y="3862"/>
                </a:cubicBezTo>
                <a:cubicBezTo>
                  <a:pt x="1475" y="3885"/>
                  <a:pt x="1406" y="3893"/>
                  <a:pt x="1383" y="3908"/>
                </a:cubicBezTo>
                <a:cubicBezTo>
                  <a:pt x="1360" y="3923"/>
                  <a:pt x="1421" y="3953"/>
                  <a:pt x="1383" y="3953"/>
                </a:cubicBezTo>
                <a:cubicBezTo>
                  <a:pt x="1345" y="3953"/>
                  <a:pt x="1225" y="3908"/>
                  <a:pt x="1157" y="3908"/>
                </a:cubicBezTo>
                <a:cubicBezTo>
                  <a:pt x="1089" y="3908"/>
                  <a:pt x="1051" y="3946"/>
                  <a:pt x="975" y="3953"/>
                </a:cubicBezTo>
                <a:cubicBezTo>
                  <a:pt x="899" y="3960"/>
                  <a:pt x="771" y="3983"/>
                  <a:pt x="703" y="3953"/>
                </a:cubicBezTo>
                <a:close/>
              </a:path>
            </a:pathLst>
          </a:cu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 flipH="1">
            <a:off x="3708400" y="188913"/>
            <a:ext cx="2447925" cy="1584325"/>
          </a:xfrm>
          <a:prstGeom prst="lin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0" name="Line 38"/>
          <p:cNvSpPr>
            <a:spLocks noChangeShapeType="1"/>
          </p:cNvSpPr>
          <p:nvPr/>
        </p:nvSpPr>
        <p:spPr bwMode="auto">
          <a:xfrm flipH="1">
            <a:off x="3714744" y="571480"/>
            <a:ext cx="2951163" cy="1944687"/>
          </a:xfrm>
          <a:prstGeom prst="lin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1" name="Line 39"/>
          <p:cNvSpPr>
            <a:spLocks noChangeShapeType="1"/>
          </p:cNvSpPr>
          <p:nvPr/>
        </p:nvSpPr>
        <p:spPr bwMode="auto">
          <a:xfrm flipH="1">
            <a:off x="3851275" y="188913"/>
            <a:ext cx="3384550" cy="2232025"/>
          </a:xfrm>
          <a:prstGeom prst="lin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2" name="Line 40"/>
          <p:cNvSpPr>
            <a:spLocks noChangeShapeType="1"/>
          </p:cNvSpPr>
          <p:nvPr/>
        </p:nvSpPr>
        <p:spPr bwMode="auto">
          <a:xfrm flipH="1">
            <a:off x="3924300" y="260350"/>
            <a:ext cx="3816350" cy="2447925"/>
          </a:xfrm>
          <a:prstGeom prst="lin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3" name="Line 41"/>
          <p:cNvSpPr>
            <a:spLocks noChangeShapeType="1"/>
          </p:cNvSpPr>
          <p:nvPr/>
        </p:nvSpPr>
        <p:spPr bwMode="auto">
          <a:xfrm flipH="1">
            <a:off x="3571868" y="642918"/>
            <a:ext cx="4033838" cy="2663825"/>
          </a:xfrm>
          <a:prstGeom prst="lin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4" name="Line 42"/>
          <p:cNvSpPr>
            <a:spLocks noChangeShapeType="1"/>
          </p:cNvSpPr>
          <p:nvPr/>
        </p:nvSpPr>
        <p:spPr bwMode="auto">
          <a:xfrm flipH="1">
            <a:off x="4357686" y="0"/>
            <a:ext cx="4464050" cy="2879725"/>
          </a:xfrm>
          <a:prstGeom prst="lin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5" name="Line 43"/>
          <p:cNvSpPr>
            <a:spLocks noChangeShapeType="1"/>
          </p:cNvSpPr>
          <p:nvPr/>
        </p:nvSpPr>
        <p:spPr bwMode="auto">
          <a:xfrm flipH="1">
            <a:off x="4427538" y="549275"/>
            <a:ext cx="4537075" cy="2879725"/>
          </a:xfrm>
          <a:prstGeom prst="lin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6" name="Line 44"/>
          <p:cNvSpPr>
            <a:spLocks noChangeShapeType="1"/>
          </p:cNvSpPr>
          <p:nvPr/>
        </p:nvSpPr>
        <p:spPr bwMode="auto">
          <a:xfrm flipH="1">
            <a:off x="4572000" y="908050"/>
            <a:ext cx="4392613" cy="2665413"/>
          </a:xfrm>
          <a:prstGeom prst="lin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7" name="Line 45"/>
          <p:cNvSpPr>
            <a:spLocks noChangeShapeType="1"/>
          </p:cNvSpPr>
          <p:nvPr/>
        </p:nvSpPr>
        <p:spPr bwMode="auto">
          <a:xfrm flipH="1">
            <a:off x="4716463" y="1268413"/>
            <a:ext cx="4176712" cy="2665412"/>
          </a:xfrm>
          <a:prstGeom prst="lin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8" name="Line 46"/>
          <p:cNvSpPr>
            <a:spLocks noChangeShapeType="1"/>
          </p:cNvSpPr>
          <p:nvPr/>
        </p:nvSpPr>
        <p:spPr bwMode="auto">
          <a:xfrm flipH="1">
            <a:off x="4572000" y="1844675"/>
            <a:ext cx="3960813" cy="2592388"/>
          </a:xfrm>
          <a:prstGeom prst="lin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auto">
          <a:xfrm flipH="1">
            <a:off x="4427538" y="2276475"/>
            <a:ext cx="4032250" cy="2520950"/>
          </a:xfrm>
          <a:prstGeom prst="lin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auto">
          <a:xfrm flipH="1">
            <a:off x="4284663" y="2563813"/>
            <a:ext cx="4246562" cy="2736850"/>
          </a:xfrm>
          <a:prstGeom prst="lin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auto">
          <a:xfrm flipH="1">
            <a:off x="4427538" y="2924175"/>
            <a:ext cx="4032250" cy="2592388"/>
          </a:xfrm>
          <a:prstGeom prst="lin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auto">
          <a:xfrm flipH="1">
            <a:off x="4500563" y="3429000"/>
            <a:ext cx="3814762" cy="2447925"/>
          </a:xfrm>
          <a:prstGeom prst="lin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auto">
          <a:xfrm flipH="1">
            <a:off x="4643438" y="3933825"/>
            <a:ext cx="3384550" cy="2232025"/>
          </a:xfrm>
          <a:prstGeom prst="lin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24" name="Line 52"/>
          <p:cNvSpPr>
            <a:spLocks noChangeShapeType="1"/>
          </p:cNvSpPr>
          <p:nvPr/>
        </p:nvSpPr>
        <p:spPr bwMode="auto">
          <a:xfrm flipH="1">
            <a:off x="3708400" y="188913"/>
            <a:ext cx="1871663" cy="1152525"/>
          </a:xfrm>
          <a:prstGeom prst="lin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auto">
          <a:xfrm flipH="1">
            <a:off x="3779838" y="333375"/>
            <a:ext cx="863600" cy="574675"/>
          </a:xfrm>
          <a:prstGeom prst="lin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auto">
          <a:xfrm flipH="1">
            <a:off x="4787900" y="4508500"/>
            <a:ext cx="2879725" cy="1944688"/>
          </a:xfrm>
          <a:prstGeom prst="lin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auto">
          <a:xfrm flipH="1">
            <a:off x="5292725" y="5013325"/>
            <a:ext cx="2232025" cy="1439863"/>
          </a:xfrm>
          <a:prstGeom prst="lin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auto">
          <a:xfrm flipH="1">
            <a:off x="5795963" y="5373688"/>
            <a:ext cx="1655762" cy="1008062"/>
          </a:xfrm>
          <a:prstGeom prst="line">
            <a:avLst/>
          </a:prstGeom>
          <a:noFill/>
          <a:ln w="38100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0" y="0"/>
            <a:ext cx="3786188" cy="59708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endParaRPr lang="ru-RU" i="1" dirty="0"/>
          </a:p>
          <a:p>
            <a:pPr>
              <a:defRPr/>
            </a:pPr>
            <a:r>
              <a:rPr lang="ru-RU" sz="3200" dirty="0" smtClean="0"/>
              <a:t> Какие части реки               вы знаете?</a:t>
            </a:r>
            <a:endParaRPr lang="ru-RU" sz="3200" dirty="0"/>
          </a:p>
          <a:p>
            <a:pPr>
              <a:defRPr/>
            </a:pPr>
            <a:endParaRPr lang="ru-RU" sz="2000" dirty="0"/>
          </a:p>
          <a:p>
            <a:pPr>
              <a:defRPr/>
            </a:pPr>
            <a:endParaRPr lang="ru-RU" sz="2000" dirty="0"/>
          </a:p>
          <a:p>
            <a:pPr>
              <a:defRPr/>
            </a:pPr>
            <a:endParaRPr lang="ru-RU" sz="2000" dirty="0"/>
          </a:p>
          <a:p>
            <a:pPr>
              <a:defRPr/>
            </a:pPr>
            <a:endParaRPr lang="ru-RU" sz="2000" dirty="0"/>
          </a:p>
          <a:p>
            <a:pPr>
              <a:defRPr/>
            </a:pPr>
            <a:endParaRPr lang="ru-RU" sz="2000" dirty="0"/>
          </a:p>
          <a:p>
            <a:pPr>
              <a:defRPr/>
            </a:pPr>
            <a:endParaRPr lang="ru-RU" sz="2000" dirty="0"/>
          </a:p>
          <a:p>
            <a:pPr>
              <a:defRPr/>
            </a:pPr>
            <a:endParaRPr lang="ru-RU" sz="2000" dirty="0"/>
          </a:p>
          <a:p>
            <a:pPr>
              <a:defRPr/>
            </a:pPr>
            <a:endParaRPr lang="ru-RU" sz="2000" dirty="0"/>
          </a:p>
          <a:p>
            <a:pPr>
              <a:defRPr/>
            </a:pPr>
            <a:r>
              <a:rPr lang="ru-RU" sz="2000" dirty="0"/>
              <a:t>             </a:t>
            </a:r>
          </a:p>
          <a:p>
            <a:pPr>
              <a:defRPr/>
            </a:pPr>
            <a:endParaRPr lang="ru-RU" sz="2000" dirty="0"/>
          </a:p>
          <a:p>
            <a:pPr>
              <a:defRPr/>
            </a:pPr>
            <a:r>
              <a:rPr lang="ru-RU" sz="2000" dirty="0"/>
              <a:t>     </a:t>
            </a:r>
          </a:p>
          <a:p>
            <a:pPr>
              <a:defRPr/>
            </a:pPr>
            <a:endParaRPr lang="ru-RU" sz="2000" dirty="0"/>
          </a:p>
          <a:p>
            <a:pPr>
              <a:defRPr/>
            </a:pPr>
            <a:r>
              <a:rPr lang="ru-RU" sz="2000" dirty="0"/>
              <a:t>                   </a:t>
            </a:r>
          </a:p>
          <a:p>
            <a:pPr>
              <a:defRPr/>
            </a:pPr>
            <a:endParaRPr lang="ru-RU" sz="2000" dirty="0"/>
          </a:p>
          <a:p>
            <a:pPr>
              <a:defRPr/>
            </a:pPr>
            <a:r>
              <a:rPr lang="ru-RU" sz="2000" dirty="0"/>
              <a:t>   			</a:t>
            </a:r>
          </a:p>
        </p:txBody>
      </p:sp>
      <p:pic>
        <p:nvPicPr>
          <p:cNvPr id="4098" name="Picture 2" descr="G:\фото\100_045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500174"/>
            <a:ext cx="3786181" cy="535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" grpId="0" animBg="1"/>
      <p:bldP spid="3083" grpId="0" animBg="1"/>
      <p:bldP spid="3110" grpId="0" animBg="1"/>
      <p:bldP spid="3111" grpId="0" animBg="1"/>
      <p:bldP spid="3112" grpId="0" animBg="1"/>
      <p:bldP spid="3113" grpId="0" animBg="1"/>
      <p:bldP spid="3114" grpId="0" animBg="1"/>
      <p:bldP spid="3115" grpId="0" animBg="1"/>
      <p:bldP spid="3116" grpId="0" animBg="1"/>
      <p:bldP spid="3117" grpId="0" animBg="1"/>
      <p:bldP spid="3118" grpId="0" animBg="1"/>
      <p:bldP spid="3119" grpId="0" animBg="1"/>
      <p:bldP spid="3120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5A155573"/>
          <p:cNvPicPr>
            <a:picLocks noChangeAspect="1" noChangeArrowheads="1"/>
          </p:cNvPicPr>
          <p:nvPr/>
        </p:nvPicPr>
        <p:blipFill>
          <a:blip r:embed="rId2" cstate="print"/>
          <a:srcRect l="6880" t="14040" r="2585" b="4173"/>
          <a:stretch>
            <a:fillRect/>
          </a:stretch>
        </p:blipFill>
        <p:spPr bwMode="auto">
          <a:xfrm>
            <a:off x="-214346" y="357142"/>
            <a:ext cx="9358346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dirty="0"/>
              <a:t>К бассейнам каких океанов относятся </a:t>
            </a:r>
            <a:r>
              <a:rPr lang="ru-RU" sz="3600" dirty="0" smtClean="0"/>
              <a:t>         			реки </a:t>
            </a:r>
            <a:r>
              <a:rPr lang="ru-RU" sz="3600" dirty="0"/>
              <a:t>России</a:t>
            </a:r>
            <a:r>
              <a:rPr lang="ru-RU" sz="2400" dirty="0"/>
              <a:t>?</a:t>
            </a:r>
          </a:p>
        </p:txBody>
      </p:sp>
      <p:pic>
        <p:nvPicPr>
          <p:cNvPr id="4" name="Picture 5" descr="5A155573"/>
          <p:cNvPicPr>
            <a:picLocks noChangeAspect="1" noChangeArrowheads="1"/>
          </p:cNvPicPr>
          <p:nvPr/>
        </p:nvPicPr>
        <p:blipFill>
          <a:blip r:embed="rId2" cstate="print"/>
          <a:srcRect l="6880" t="14040" r="2585" b="4173"/>
          <a:stretch>
            <a:fillRect/>
          </a:stretch>
        </p:blipFill>
        <p:spPr bwMode="auto">
          <a:xfrm>
            <a:off x="1000100" y="10858552"/>
            <a:ext cx="9144000" cy="5929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5A155573"/>
          <p:cNvPicPr>
            <a:picLocks noChangeAspect="1" noChangeArrowheads="1"/>
          </p:cNvPicPr>
          <p:nvPr/>
        </p:nvPicPr>
        <p:blipFill>
          <a:blip r:embed="rId2" cstate="print"/>
          <a:srcRect l="6880" t="14040" r="2585" b="4173"/>
          <a:stretch>
            <a:fillRect/>
          </a:stretch>
        </p:blipFill>
        <p:spPr bwMode="auto">
          <a:xfrm>
            <a:off x="-2071734" y="12072998"/>
            <a:ext cx="9144000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7" name="TextBox 4"/>
          <p:cNvSpPr txBox="1">
            <a:spLocks noChangeArrowheads="1"/>
          </p:cNvSpPr>
          <p:nvPr/>
        </p:nvSpPr>
        <p:spPr bwMode="auto">
          <a:xfrm>
            <a:off x="1143000" y="0"/>
            <a:ext cx="77152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/>
              <a:t>Работа в группах        </a:t>
            </a:r>
          </a:p>
          <a:p>
            <a:r>
              <a:rPr lang="ru-RU" sz="2400" i="1" dirty="0" smtClean="0"/>
              <a:t> Заполните таблицу, распределив реки по бассейнам, используя атлас. </a:t>
            </a:r>
            <a:endParaRPr lang="ru-RU" sz="2400" i="1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595" y="1357298"/>
          <a:ext cx="6143670" cy="4572032"/>
        </p:xfrm>
        <a:graphic>
          <a:graphicData uri="http://schemas.openxmlformats.org/drawingml/2006/table">
            <a:tbl>
              <a:tblPr/>
              <a:tblGrid>
                <a:gridCol w="1244287"/>
                <a:gridCol w="1840838"/>
                <a:gridCol w="1522627"/>
                <a:gridCol w="1535918"/>
              </a:tblGrid>
              <a:tr h="91440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Северный Ледовитый океан</a:t>
                      </a:r>
                      <a:endParaRPr lang="ru-RU" sz="16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Атлантический</a:t>
                      </a:r>
                    </a:p>
                    <a:p>
                      <a:r>
                        <a:rPr lang="ru-RU" sz="1600" dirty="0" smtClean="0"/>
                        <a:t>океан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Тихий</a:t>
                      </a:r>
                      <a:r>
                        <a:rPr lang="ru-RU" baseline="0" dirty="0" smtClean="0"/>
                        <a:t> океан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Область</a:t>
                      </a:r>
                    </a:p>
                    <a:p>
                      <a:r>
                        <a:rPr lang="ru-RU" dirty="0" smtClean="0"/>
                        <a:t>внутреннего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стока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1455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400" i="1" dirty="0" smtClean="0">
                <a:solidFill>
                  <a:srgbClr val="002060"/>
                </a:solidFill>
              </a:rPr>
              <a:t>Какие  внешние  факторы   влияют на реки?</a:t>
            </a:r>
            <a:endParaRPr lang="ru-RU" sz="4400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214554"/>
            <a:ext cx="9144000" cy="4643446"/>
          </a:xfrm>
          <a:solidFill>
            <a:srgbClr val="00B050"/>
          </a:solidFill>
        </p:spPr>
        <p:txBody>
          <a:bodyPr/>
          <a:lstStyle/>
          <a:p>
            <a:pPr>
              <a:buNone/>
            </a:pPr>
            <a:endParaRPr lang="ru-RU" i="1" dirty="0"/>
          </a:p>
        </p:txBody>
      </p:sp>
      <p:sp>
        <p:nvSpPr>
          <p:cNvPr id="5" name="Ромб 4"/>
          <p:cNvSpPr/>
          <p:nvPr/>
        </p:nvSpPr>
        <p:spPr>
          <a:xfrm>
            <a:off x="928662" y="3143248"/>
            <a:ext cx="3571900" cy="1857388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66FF"/>
                </a:solidFill>
              </a:rPr>
              <a:t>Рельеф</a:t>
            </a:r>
            <a:endParaRPr lang="ru-RU" sz="3200" b="1" i="1" dirty="0">
              <a:solidFill>
                <a:srgbClr val="0066FF"/>
              </a:solidFill>
            </a:endParaRPr>
          </a:p>
        </p:txBody>
      </p:sp>
      <p:sp>
        <p:nvSpPr>
          <p:cNvPr id="6" name="Ромб 5"/>
          <p:cNvSpPr/>
          <p:nvPr/>
        </p:nvSpPr>
        <p:spPr>
          <a:xfrm>
            <a:off x="4572000" y="3000372"/>
            <a:ext cx="3357586" cy="2000264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Климат</a:t>
            </a:r>
            <a:endParaRPr lang="ru-RU" sz="2400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  <a:solidFill>
            <a:srgbClr val="66FFFF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</a:rPr>
              <a:t>Какие бывают реки по характеру                течения?</a:t>
            </a:r>
            <a:endParaRPr lang="ru-RU" sz="4400" b="1" i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400" i="1" dirty="0" smtClean="0">
                <a:solidFill>
                  <a:srgbClr val="00B050"/>
                </a:solidFill>
              </a:rPr>
              <a:t>Равнинные</a:t>
            </a:r>
            <a:endParaRPr lang="ru-RU" sz="4400" i="1" dirty="0">
              <a:solidFill>
                <a:srgbClr val="00B05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sz="4000" dirty="0" smtClean="0"/>
              <a:t>    </a:t>
            </a:r>
            <a:r>
              <a:rPr lang="ru-RU" sz="4400" i="1" dirty="0" smtClean="0"/>
              <a:t>Горные</a:t>
            </a:r>
            <a:endParaRPr lang="ru-RU" sz="4400" i="1" dirty="0"/>
          </a:p>
        </p:txBody>
      </p:sp>
      <p:pic>
        <p:nvPicPr>
          <p:cNvPr id="4098" name="Picture 2" descr="G:\фото\1547_1771_l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571744"/>
            <a:ext cx="4219604" cy="3857652"/>
          </a:xfrm>
          <a:prstGeom prst="rect">
            <a:avLst/>
          </a:prstGeom>
          <a:noFill/>
        </p:spPr>
      </p:pic>
      <p:pic>
        <p:nvPicPr>
          <p:cNvPr id="4099" name="Picture 3" descr="G:\фото\i[21].jpg"/>
          <p:cNvPicPr>
            <a:picLocks noGrp="1" noChangeAspect="1" noChangeArrowheads="1"/>
          </p:cNvPicPr>
          <p:nvPr>
            <p:ph sz="half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428868"/>
            <a:ext cx="3214710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резентация1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Презентация1</Template>
  <TotalTime>529</TotalTime>
  <Words>375</Words>
  <Application>Microsoft Office PowerPoint</Application>
  <PresentationFormat>Экран (4:3)</PresentationFormat>
  <Paragraphs>119</Paragraphs>
  <Slides>19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Презентация1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Какие  внешние  факторы   влияют на реки?</vt:lpstr>
      <vt:lpstr>Какие бывают реки по характеру                течения?</vt:lpstr>
      <vt:lpstr>Сравните равнинные и горные реки.</vt:lpstr>
      <vt:lpstr>     Падение реки –это превышение истока реки над устьем в метрах    Ни –Ну =П (м)      Уклон реки –это отношение падения  реки(в сантиметрах) к ее длине(в километрах)   У=П(см ) : L (км)</vt:lpstr>
      <vt:lpstr>Как влияет климат на реки?</vt:lpstr>
      <vt:lpstr>Режим реки– внутригодовое распределение стока</vt:lpstr>
      <vt:lpstr>Все реки России по режиму делятся на 3 группы: </vt:lpstr>
      <vt:lpstr>ЗАПОМНИ!</vt:lpstr>
      <vt:lpstr>Слайд 16</vt:lpstr>
      <vt:lpstr>План описания реки</vt:lpstr>
      <vt:lpstr>Закрепление</vt:lpstr>
      <vt:lpstr>Слайд 19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Infort</dc:creator>
  <cp:lastModifiedBy>user</cp:lastModifiedBy>
  <cp:revision>56</cp:revision>
  <dcterms:created xsi:type="dcterms:W3CDTF">2010-11-13T01:08:02Z</dcterms:created>
  <dcterms:modified xsi:type="dcterms:W3CDTF">2014-03-27T22:00:31Z</dcterms:modified>
</cp:coreProperties>
</file>