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5" r:id="rId8"/>
    <p:sldId id="263" r:id="rId9"/>
    <p:sldId id="270" r:id="rId10"/>
    <p:sldId id="269" r:id="rId11"/>
    <p:sldId id="266" r:id="rId12"/>
    <p:sldId id="264" r:id="rId13"/>
    <p:sldId id="273" r:id="rId14"/>
    <p:sldId id="272" r:id="rId15"/>
    <p:sldId id="267" r:id="rId16"/>
    <p:sldId id="268" r:id="rId17"/>
    <p:sldId id="274" r:id="rId18"/>
    <p:sldId id="275" r:id="rId19"/>
    <p:sldId id="276" r:id="rId20"/>
    <p:sldId id="277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radarChart>
        <c:radarStyle val="marker"/>
        <c:ser>
          <c:idx val="0"/>
          <c:order val="0"/>
          <c:marker>
            <c:symbol val="none"/>
          </c:marker>
          <c:cat>
            <c:strRef>
              <c:f>Лист1!$A$1:$A$8</c:f>
              <c:strCache>
                <c:ptCount val="8"/>
                <c:pt idx="0">
                  <c:v>с</c:v>
                </c:pt>
                <c:pt idx="1">
                  <c:v>с-в</c:v>
                </c:pt>
                <c:pt idx="2">
                  <c:v>в</c:v>
                </c:pt>
                <c:pt idx="3">
                  <c:v>ю-в</c:v>
                </c:pt>
                <c:pt idx="4">
                  <c:v>ю</c:v>
                </c:pt>
                <c:pt idx="5">
                  <c:v>ю-з</c:v>
                </c:pt>
                <c:pt idx="6">
                  <c:v>з</c:v>
                </c:pt>
                <c:pt idx="7">
                  <c:v>с-з</c:v>
                </c:pt>
              </c:strCache>
            </c:strRef>
          </c:cat>
          <c:val>
            <c:numRef>
              <c:f>Лист1!$B$1:$B$8</c:f>
              <c:numCache>
                <c:formatCode>General</c:formatCode>
                <c:ptCount val="8"/>
                <c:pt idx="0">
                  <c:v>6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  <c:pt idx="4">
                  <c:v>4</c:v>
                </c:pt>
                <c:pt idx="5">
                  <c:v>2</c:v>
                </c:pt>
                <c:pt idx="6">
                  <c:v>8</c:v>
                </c:pt>
                <c:pt idx="7">
                  <c:v>1</c:v>
                </c:pt>
              </c:numCache>
            </c:numRef>
          </c:val>
        </c:ser>
        <c:axId val="66465152"/>
        <c:axId val="66579072"/>
      </c:radarChart>
      <c:catAx>
        <c:axId val="66465152"/>
        <c:scaling>
          <c:orientation val="minMax"/>
        </c:scaling>
        <c:axPos val="b"/>
        <c:majorGridlines/>
        <c:tickLblPos val="nextTo"/>
        <c:crossAx val="66579072"/>
        <c:crosses val="autoZero"/>
        <c:auto val="1"/>
        <c:lblAlgn val="ctr"/>
        <c:lblOffset val="100"/>
      </c:catAx>
      <c:valAx>
        <c:axId val="66579072"/>
        <c:scaling>
          <c:orientation val="minMax"/>
        </c:scaling>
        <c:axPos val="l"/>
        <c:majorGridlines/>
        <c:numFmt formatCode="General" sourceLinked="1"/>
        <c:majorTickMark val="cross"/>
        <c:tickLblPos val="nextTo"/>
        <c:crossAx val="66465152"/>
        <c:crosses val="autoZero"/>
        <c:crossBetween val="between"/>
      </c:valAx>
      <c:spPr>
        <a:noFill/>
        <a:ln w="25400">
          <a:noFill/>
        </a:ln>
      </c:spPr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radarChart>
        <c:radarStyle val="marker"/>
        <c:ser>
          <c:idx val="0"/>
          <c:order val="0"/>
          <c:marker>
            <c:symbol val="none"/>
          </c:marker>
          <c:cat>
            <c:strRef>
              <c:f>Лист1!$A$1:$A$8</c:f>
              <c:strCache>
                <c:ptCount val="8"/>
                <c:pt idx="0">
                  <c:v>с</c:v>
                </c:pt>
                <c:pt idx="1">
                  <c:v>с-в</c:v>
                </c:pt>
                <c:pt idx="2">
                  <c:v>в</c:v>
                </c:pt>
                <c:pt idx="3">
                  <c:v>ю-в</c:v>
                </c:pt>
                <c:pt idx="4">
                  <c:v>ю</c:v>
                </c:pt>
                <c:pt idx="5">
                  <c:v>ю-з</c:v>
                </c:pt>
                <c:pt idx="6">
                  <c:v>з</c:v>
                </c:pt>
                <c:pt idx="7">
                  <c:v>с-з</c:v>
                </c:pt>
              </c:strCache>
            </c:strRef>
          </c:cat>
          <c:val>
            <c:numRef>
              <c:f>Лист1!$B$1:$B$8</c:f>
              <c:numCache>
                <c:formatCode>General</c:formatCode>
                <c:ptCount val="8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  <c:pt idx="6">
                  <c:v>10</c:v>
                </c:pt>
                <c:pt idx="7">
                  <c:v>3</c:v>
                </c:pt>
              </c:numCache>
            </c:numRef>
          </c:val>
        </c:ser>
        <c:axId val="55970048"/>
        <c:axId val="66576768"/>
      </c:radarChart>
      <c:catAx>
        <c:axId val="55970048"/>
        <c:scaling>
          <c:orientation val="minMax"/>
        </c:scaling>
        <c:axPos val="b"/>
        <c:majorGridlines/>
        <c:tickLblPos val="nextTo"/>
        <c:crossAx val="66576768"/>
        <c:crosses val="autoZero"/>
        <c:auto val="1"/>
        <c:lblAlgn val="ctr"/>
        <c:lblOffset val="100"/>
      </c:catAx>
      <c:valAx>
        <c:axId val="66576768"/>
        <c:scaling>
          <c:orientation val="minMax"/>
        </c:scaling>
        <c:axPos val="l"/>
        <c:majorGridlines/>
        <c:numFmt formatCode="General" sourceLinked="1"/>
        <c:majorTickMark val="cross"/>
        <c:tickLblPos val="nextTo"/>
        <c:crossAx val="55970048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085432C-5B1A-469C-9246-5F147CEC36F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21A3113-7177-41B4-BF99-BEB282E668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82417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ВЕТРЫ</a:t>
            </a:r>
          </a:p>
          <a:p>
            <a:endParaRPr lang="ru-RU" dirty="0" smtClean="0"/>
          </a:p>
          <a:p>
            <a:r>
              <a:rPr lang="ru-RU" dirty="0" smtClean="0"/>
              <a:t>6 класс</a:t>
            </a:r>
          </a:p>
          <a:p>
            <a:endParaRPr lang="ru-RU" dirty="0" smtClean="0"/>
          </a:p>
          <a:p>
            <a:r>
              <a:rPr lang="ru-RU" dirty="0" err="1" smtClean="0"/>
              <a:t>Баваева</a:t>
            </a:r>
            <a:r>
              <a:rPr lang="ru-RU" dirty="0" smtClean="0"/>
              <a:t> Т.А – учитель географии</a:t>
            </a:r>
          </a:p>
          <a:p>
            <a:r>
              <a:rPr lang="ru-RU" sz="2000" dirty="0" smtClean="0"/>
              <a:t>2011 </a:t>
            </a:r>
            <a:r>
              <a:rPr lang="ru-RU" dirty="0" smtClean="0"/>
              <a:t> </a:t>
            </a:r>
            <a:r>
              <a:rPr lang="ru-RU" sz="1400" dirty="0" smtClean="0"/>
              <a:t>г.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МОУ «СОШ» </a:t>
            </a:r>
            <a:r>
              <a:rPr lang="ru-RU" dirty="0" err="1" smtClean="0"/>
              <a:t>п.Подтыбок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Слабые ветер                          Ураган </a:t>
            </a:r>
            <a:endParaRPr lang="ru-RU" dirty="0"/>
          </a:p>
        </p:txBody>
      </p:sp>
      <p:pic>
        <p:nvPicPr>
          <p:cNvPr id="1026" name="Picture 2" descr="D:\Documents and Settings\Admin\Мои документы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714488"/>
            <a:ext cx="4029100" cy="3021825"/>
          </a:xfrm>
          <a:prstGeom prst="rect">
            <a:avLst/>
          </a:prstGeom>
          <a:noFill/>
        </p:spPr>
      </p:pic>
      <p:pic>
        <p:nvPicPr>
          <p:cNvPr id="1027" name="Picture 3" descr="D:\Documents and Settings\Admin\Мои документы\9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r="43998"/>
          <a:stretch>
            <a:fillRect/>
          </a:stretch>
        </p:blipFill>
        <p:spPr bwMode="auto">
          <a:xfrm>
            <a:off x="700151" y="1928802"/>
            <a:ext cx="3214347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Определите направление и силу ветра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594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762 </a:t>
            </a:r>
            <a:r>
              <a:rPr lang="ru-RU" sz="3200" dirty="0" err="1" smtClean="0"/>
              <a:t>мм.рт.ст</a:t>
            </a:r>
            <a:r>
              <a:rPr lang="ru-RU" sz="3200" dirty="0" smtClean="0"/>
              <a:t>                        768 </a:t>
            </a:r>
            <a:r>
              <a:rPr lang="ru-RU" sz="3200" dirty="0" err="1" smtClean="0"/>
              <a:t>мм.рт.ст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680 мм. </a:t>
            </a:r>
            <a:r>
              <a:rPr lang="ru-RU" sz="3200" dirty="0" err="1" smtClean="0"/>
              <a:t>р</a:t>
            </a:r>
            <a:r>
              <a:rPr lang="ru-RU" sz="3200" dirty="0" err="1" smtClean="0"/>
              <a:t>т.ст</a:t>
            </a:r>
            <a:r>
              <a:rPr lang="ru-RU" sz="3200" dirty="0" smtClean="0"/>
              <a:t>                          700 </a:t>
            </a:r>
            <a:r>
              <a:rPr lang="ru-RU" sz="3200" dirty="0" err="1" smtClean="0"/>
              <a:t>мм.рт.ст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760 </a:t>
            </a:r>
            <a:r>
              <a:rPr lang="ru-RU" sz="3200" dirty="0" err="1" smtClean="0"/>
              <a:t>мм.рт.ст</a:t>
            </a:r>
            <a:r>
              <a:rPr lang="ru-RU" sz="3200" dirty="0" smtClean="0"/>
              <a:t>                            710 </a:t>
            </a:r>
            <a:r>
              <a:rPr lang="ru-RU" sz="3200" dirty="0" err="1" smtClean="0"/>
              <a:t>мм.рт.ст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Дневной бриз                      Ночной бриз</a:t>
            </a:r>
            <a:endParaRPr lang="ru-RU" dirty="0"/>
          </a:p>
        </p:txBody>
      </p:sp>
      <p:pic>
        <p:nvPicPr>
          <p:cNvPr id="4" name="Содержимое 3" descr="Рисунок 1. 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78687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Бриз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ветры, возникающие на берегу морей и крупных озёр, рек.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Меняют </a:t>
            </a:r>
            <a:r>
              <a:rPr lang="ru-RU" dirty="0" smtClean="0"/>
              <a:t>своё направление два раза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в </a:t>
            </a:r>
            <a:r>
              <a:rPr lang="ru-RU" dirty="0" smtClean="0"/>
              <a:t>день</a:t>
            </a:r>
            <a:endParaRPr lang="ru-RU" dirty="0"/>
          </a:p>
        </p:txBody>
      </p:sp>
      <p:pic>
        <p:nvPicPr>
          <p:cNvPr id="7" name="Picture 2" descr="D:\Documents and Settings\Admin\Мои документы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1625" y="219789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Зимний муссон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Летний муссон </a:t>
            </a:r>
          </a:p>
          <a:p>
            <a:endParaRPr lang="ru-RU" dirty="0"/>
          </a:p>
        </p:txBody>
      </p:sp>
      <p:pic>
        <p:nvPicPr>
          <p:cNvPr id="8" name="Содержимое 7" descr="Рисунок 2. "/>
          <p:cNvPicPr>
            <a:picLocks noGrp="1"/>
          </p:cNvPicPr>
          <p:nvPr>
            <p:ph sz="quarter" idx="2"/>
          </p:nvPr>
        </p:nvPicPr>
        <p:blipFill>
          <a:blip r:embed="rId2"/>
          <a:srcRect r="54173"/>
          <a:stretch>
            <a:fillRect/>
          </a:stretch>
        </p:blipFill>
        <p:spPr bwMode="auto">
          <a:xfrm>
            <a:off x="571472" y="3286124"/>
            <a:ext cx="378621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Рисунок 2. "/>
          <p:cNvPicPr>
            <a:picLocks noGrp="1"/>
          </p:cNvPicPr>
          <p:nvPr>
            <p:ph sz="quarter" idx="4"/>
          </p:nvPr>
        </p:nvPicPr>
        <p:blipFill>
          <a:blip r:embed="rId2"/>
          <a:srcRect l="53543"/>
          <a:stretch>
            <a:fillRect/>
          </a:stretch>
        </p:blipFill>
        <p:spPr bwMode="auto">
          <a:xfrm>
            <a:off x="4857752" y="3286124"/>
            <a:ext cx="394793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Муссоны меняют направление два раза в год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ocuments and Settings\Admin\Мои документы\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t="5774" b="31496"/>
          <a:stretch>
            <a:fillRect/>
          </a:stretch>
        </p:blipFill>
        <p:spPr bwMode="auto">
          <a:xfrm>
            <a:off x="285720" y="1428736"/>
            <a:ext cx="850112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Роза ветров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301625" y="1371600"/>
          <a:ext cx="4038600" cy="4681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r>
              <a:rPr lang="ru-RU" dirty="0" smtClean="0"/>
              <a:t>евер - 6</a:t>
            </a:r>
          </a:p>
          <a:p>
            <a:r>
              <a:rPr lang="ru-RU" dirty="0" smtClean="0"/>
              <a:t> северо-восток - </a:t>
            </a:r>
            <a:r>
              <a:rPr lang="ru-RU" dirty="0" smtClean="0"/>
              <a:t>3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осток - </a:t>
            </a:r>
            <a:r>
              <a:rPr lang="ru-RU" dirty="0" smtClean="0"/>
              <a:t>2 </a:t>
            </a:r>
            <a:endParaRPr lang="ru-RU" dirty="0" smtClean="0"/>
          </a:p>
          <a:p>
            <a:r>
              <a:rPr lang="ru-RU" dirty="0" smtClean="0"/>
              <a:t>юго-восток - </a:t>
            </a:r>
            <a:r>
              <a:rPr lang="ru-RU" dirty="0" smtClean="0"/>
              <a:t>4 </a:t>
            </a:r>
            <a:endParaRPr lang="ru-RU" dirty="0" smtClean="0"/>
          </a:p>
          <a:p>
            <a:r>
              <a:rPr lang="ru-RU" dirty="0" smtClean="0"/>
              <a:t>ю</a:t>
            </a:r>
            <a:r>
              <a:rPr lang="ru-RU" dirty="0" smtClean="0"/>
              <a:t>г - 4</a:t>
            </a:r>
          </a:p>
          <a:p>
            <a:r>
              <a:rPr lang="ru-RU" dirty="0" smtClean="0"/>
              <a:t> юго-запад - 2</a:t>
            </a:r>
          </a:p>
          <a:p>
            <a:r>
              <a:rPr lang="ru-RU" dirty="0" smtClean="0"/>
              <a:t> запад - </a:t>
            </a:r>
            <a:r>
              <a:rPr lang="ru-RU" dirty="0" smtClean="0"/>
              <a:t>8 </a:t>
            </a:r>
            <a:endParaRPr lang="ru-RU" dirty="0" smtClean="0"/>
          </a:p>
          <a:p>
            <a:r>
              <a:rPr lang="ru-RU" dirty="0" smtClean="0"/>
              <a:t>северо-запад -  </a:t>
            </a:r>
            <a:r>
              <a:rPr lang="ru-RU" dirty="0" smtClean="0"/>
              <a:t>1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. 6. Построение розы ветров"/>
          <p:cNvPicPr>
            <a:picLocks noGrp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1537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2428864"/>
          <a:ext cx="6096000" cy="3943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9291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</a:tr>
              <a:tr h="49291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Ю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49291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</a:t>
                      </a:r>
                      <a:endParaRPr lang="ru-RU" sz="2400" dirty="0"/>
                    </a:p>
                  </a:txBody>
                  <a:tcPr/>
                </a:tc>
              </a:tr>
              <a:tr h="49291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</a:tr>
              <a:tr h="492919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С-з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</a:tr>
              <a:tr h="492919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С-в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</a:tr>
              <a:tr h="492919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Ю-з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  <a:tr h="492919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Ю-в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Построить </a:t>
            </a:r>
            <a:r>
              <a:rPr lang="ru-RU" dirty="0" smtClean="0"/>
              <a:t>розу ветров по данным таблицы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Какие выводы можно сделать по данной </a:t>
            </a:r>
            <a:r>
              <a:rPr lang="ru-RU" dirty="0" smtClean="0"/>
              <a:t>«Розе ветров»? </a:t>
            </a:r>
          </a:p>
          <a:p>
            <a:endParaRPr lang="ru-RU" dirty="0" smtClean="0"/>
          </a:p>
          <a:p>
            <a:r>
              <a:rPr lang="ru-RU" dirty="0" smtClean="0"/>
              <a:t>Какие </a:t>
            </a:r>
            <a:r>
              <a:rPr lang="ru-RU" dirty="0" smtClean="0"/>
              <a:t>ветры преобладали в данном месяце?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301625" y="1371600"/>
          <a:ext cx="4038600" cy="4681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Тип урока</a:t>
            </a:r>
            <a:r>
              <a:rPr lang="ru-RU" dirty="0" smtClean="0"/>
              <a:t>: урок изучения нового материала.</a:t>
            </a:r>
          </a:p>
          <a:p>
            <a:r>
              <a:rPr lang="ru-RU" b="1" dirty="0" smtClean="0"/>
              <a:t>Оборудование</a:t>
            </a:r>
            <a:r>
              <a:rPr lang="ru-RU" dirty="0" smtClean="0"/>
              <a:t>: компьютер, экран, проектор, презентация «Ветры</a:t>
            </a:r>
            <a:r>
              <a:rPr lang="ru-RU" dirty="0" smtClean="0"/>
              <a:t>», </a:t>
            </a:r>
            <a:r>
              <a:rPr lang="ru-RU" dirty="0" smtClean="0"/>
              <a:t>пёрышки, кусочки медицинской ваты, распечатка на каждую парту «Приложение . Направления ветра за ноябрь 2010 г.»</a:t>
            </a:r>
          </a:p>
          <a:p>
            <a:r>
              <a:rPr lang="ru-RU" b="1" dirty="0" smtClean="0"/>
              <a:t>Базовый </a:t>
            </a:r>
            <a:r>
              <a:rPr lang="ru-RU" b="1" dirty="0" smtClean="0"/>
              <a:t>учебник: </a:t>
            </a:r>
            <a:r>
              <a:rPr lang="ru-RU" dirty="0" smtClean="0"/>
              <a:t>В.П.Дронов, Л.Е.Савельева «География. Землеведение»	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и значение ветра</a:t>
            </a:r>
            <a:endParaRPr lang="ru-RU" dirty="0"/>
          </a:p>
        </p:txBody>
      </p:sp>
      <p:pic>
        <p:nvPicPr>
          <p:cNvPr id="32770" name="Picture 2" descr="D:\Documents and Settings\Admin\Мои документы\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3571900" cy="2398648"/>
          </a:xfrm>
          <a:prstGeom prst="rect">
            <a:avLst/>
          </a:prstGeom>
          <a:noFill/>
        </p:spPr>
      </p:pic>
      <p:pic>
        <p:nvPicPr>
          <p:cNvPr id="32771" name="Picture 3" descr="D:\Documents and Settings\Admin\Мои документы\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071942"/>
            <a:ext cx="2214568" cy="2214568"/>
          </a:xfrm>
          <a:prstGeom prst="rect">
            <a:avLst/>
          </a:prstGeom>
          <a:noFill/>
        </p:spPr>
      </p:pic>
      <p:pic>
        <p:nvPicPr>
          <p:cNvPr id="32772" name="Picture 4" descr="D:\Documents and Settings\Admin\Мои документы\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714620"/>
            <a:ext cx="38100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«Выбери меня»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3200" dirty="0" smtClean="0"/>
              <a:t>Барометр, анемометр, термометр</a:t>
            </a:r>
          </a:p>
          <a:p>
            <a:pPr lvl="0"/>
            <a:r>
              <a:rPr lang="ru-RU" sz="3200" dirty="0" smtClean="0"/>
              <a:t>Флюгер, нивелир, эхолот</a:t>
            </a:r>
          </a:p>
          <a:p>
            <a:pPr lvl="0"/>
            <a:r>
              <a:rPr lang="ru-RU" sz="3200" dirty="0" smtClean="0"/>
              <a:t>Бриз, пассаты, муссоны</a:t>
            </a:r>
          </a:p>
          <a:p>
            <a:pPr lvl="0"/>
            <a:r>
              <a:rPr lang="ru-RU" sz="3200" dirty="0" smtClean="0"/>
              <a:t>Давление, температура, ветер</a:t>
            </a:r>
          </a:p>
          <a:p>
            <a:pPr lvl="0"/>
            <a:r>
              <a:rPr lang="ru-RU" sz="3200" dirty="0" smtClean="0"/>
              <a:t>Роза ветров, лилия ветров, </a:t>
            </a:r>
            <a:endParaRPr lang="ru-RU" sz="3200" dirty="0" smtClean="0"/>
          </a:p>
          <a:p>
            <a:pPr lvl="0"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                                                ромашка </a:t>
            </a:r>
            <a:r>
              <a:rPr lang="ru-RU" sz="3200" dirty="0" smtClean="0"/>
              <a:t>ветров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Параграф учебника </a:t>
            </a:r>
            <a:r>
              <a:rPr lang="ru-RU" sz="4000" dirty="0" smtClean="0"/>
              <a:t>29   </a:t>
            </a:r>
            <a:r>
              <a:rPr lang="ru-RU" dirty="0" smtClean="0"/>
              <a:t>  стр.109-114.</a:t>
            </a:r>
            <a:endParaRPr lang="ru-RU" dirty="0" smtClean="0"/>
          </a:p>
          <a:p>
            <a:r>
              <a:rPr lang="ru-RU" dirty="0" smtClean="0"/>
              <a:t>Найти и записать в тетрадь народные приметы, предсказывающие  погоду (не менее трёх)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800" dirty="0" smtClean="0"/>
              <a:t>Спасибо за урок.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71574"/>
          </a:xfrm>
        </p:spPr>
        <p:txBody>
          <a:bodyPr>
            <a:normAutofit/>
          </a:bodyPr>
          <a:lstStyle/>
          <a:p>
            <a:r>
              <a:rPr lang="ru-RU" b="1" dirty="0" smtClean="0"/>
              <a:t>Структура урока: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Организационный момент</a:t>
            </a:r>
          </a:p>
          <a:p>
            <a:pPr lvl="0"/>
            <a:r>
              <a:rPr lang="ru-RU" dirty="0" smtClean="0"/>
              <a:t>Проверка домашнего задания </a:t>
            </a:r>
            <a:endParaRPr lang="ru-RU" b="1" dirty="0" smtClean="0"/>
          </a:p>
          <a:p>
            <a:pPr lvl="0"/>
            <a:r>
              <a:rPr lang="ru-RU" dirty="0" smtClean="0"/>
              <a:t>Определение темы и целей урока. </a:t>
            </a:r>
          </a:p>
          <a:p>
            <a:pPr lvl="0">
              <a:buNone/>
            </a:pPr>
            <a:r>
              <a:rPr lang="ru-RU" dirty="0" smtClean="0"/>
              <a:t>    Мотивация учащихся. </a:t>
            </a:r>
            <a:endParaRPr lang="ru-RU" b="1" dirty="0" smtClean="0"/>
          </a:p>
          <a:p>
            <a:pPr lvl="0"/>
            <a:r>
              <a:rPr lang="ru-RU" dirty="0" smtClean="0"/>
              <a:t>Изучение нового материала</a:t>
            </a:r>
          </a:p>
          <a:p>
            <a:pPr lvl="0"/>
            <a:r>
              <a:rPr lang="ru-RU" dirty="0" smtClean="0"/>
              <a:t>Закрепление материала</a:t>
            </a:r>
          </a:p>
          <a:p>
            <a:pPr lvl="0"/>
            <a:r>
              <a:rPr lang="ru-RU" dirty="0" smtClean="0"/>
              <a:t>Подведение итогов урока. Рефлексия.</a:t>
            </a:r>
          </a:p>
          <a:p>
            <a:pPr lvl="0"/>
            <a:r>
              <a:rPr lang="ru-RU" dirty="0" smtClean="0"/>
              <a:t>Домашнее задание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00042"/>
            <a:ext cx="85344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Географический диктант: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Сила с которой воздух давит на земную </a:t>
            </a:r>
            <a:r>
              <a:rPr lang="ru-RU" dirty="0" smtClean="0"/>
              <a:t>поверхность</a:t>
            </a:r>
            <a:endParaRPr lang="ru-RU" b="1" dirty="0" smtClean="0"/>
          </a:p>
          <a:p>
            <a:pPr lvl="0"/>
            <a:r>
              <a:rPr lang="ru-RU" dirty="0" smtClean="0"/>
              <a:t>Прибор для измерения температуры </a:t>
            </a:r>
            <a:r>
              <a:rPr lang="ru-RU" dirty="0" smtClean="0"/>
              <a:t>воздуха</a:t>
            </a:r>
            <a:endParaRPr lang="ru-RU" b="1" dirty="0" smtClean="0"/>
          </a:p>
          <a:p>
            <a:pPr lvl="0"/>
            <a:r>
              <a:rPr lang="ru-RU" dirty="0" smtClean="0"/>
              <a:t>Прибор для измерения атмосферного </a:t>
            </a:r>
            <a:r>
              <a:rPr lang="ru-RU" dirty="0" smtClean="0"/>
              <a:t>давления</a:t>
            </a:r>
            <a:endParaRPr lang="ru-RU" b="1" dirty="0" smtClean="0"/>
          </a:p>
          <a:p>
            <a:pPr lvl="0"/>
            <a:r>
              <a:rPr lang="ru-RU" dirty="0" smtClean="0"/>
              <a:t>Разность между самой низкой и самой высокой температурой </a:t>
            </a:r>
            <a:r>
              <a:rPr lang="ru-RU" dirty="0" smtClean="0"/>
              <a:t>воздуха</a:t>
            </a:r>
            <a:endParaRPr lang="ru-RU" b="1" dirty="0" smtClean="0"/>
          </a:p>
          <a:p>
            <a:pPr lvl="0"/>
            <a:r>
              <a:rPr lang="ru-RU" dirty="0" smtClean="0"/>
              <a:t>Единица измерения атмосферного </a:t>
            </a:r>
            <a:r>
              <a:rPr lang="ru-RU" dirty="0" smtClean="0"/>
              <a:t>давления</a:t>
            </a:r>
            <a:endParaRPr lang="ru-RU" b="1" dirty="0" smtClean="0"/>
          </a:p>
          <a:p>
            <a:pPr lvl="0"/>
            <a:r>
              <a:rPr lang="ru-RU" dirty="0" smtClean="0"/>
              <a:t>Как изменяется давление при подъёме на каждые 1000 </a:t>
            </a:r>
            <a:r>
              <a:rPr lang="ru-RU" dirty="0" smtClean="0"/>
              <a:t>м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А. Без рук, без ног, а  дерево гнёт</a:t>
            </a:r>
            <a:r>
              <a:rPr lang="ru-RU" sz="3200" dirty="0" smtClean="0"/>
              <a:t>.</a:t>
            </a:r>
          </a:p>
          <a:p>
            <a:endParaRPr lang="ru-RU" sz="3200" b="1" dirty="0" smtClean="0"/>
          </a:p>
          <a:p>
            <a:r>
              <a:rPr lang="ru-RU" sz="3200" dirty="0" smtClean="0"/>
              <a:t>Б. Летит без крыльев и поёт,</a:t>
            </a:r>
            <a:br>
              <a:rPr lang="ru-RU" sz="3200" dirty="0" smtClean="0"/>
            </a:br>
            <a:r>
              <a:rPr lang="ru-RU" sz="3200" dirty="0" smtClean="0"/>
              <a:t>Прохожих задирает.</a:t>
            </a:r>
            <a:br>
              <a:rPr lang="ru-RU" sz="3200" dirty="0" smtClean="0"/>
            </a:br>
            <a:r>
              <a:rPr lang="ru-RU" sz="3200" dirty="0" smtClean="0"/>
              <a:t>Одним проходу не даёт,</a:t>
            </a:r>
            <a:br>
              <a:rPr lang="ru-RU" sz="3200" dirty="0" smtClean="0"/>
            </a:br>
            <a:r>
              <a:rPr lang="ru-RU" sz="3200" dirty="0" smtClean="0"/>
              <a:t>Других он подгоняет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  <a:p>
            <a:pPr algn="ctr"/>
            <a:r>
              <a:rPr lang="ru-RU" sz="3200" dirty="0" smtClean="0"/>
              <a:t> </a:t>
            </a:r>
            <a:r>
              <a:rPr lang="ru-RU" sz="5400" dirty="0" smtClean="0"/>
              <a:t>В</a:t>
            </a:r>
            <a:r>
              <a:rPr lang="ru-RU" sz="5400" dirty="0" smtClean="0"/>
              <a:t>етер</a:t>
            </a:r>
            <a:r>
              <a:rPr lang="ru-RU" sz="3200" dirty="0" smtClean="0"/>
              <a:t> 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нашего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Мы узнаем что такое «ветер», «бриз», «муссон», и как можно построить «роза ветров»</a:t>
            </a:r>
          </a:p>
          <a:p>
            <a:r>
              <a:rPr lang="ru-RU" dirty="0" smtClean="0"/>
              <a:t>- выясним  причины образования </a:t>
            </a:r>
            <a:r>
              <a:rPr lang="ru-RU" dirty="0" smtClean="0"/>
              <a:t>ветров  </a:t>
            </a:r>
            <a:r>
              <a:rPr lang="ru-RU" dirty="0" smtClean="0"/>
              <a:t>и определим роль ветра в природе;</a:t>
            </a:r>
          </a:p>
          <a:p>
            <a:r>
              <a:rPr lang="ru-RU" dirty="0" smtClean="0"/>
              <a:t>- познакомимся с приборами,   позволяющими  измерять скорость и направление  ветра;</a:t>
            </a:r>
          </a:p>
          <a:p>
            <a:r>
              <a:rPr lang="ru-RU" dirty="0" smtClean="0"/>
              <a:t>- закрепим знания о взаимозависимости различных природных явлений</a:t>
            </a:r>
          </a:p>
          <a:p>
            <a:pPr algn="ctr"/>
            <a:r>
              <a:rPr lang="ru-RU" dirty="0" smtClean="0"/>
              <a:t>-для этого надо быть внимательными и активными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Ветер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Ветер – это движение воздуха вдоль земной поверхности  из области высокого давления в область </a:t>
            </a:r>
            <a:r>
              <a:rPr lang="ru-RU" smtClean="0"/>
              <a:t>низкого давления 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3214684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760 мм </a:t>
            </a:r>
            <a:r>
              <a:rPr lang="ru-RU" sz="2800" dirty="0" err="1" smtClean="0"/>
              <a:t>рт</a:t>
            </a:r>
            <a:r>
              <a:rPr lang="ru-RU" sz="2800" dirty="0" smtClean="0"/>
              <a:t>. </a:t>
            </a:r>
            <a:r>
              <a:rPr lang="ru-RU" sz="2800" dirty="0" err="1" smtClean="0"/>
              <a:t>ст</a:t>
            </a:r>
            <a:r>
              <a:rPr lang="ru-RU" sz="2800" dirty="0" smtClean="0"/>
              <a:t>                          720 мм </a:t>
            </a:r>
            <a:r>
              <a:rPr lang="ru-RU" sz="2800" dirty="0" err="1" smtClean="0"/>
              <a:t>рт.ст</a:t>
            </a:r>
            <a:endParaRPr lang="ru-RU" sz="2800" dirty="0" smtClean="0"/>
          </a:p>
          <a:p>
            <a:r>
              <a:rPr lang="ru-RU" sz="2800" dirty="0" smtClean="0"/>
              <a:t>                                  </a:t>
            </a:r>
            <a:br>
              <a:rPr lang="ru-RU" sz="2800" dirty="0" smtClean="0"/>
            </a:br>
            <a:r>
              <a:rPr lang="ru-RU" sz="2800" dirty="0" smtClean="0"/>
              <a:t>740 мм </a:t>
            </a:r>
            <a:r>
              <a:rPr lang="ru-RU" sz="2800" dirty="0" err="1" smtClean="0"/>
              <a:t>рт</a:t>
            </a:r>
            <a:r>
              <a:rPr lang="ru-RU" sz="2800" dirty="0" smtClean="0"/>
              <a:t>. </a:t>
            </a:r>
            <a:r>
              <a:rPr lang="ru-RU" sz="2800" dirty="0" err="1" smtClean="0"/>
              <a:t>ст</a:t>
            </a:r>
            <a:r>
              <a:rPr lang="ru-RU" sz="2800" dirty="0" smtClean="0"/>
              <a:t>                          720 мм </a:t>
            </a:r>
            <a:r>
              <a:rPr lang="ru-RU" sz="2800" dirty="0" err="1" smtClean="0"/>
              <a:t>рт</a:t>
            </a:r>
            <a:r>
              <a:rPr lang="ru-RU" sz="2800" dirty="0" smtClean="0"/>
              <a:t>. </a:t>
            </a:r>
            <a:r>
              <a:rPr lang="ru-RU" sz="2800" dirty="0" err="1" smtClean="0"/>
              <a:t>ст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680 </a:t>
            </a:r>
            <a:r>
              <a:rPr lang="ru-RU" sz="2800" dirty="0" err="1" smtClean="0"/>
              <a:t>мм.рт.ст</a:t>
            </a:r>
            <a:r>
              <a:rPr lang="ru-RU" sz="2800" dirty="0" smtClean="0"/>
              <a:t>                        710 </a:t>
            </a:r>
            <a:r>
              <a:rPr lang="ru-RU" sz="2800" dirty="0" err="1" smtClean="0"/>
              <a:t>мм.рт.ст</a:t>
            </a:r>
            <a:endParaRPr lang="ru-RU" sz="2800" dirty="0" smtClean="0"/>
          </a:p>
          <a:p>
            <a:endParaRPr lang="ru-RU" sz="28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500430" y="3500438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571868" y="4357694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3643306" y="5214950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Сила и направление ветра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760 мм </a:t>
            </a:r>
            <a:r>
              <a:rPr lang="ru-RU" sz="3200" dirty="0" err="1" smtClean="0"/>
              <a:t>рт</a:t>
            </a:r>
            <a:r>
              <a:rPr lang="ru-RU" sz="3200" dirty="0" smtClean="0"/>
              <a:t>. </a:t>
            </a:r>
            <a:r>
              <a:rPr lang="ru-RU" sz="3200" dirty="0" err="1" smtClean="0"/>
              <a:t>ст</a:t>
            </a:r>
            <a:r>
              <a:rPr lang="ru-RU" sz="3200" dirty="0" smtClean="0"/>
              <a:t>                          720 мм </a:t>
            </a:r>
            <a:r>
              <a:rPr lang="ru-RU" sz="3200" dirty="0" err="1" smtClean="0"/>
              <a:t>рт.ст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                                  40</a:t>
            </a:r>
          </a:p>
          <a:p>
            <a:pPr algn="ctr">
              <a:buNone/>
            </a:pPr>
            <a:r>
              <a:rPr lang="ru-RU" sz="3200" dirty="0" smtClean="0"/>
              <a:t>с</a:t>
            </a:r>
            <a:r>
              <a:rPr lang="ru-RU" sz="3200" dirty="0" smtClean="0"/>
              <a:t>ильнее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857628"/>
            <a:ext cx="83217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690 </a:t>
            </a:r>
            <a:r>
              <a:rPr lang="ru-RU" sz="2800" dirty="0" err="1" smtClean="0"/>
              <a:t>мм.рт.ст</a:t>
            </a:r>
            <a:r>
              <a:rPr lang="ru-RU" sz="2800" dirty="0" smtClean="0"/>
              <a:t>    </a:t>
            </a:r>
            <a:r>
              <a:rPr lang="ru-RU" sz="2800" dirty="0" smtClean="0"/>
              <a:t>                                 </a:t>
            </a:r>
            <a:r>
              <a:rPr lang="ru-RU" sz="2800" dirty="0" smtClean="0"/>
              <a:t>710 </a:t>
            </a:r>
            <a:r>
              <a:rPr lang="ru-RU" sz="2800" dirty="0" err="1" smtClean="0"/>
              <a:t>мм.рт.ст</a:t>
            </a:r>
            <a:endParaRPr lang="ru-RU" sz="2800" dirty="0" smtClean="0"/>
          </a:p>
          <a:p>
            <a:r>
              <a:rPr lang="ru-RU" sz="2800" dirty="0" smtClean="0"/>
              <a:t> </a:t>
            </a:r>
            <a:r>
              <a:rPr lang="ru-RU" sz="2800" dirty="0" smtClean="0"/>
              <a:t>                                         20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/>
              <a:t>слабее</a:t>
            </a:r>
            <a:endParaRPr lang="ru-RU" sz="2800" dirty="0" smtClean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428992" y="1928802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3428992" y="4214818"/>
            <a:ext cx="20717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Флюгер –направление ветра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Анемометр –скорость ветра      м/с</a:t>
            </a:r>
            <a:endParaRPr lang="ru-RU" dirty="0"/>
          </a:p>
        </p:txBody>
      </p:sp>
      <p:pic>
        <p:nvPicPr>
          <p:cNvPr id="2050" name="Picture 2" descr="D:\Documents and Settings\Admin\Мои документы\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357158" y="2571744"/>
            <a:ext cx="2143140" cy="2000264"/>
          </a:xfrm>
          <a:prstGeom prst="rect">
            <a:avLst/>
          </a:prstGeom>
          <a:noFill/>
        </p:spPr>
      </p:pic>
      <p:pic>
        <p:nvPicPr>
          <p:cNvPr id="2051" name="Picture 3" descr="D:\Documents and Settings\Admin\Мои документы\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5929322" y="2643182"/>
            <a:ext cx="1671632" cy="360920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Метеоприборы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2" name="Picture 4" descr="D:\Documents and Settings\Admin\Мои документы\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643314"/>
            <a:ext cx="1766894" cy="2543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297</TotalTime>
  <Words>454</Words>
  <Application>Microsoft Office PowerPoint</Application>
  <PresentationFormat>Экран (4:3)</PresentationFormat>
  <Paragraphs>115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Официальная</vt:lpstr>
      <vt:lpstr>МОУ «СОШ» п.Подтыбок</vt:lpstr>
      <vt:lpstr>Слайд 2</vt:lpstr>
      <vt:lpstr>Структура урока: </vt:lpstr>
      <vt:lpstr>  Географический диктант: </vt:lpstr>
      <vt:lpstr>Отгадай загадку</vt:lpstr>
      <vt:lpstr>Цели и задачи нашего урока</vt:lpstr>
      <vt:lpstr>Ветер </vt:lpstr>
      <vt:lpstr>Сила и направление ветра </vt:lpstr>
      <vt:lpstr>Метеоприборы </vt:lpstr>
      <vt:lpstr>Слабые ветер                          Ураган </vt:lpstr>
      <vt:lpstr>Определите направление и силу ветра</vt:lpstr>
      <vt:lpstr>Дневной бриз                      Ночной бриз</vt:lpstr>
      <vt:lpstr>Бриз </vt:lpstr>
      <vt:lpstr>Муссоны меняют направление два раза в год </vt:lpstr>
      <vt:lpstr>Слайд 15</vt:lpstr>
      <vt:lpstr>Роза ветров</vt:lpstr>
      <vt:lpstr>Слайд 17</vt:lpstr>
      <vt:lpstr>Построить розу ветров по данным таблицы </vt:lpstr>
      <vt:lpstr>анализ</vt:lpstr>
      <vt:lpstr>Роль и значение ветра</vt:lpstr>
      <vt:lpstr>«Выбери меня»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31</cp:revision>
  <dcterms:created xsi:type="dcterms:W3CDTF">2012-07-25T07:15:25Z</dcterms:created>
  <dcterms:modified xsi:type="dcterms:W3CDTF">2012-07-25T14:10:19Z</dcterms:modified>
</cp:coreProperties>
</file>