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60" r:id="rId4"/>
    <p:sldId id="256" r:id="rId5"/>
    <p:sldId id="265" r:id="rId6"/>
    <p:sldId id="258" r:id="rId7"/>
    <p:sldId id="267" r:id="rId8"/>
    <p:sldId id="25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25F0B-A16A-4D3D-BECE-FA3F9335930B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5B83A-F231-4478-8D93-3EDC4D86F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38F6-F3BB-442E-B766-F477AF53991A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4C482-3538-429A-902D-09069BFC8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3E7E5-840F-4B60-9276-549F05BBB1AA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5F6A-2BE3-4061-9DBC-158C6ADFD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425F0B-A16A-4D3D-BECE-FA3F9335930B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5B83A-F231-4478-8D93-3EDC4D86FC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B4AB73-6656-4094-BFEE-C8D5DA4AD96F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B7666-8246-44E1-BA50-E3F1CAA6C6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8B77DC-9435-4433-82DE-F346D249563C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27176-EF58-46AA-BE69-5BB15D3DF7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02C4A5-7576-4315-B422-B06BA8E0A3BC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BBC5A-44EC-45F2-86FB-008950E70E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41DCC-0598-4DEE-84C9-18E5A1DB2B00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C6AB3-500E-48AE-BC03-A7891FE2D0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54C90E-3685-41BF-9B71-261407359922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47B0C9-6FA4-4A8C-A708-F51FCD0B78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8544A3-B8F6-4E34-8E10-A72B80E7220D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D79E3-0F49-44E1-853E-9F3ACB80D7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36EC8-796E-4D5D-8E0B-FDAE357E4E62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8BEF8-62D1-4628-A0F5-F8A3985682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4AB73-6656-4094-BFEE-C8D5DA4AD96F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7666-8246-44E1-BA50-E3F1CAA6C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833393-6E73-4108-80B3-29B1616382AE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96F27-D72A-413F-A583-A5812E6E44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C438F6-F3BB-442E-B766-F477AF53991A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4C482-3538-429A-902D-09069BFC84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3E7E5-840F-4B60-9276-549F05BBB1AA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85F6A-2BE3-4061-9DBC-158C6ADFD7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77DC-9435-4433-82DE-F346D249563C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27176-EF58-46AA-BE69-5BB15D3DF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2C4A5-7576-4315-B422-B06BA8E0A3BC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BC5A-44EC-45F2-86FB-008950E70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41DCC-0598-4DEE-84C9-18E5A1DB2B00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C6AB3-500E-48AE-BC03-A7891FE2D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4C90E-3685-41BF-9B71-26140735992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B0C9-6FA4-4A8C-A708-F51FCD0B7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544A3-B8F6-4E34-8E10-A72B80E7220D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79E3-0F49-44E1-853E-9F3ACB80D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36EC8-796E-4D5D-8E0B-FDAE357E4E62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BEF8-62D1-4628-A0F5-F8A398568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33393-6E73-4108-80B3-29B1616382AE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96F27-D72A-413F-A583-A5812E6E4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C847A5-0D54-4FFD-8796-BDAB64EBE96C}" type="datetimeFigureOut">
              <a:rPr lang="ru-RU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EA2DEA-5C27-4AC0-80A6-46F580AE0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C847A5-0D54-4FFD-8796-BDAB64EBE96C}" type="datetimeFigureOut">
              <a:rPr lang="ru-RU" smtClean="0"/>
              <a:pPr>
                <a:defRPr/>
              </a:pPr>
              <a:t>19.10.2013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EA2DEA-5C27-4AC0-80A6-46F580AE08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4/4f/Maailmajaod_pd.png" TargetMode="External"/><Relationship Id="rId3" Type="http://schemas.openxmlformats.org/officeDocument/2006/relationships/hyperlink" Target="http://img0.liveinternet.ru/images/attach/c/4/79/64/79064248_0_5d41f_519071e9_XL.jpg" TargetMode="External"/><Relationship Id="rId7" Type="http://schemas.openxmlformats.org/officeDocument/2006/relationships/hyperlink" Target="http://img-fotki.yandex.ru/get/5603/lady-annadu.66/0_634f4_b2974fcb_XL.jpg" TargetMode="External"/><Relationship Id="rId12" Type="http://schemas.openxmlformats.org/officeDocument/2006/relationships/hyperlink" Target="http://hollywoodhatesme.files.wordpress.com/2013/01/pirate-pegleg.jpg" TargetMode="External"/><Relationship Id="rId2" Type="http://schemas.openxmlformats.org/officeDocument/2006/relationships/hyperlink" Target="http://www.apocalyps.info/Failes/Images/Techology/07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scienceland.info/images/biology7/pic80.png" TargetMode="External"/><Relationship Id="rId11" Type="http://schemas.openxmlformats.org/officeDocument/2006/relationships/hyperlink" Target="http://vkeep.ru/wp-content/uploads/2012/04/k13.jpg" TargetMode="External"/><Relationship Id="rId5" Type="http://schemas.openxmlformats.org/officeDocument/2006/relationships/hyperlink" Target="http://img0.liveinternet.ru/images/attach/b/3/42/2/42002380_morty_mole_in_hole_lg_clr.gif" TargetMode="External"/><Relationship Id="rId10" Type="http://schemas.openxmlformats.org/officeDocument/2006/relationships/hyperlink" Target="http://i5.pixs.ru/storage/5/0/8/851829png_4269572_7803508.png" TargetMode="External"/><Relationship Id="rId4" Type="http://schemas.openxmlformats.org/officeDocument/2006/relationships/hyperlink" Target="http://www.peterscapecod.ca/fish.gif" TargetMode="External"/><Relationship Id="rId9" Type="http://schemas.openxmlformats.org/officeDocument/2006/relationships/hyperlink" Target="http://katti.ucoz.ru/_pu/38/1494900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Конкурс интерактивных презентаций «Интерактивная мозаика»</a:t>
            </a:r>
            <a:b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sz="2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Pedsovet.su</a:t>
            </a:r>
            <a:endParaRPr lang="ru-RU" sz="2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Обобщающая игра по курсу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«Природоведение»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 класс</a:t>
            </a:r>
            <a:endParaRPr lang="ru-RU" sz="1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Автор: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Найданова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Вера Павловна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Учитель географии</a:t>
            </a:r>
            <a:endParaRPr lang="en-US" sz="1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МАОУ «СОШ №120»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г.Пермь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</p:txBody>
      </p:sp>
      <p:pic>
        <p:nvPicPr>
          <p:cNvPr id="2052" name="Рисунок 3" descr="149490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05263"/>
            <a:ext cx="2808287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51829png_4269572_78035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1557338"/>
            <a:ext cx="2300287" cy="2232025"/>
          </a:xfrm>
        </p:spPr>
      </p:pic>
      <p:pic>
        <p:nvPicPr>
          <p:cNvPr id="7" name="Содержимое 5" descr="851829png_4269572_78035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429000"/>
            <a:ext cx="23018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5" descr="851829png_4269572_78035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2492375"/>
            <a:ext cx="23002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C:\Users\марат\Downloads\презентация школа\пира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2276475"/>
            <a:ext cx="4384675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395536" y="404664"/>
            <a:ext cx="5184576" cy="201622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750" y="549275"/>
            <a:ext cx="48958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Здравствуйте ребята!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Я – Джон Сильвер с Острова Сокровищ!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За свою долгую пиратскую жизнь я собрал много золота. Да вот беда!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Не могу открыть сундуки! Кто-то заколдовал замки…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1188" y="620713"/>
            <a:ext cx="46085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Чтобы открыть их надо выполнить три задания, а я умею только грабить. А так хочется стать богатым. Помогите мне исполнить желание.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92280" y="6021288"/>
            <a:ext cx="1656184" cy="5710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 А Ч А Т 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59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671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471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771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471"/>
                            </p:stCondLst>
                            <p:childTnLst>
                              <p:par>
                                <p:cTn id="30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971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1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1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296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" name="Рисунок 3" descr="солнечная систе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588224" y="6309320"/>
            <a:ext cx="115212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Меркурий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6309320"/>
            <a:ext cx="10801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Венера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936" y="6309320"/>
            <a:ext cx="10081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Земля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6309320"/>
            <a:ext cx="10801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Марс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9712" y="6309320"/>
            <a:ext cx="10801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Юпитер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6309320"/>
            <a:ext cx="10801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Сатурн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7824" y="6309320"/>
            <a:ext cx="10801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Плутон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84368" y="6309320"/>
            <a:ext cx="10081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Нептун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96136" y="6309320"/>
            <a:ext cx="86409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Narrow" pitchFamily="34" charset="0"/>
                <a:cs typeface="+mn-cs"/>
              </a:rPr>
              <a:t>Уран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51720" y="188640"/>
            <a:ext cx="504056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СОЛНЕЧНАЯ СИСТЕМА</a:t>
            </a:r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323528" y="188640"/>
            <a:ext cx="576064" cy="43204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316416" y="188640"/>
            <a:ext cx="504056" cy="432048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7668344" y="188640"/>
            <a:ext cx="504056" cy="432048"/>
          </a:xfrm>
          <a:prstGeom prst="actionButtonBackPrevio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611560" y="1124744"/>
            <a:ext cx="7848872" cy="4536504"/>
          </a:xfrm>
          <a:prstGeom prst="snip2Diag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115616" y="2204864"/>
            <a:ext cx="6912768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Задание №1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Расставьте планеты солнечной системы на свои места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xit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59844 -0.415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17725 -0.541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-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-0.14948 -0.4886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20486 -0.6405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0.24809 -0.4886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0.04723 -0.72454 " pathEditMode="relative" ptsTypes="AA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7037E-6 L 0.07083 -0.66158 " pathEditMode="relative" ptsTypes="AA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L -0.11024 -0.8458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4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L 0.50018 -0.8143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-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5" descr="851829png_4269572_780350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0063" y="1557338"/>
            <a:ext cx="2300287" cy="2232025"/>
          </a:xfrm>
        </p:spPr>
      </p:pic>
      <p:pic>
        <p:nvPicPr>
          <p:cNvPr id="5123" name="Содержимое 5" descr="851829png_4269572_78035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429000"/>
            <a:ext cx="23018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C:\Users\марат\Downloads\презентация школа\пира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3850" y="2276475"/>
            <a:ext cx="4384675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Содержимое 7" descr="k1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1773238"/>
            <a:ext cx="39735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395536" y="404664"/>
            <a:ext cx="5184576" cy="201622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1188" y="620713"/>
            <a:ext cx="4608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Молодцы, ребята!!!</a:t>
            </a:r>
            <a:r>
              <a:rPr lang="ru-RU">
                <a:latin typeface="Calibri" pitchFamily="34" charset="0"/>
              </a:rPr>
              <a:t> </a:t>
            </a:r>
            <a:endParaRPr lang="ru-RU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Мы не бандиты! Мы благородные пираты ...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92280" y="6021288"/>
            <a:ext cx="1656184" cy="5710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П Е Р Е Д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те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44000" cy="4653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23528" y="188640"/>
            <a:ext cx="576064" cy="43204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188640"/>
            <a:ext cx="504056" cy="432048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668344" y="188640"/>
            <a:ext cx="504056" cy="432048"/>
          </a:xfrm>
          <a:prstGeom prst="actionButtonBackPrevio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851920" y="260648"/>
            <a:ext cx="172819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МАТЕРИКИ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6165304"/>
            <a:ext cx="136815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Евразия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63688" y="5589240"/>
            <a:ext cx="122413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Африка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87824" y="6237312"/>
            <a:ext cx="18002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Антарктида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04248" y="5589240"/>
            <a:ext cx="187220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Австралия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8144" y="6237312"/>
            <a:ext cx="288032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Северная Америка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95936" y="5589240"/>
            <a:ext cx="230425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 pitchFamily="34" charset="0"/>
                <a:cs typeface="+mn-cs"/>
              </a:rPr>
              <a:t>Южная Америка</a:t>
            </a: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1691680" y="2780928"/>
            <a:ext cx="1152128" cy="576064"/>
          </a:xfrm>
          <a:prstGeom prst="wedgeRoundRectCallout">
            <a:avLst>
              <a:gd name="adj1" fmla="val 52922"/>
              <a:gd name="adj2" fmla="val 721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влажный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3779912" y="692696"/>
            <a:ext cx="1368152" cy="576064"/>
          </a:xfrm>
          <a:prstGeom prst="wedgeRoundRectCallout">
            <a:avLst>
              <a:gd name="adj1" fmla="val 52922"/>
              <a:gd name="adj2" fmla="val 721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населенный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3059832" y="1772816"/>
            <a:ext cx="1152128" cy="576064"/>
          </a:xfrm>
          <a:prstGeom prst="wedgeRoundRectCallout">
            <a:avLst>
              <a:gd name="adj1" fmla="val 71819"/>
              <a:gd name="adj2" fmla="val 8912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жаркий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3491880" y="4221088"/>
            <a:ext cx="1152128" cy="576064"/>
          </a:xfrm>
          <a:prstGeom prst="wedgeRoundRectCallout">
            <a:avLst>
              <a:gd name="adj1" fmla="val 75598"/>
              <a:gd name="adj2" fmla="val 8156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холодный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6084168" y="2924944"/>
            <a:ext cx="1152128" cy="576064"/>
          </a:xfrm>
          <a:prstGeom prst="wedgeRoundRectCallout">
            <a:avLst>
              <a:gd name="adj1" fmla="val 68039"/>
              <a:gd name="adj2" fmla="val 8156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сухой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827584" y="1052736"/>
            <a:ext cx="1152128" cy="576064"/>
          </a:xfrm>
          <a:prstGeom prst="wedgeRoundRectCallout">
            <a:avLst>
              <a:gd name="adj1" fmla="val 52922"/>
              <a:gd name="adj2" fmla="val 721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 третий</a:t>
            </a:r>
            <a:endParaRPr lang="ru-RU" sz="1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611560" y="1124744"/>
            <a:ext cx="7848872" cy="4536504"/>
          </a:xfrm>
          <a:prstGeom prst="snip2Diag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Задание №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Узнай меня.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Самый, самый материк.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19796E-7 L 0.56319 -0.719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" y="-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8797E-6 L -0.54341 -0.69242 " pathEditMode="relative" ptsTypes="AA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98797E-6 L -0.19687 -0.3462 " pathEditMode="relative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1.85014E-8 L 0.11025 -0.19912 " pathEditMode="relative" ptsTypes="AA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0.24809 -0.4574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6.6605E-7 L 0.00799 -0.2890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5" descr="851829png_4269572_780350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1557338"/>
            <a:ext cx="2300287" cy="2232025"/>
          </a:xfrm>
        </p:spPr>
      </p:pic>
      <p:pic>
        <p:nvPicPr>
          <p:cNvPr id="7171" name="Picture 2" descr="C:\Users\марат\Downloads\презентация школа\пира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2276475"/>
            <a:ext cx="4384675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Содержимое 7" descr="k1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773238"/>
            <a:ext cx="39735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Содержимое 7" descr="k1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636838"/>
            <a:ext cx="38877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395536" y="404664"/>
            <a:ext cx="5184576" cy="201622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1188" y="620713"/>
            <a:ext cx="4608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Счастье совсем близко… У нас ещё есть вре...вре...время! А-апчхи!</a:t>
            </a:r>
            <a:r>
              <a:rPr lang="ru-RU">
                <a:latin typeface="Calibri" pitchFamily="34" charset="0"/>
              </a:rPr>
              <a:t>  </a:t>
            </a:r>
            <a:endParaRPr lang="ru-RU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92280" y="6021288"/>
            <a:ext cx="1656184" cy="5710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П Е Р Е Д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8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ред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752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051720" y="188640"/>
            <a:ext cx="504056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СРЕДЫ ОБИТАНИЯ</a:t>
            </a:r>
          </a:p>
        </p:txBody>
      </p:sp>
      <p:pic>
        <p:nvPicPr>
          <p:cNvPr id="9" name="Рисунок 8" descr="птич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32463"/>
            <a:ext cx="17589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рыба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6276975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рот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5489575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червь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9775" y="6135688"/>
            <a:ext cx="20542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олень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5399088"/>
            <a:ext cx="1295400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323528" y="188640"/>
            <a:ext cx="576064" cy="432048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316416" y="188640"/>
            <a:ext cx="504056" cy="432048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7668344" y="188640"/>
            <a:ext cx="504056" cy="432048"/>
          </a:xfrm>
          <a:prstGeom prst="actionButtonBackPreviou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611560" y="1124744"/>
            <a:ext cx="7848872" cy="4536504"/>
          </a:xfrm>
          <a:prstGeom prst="snip2Diag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Задание №3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Расселите животных по средам обитания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32562E-8 L 0.06528 -0.75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0139 C -0.00243 -0.00139 -0.00121 -0.0044 0.0007 -0.00694 C 0.00191 -0.00879 0.00399 -0.00925 0.00521 -0.0111 C 0.01337 -0.02475 -0.00156 -0.00971 0.01146 -0.02128 C 0.03021 -0.05504 0.06424 -0.07123 0.09149 -0.08881 C 0.11111 -0.10153 0.12813 -0.11193 0.14983 -0.11749 C 0.16979 -0.12257 0.2099 -0.13182 0.2099 -0.13159 C 0.23455 -0.12974 0.2592 -0.12882 0.28368 -0.12581 C 0.29618 -0.12419 0.30938 -0.1191 0.32222 -0.11749 C 0.34931 -0.11818 0.37656 -0.11818 0.40365 -0.11957 C 0.41007 -0.1198 0.41458 -0.1265 0.42066 -0.12789 C 0.42743 -0.12951 0.44202 -0.13113 0.44827 -0.13182 C 0.45747 -0.13599 0.46563 -0.13922 0.47448 -0.14431 C 0.47952 -0.15079 0.4842 -0.15148 0.48993 -0.15657 C 0.4941 -0.16813 0.50156 -0.17831 0.50833 -0.18733 C 0.51337 -0.20259 0.51771 -0.21832 0.5283 -0.22826 C 0.5309 -0.24144 0.52813 -0.23959 0.5191 -0.2426 C 0.5132 -0.24121 0.49149 -0.23913 0.49149 -0.2241 " pathEditMode="relative" rAng="0" ptsTypes="fffffffffffffffff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53284E-7 L -0.14166 -0.10477 " pathEditMode="relative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7 -0.04486 C 0.01493 -0.06128 0.00764 -0.03654 0.02153 -0.0592 C 0.02882 -0.071 0.02934 -0.07053 0.03993 -0.07354 C 0.04861 -0.08487 0.06198 -0.0895 0.07379 -0.09389 C 0.08889 -0.10661 0.10521 -0.11702 0.1184 -0.13298 C 0.13525 -0.15333 0.11389 -0.13436 0.13229 -0.1494 C 0.13386 -0.15217 0.13525 -0.15518 0.13698 -0.15749 C 0.1382 -0.15911 0.14028 -0.1598 0.1415 -0.16165 C 0.15695 -0.18478 0.14236 -0.16905 0.15538 -0.182 C 0.15764 -0.19079 0.16146 -0.19842 0.16459 -0.20675 C 0.16667 -0.21207 0.16545 -0.21461 0.16927 -0.21901 C 0.17153 -0.22155 0.17413 -0.2234 0.17691 -0.22502 C 0.17778 -0.22548 0.18802 -0.23011 0.1908 -0.23126 C 0.19236 -0.23196 0.19531 -0.23335 0.19531 -0.23335 C 0.19827 -0.23705 0.20226 -0.23936 0.20469 -0.24352 C 0.20573 -0.24514 0.20521 -0.24792 0.20608 -0.24977 C 0.20938 -0.2574 0.2132 -0.26179 0.21545 -0.27012 C 0.20868 -0.3099 0.20313 -0.29209 0.16302 -0.28654 C 0.14775 -0.27983 0.15382 -0.27844 0.14462 -0.28261 C 0.14271 -0.29255 0.14097 -0.29371 0.13386 -0.29694 C 0.12813 -0.29417 0.12153 -0.29371 0.11684 -0.28862 C 0.11545 -0.28723 0.11528 -0.28422 0.11389 -0.28261 C 0.11215 -0.28052 0.10972 -0.27983 0.10764 -0.27844 C 0.09879 -0.28076 0.09045 -0.28446 0.0816 -0.28654 C 0.07691 -0.28538 0.07118 -0.287 0.06771 -0.28261 C 0.0665 -0.28099 0.06719 -0.27798 0.06615 -0.27636 C 0.0632 -0.27127 0.0566 -0.26989 0.05226 -0.26827 C 0.04202 -0.27844 0.04931 -0.27821 0.03698 -0.28446 C 0.02726 -0.28284 0.02726 -0.28446 0.01997 -0.27844 C 0.01181 -0.27174 0.00677 -0.26202 -0.00312 -0.26202 " pathEditMode="relative" ptsTypes="fffffffffffffffffffffffffffffA">
                                      <p:cBhvr>
                                        <p:cTn id="3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9519E-6 L -0.10243 -0.4350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7" descr="k1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81075"/>
            <a:ext cx="35242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Users\марат\Downloads\презентация школа\пира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2276475"/>
            <a:ext cx="4384675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Содержимое 7" descr="k1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773238"/>
            <a:ext cx="39735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Содержимое 7" descr="k1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2636838"/>
            <a:ext cx="38877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395536" y="404664"/>
            <a:ext cx="5184576" cy="201622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1188" y="620713"/>
            <a:ext cx="46085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Вот это да! Сундуки открылись! Вот что-то золота мне не хочется. Я теперь понял, что главное золото – это знания.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Встать на якорь! Я пошел учиться!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92280" y="6021288"/>
            <a:ext cx="1656184" cy="5710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КОНЕЦ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725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ea typeface="+mn-ea"/>
                <a:cs typeface="+mn-cs"/>
              </a:rPr>
              <a:t>список источников иллюстраций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2"/>
              </a:rPr>
              <a:t>http://www.apocalyps.info/Failes/Images/Techology/07.jpg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3"/>
              </a:rPr>
              <a:t>http://img0.liveinternet.ru/images/attach/c/4/79/64/79064248_0_5d41f_519071e9_XL.jpg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4"/>
              </a:rPr>
              <a:t>http://www.peterscapecod.ca/fish.gif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5"/>
              </a:rPr>
              <a:t>http://img0.liveinternet.ru/images/attach/b/3//42/2/42002380_morty_mole_in_hole_lg_clr.gif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6"/>
              </a:rPr>
              <a:t>http://scienceland.info/images/biology7/pic80.png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7"/>
              </a:rPr>
              <a:t>http://img-fotki.yandex.ru/get/5603/lady-annadu.66/0_634f4_b2974fcb_XL.jpg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8"/>
              </a:rPr>
              <a:t>http://upload.wikimedia.org/wikipedia/commons/4/4f/Maailmajaod_pd.png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9"/>
              </a:rPr>
              <a:t>http://katti.ucoz.ru/_pu/38/14949003.jpg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10"/>
              </a:rPr>
              <a:t>http://i5.pixs.ru/storage/5/0/8/851829png_4269572_7803508.png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11"/>
              </a:rPr>
              <a:t>http://vkeep.ru/wp-content/uploads/2012/04/k13.jpg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>
                <a:hlinkClick r:id="rId12"/>
              </a:rPr>
              <a:t>http://hollywoodhatesme.files.wordpress.com/2013/01/pirate-pegleg.jpg</a:t>
            </a:r>
            <a:endParaRPr lang="ru-RU" sz="1800" dirty="0" smtClean="0"/>
          </a:p>
          <a:p>
            <a:pPr marL="514350" indent="-514350">
              <a:buFont typeface="+mj-lt"/>
              <a:buAutoNum type="arabicPeriod"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266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Тема Office</vt:lpstr>
      <vt:lpstr>1_Тема Office</vt:lpstr>
      <vt:lpstr>Конкурс интерактивных презентаций «Интерактивная мозаика» Pedsovet.su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список источников иллюстраций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марат</dc:creator>
  <cp:lastModifiedBy>марат</cp:lastModifiedBy>
  <cp:revision>71</cp:revision>
  <dcterms:created xsi:type="dcterms:W3CDTF">2013-09-28T16:04:39Z</dcterms:created>
  <dcterms:modified xsi:type="dcterms:W3CDTF">2013-10-19T11:10:28Z</dcterms:modified>
</cp:coreProperties>
</file>