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A49C2-09BF-4694-958C-7C5B837AB0AC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462C4-2AAD-48ED-ACCE-DCC312047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H:\&#1046;&#1077;&#1085;&#1080;&#1085;&#1099;%20&#1076;&#1086;&#1082;&#1091;&#1084;\&#1091;&#1088;&#1086;&#1082;%20&#1075;&#1077;&#1086;&#1075;&#1088;&#1072;&#1092;&#1080;&#1080;%20&#1103;&#1087;&#1086;&#1085;&#1080;&#1103;\&#1071;&#1087;&#1086;&#1085;&#1089;&#1082;&#1072;&#1103;%20&#1058;&#1088;&#1072;&#1076;&#1080;&#1094;&#1080;&#1086;&#1085;&#1085;&#1072;&#1103;%20&#1052;&#1091;&#1079;&#1099;&#1082;&#1072;%20-%20&#1062;&#1074;&#1077;&#1090;&#1091;&#1097;&#1072;&#1103;%20&#1057;&#1072;&#1082;&#1091;&#1088;&#1072;%20%5b&#1089;%20&#1089;&#1072;&#1081;&#1090;&#1072;%20www.ololo.fm%5d.mp3" TargetMode="Externa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r>
              <a:rPr lang="ja-JP" altLang="en-US" sz="9600" dirty="0" smtClean="0">
                <a:solidFill>
                  <a:srgbClr val="FF0000"/>
                </a:solidFill>
              </a:rPr>
              <a:t>こんにちは</a:t>
            </a:r>
            <a:r>
              <a:rPr lang="ru-RU" altLang="ja-JP" sz="6000" dirty="0" smtClean="0"/>
              <a:t/>
            </a:r>
            <a:br>
              <a:rPr lang="ru-RU" altLang="ja-JP" sz="6000" dirty="0" smtClean="0"/>
            </a:br>
            <a:r>
              <a:rPr lang="en-US" altLang="ja-JP" sz="4000" dirty="0" smtClean="0"/>
              <a:t>[</a:t>
            </a:r>
            <a:r>
              <a:rPr lang="ru-RU" altLang="ja-JP" sz="4000" dirty="0" err="1" smtClean="0"/>
              <a:t>К</a:t>
            </a:r>
            <a:r>
              <a:rPr lang="ru-RU" altLang="ja-JP" sz="4000" dirty="0" err="1"/>
              <a:t>о</a:t>
            </a:r>
            <a:r>
              <a:rPr lang="ru-RU" altLang="ja-JP" sz="4000" dirty="0" err="1" smtClean="0"/>
              <a:t>ннитив</a:t>
            </a:r>
            <a:r>
              <a:rPr lang="ru-RU" altLang="ja-JP" sz="4000" i="1" dirty="0" err="1" smtClean="0">
                <a:solidFill>
                  <a:srgbClr val="FF0000"/>
                </a:solidFill>
              </a:rPr>
              <a:t>а</a:t>
            </a:r>
            <a:r>
              <a:rPr lang="en-US" altLang="ja-JP" sz="4000" dirty="0" smtClean="0"/>
              <a:t>]</a:t>
            </a:r>
            <a:r>
              <a:rPr lang="ru-RU" altLang="ja-JP" sz="6000" dirty="0" smtClean="0"/>
              <a:t/>
            </a:r>
            <a:br>
              <a:rPr lang="ru-RU" altLang="ja-JP" sz="6000" dirty="0" smtClean="0"/>
            </a:br>
            <a:r>
              <a:rPr lang="ru-RU" altLang="ja-JP" sz="6600" dirty="0" smtClean="0"/>
              <a:t>Здравствуйте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929198"/>
            <a:ext cx="8258204" cy="142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5286388"/>
            <a:ext cx="4040188" cy="8397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6500834"/>
            <a:ext cx="4041775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5357825"/>
            <a:ext cx="4041775" cy="76833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Чайная церемония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АТРИУМ - Торгово-развлекательный Комплекс - Лекарство от стресса - суши, как философ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142984"/>
            <a:ext cx="3786214" cy="2714644"/>
          </a:xfrm>
          <a:prstGeom prst="rect">
            <a:avLst/>
          </a:prstGeom>
          <a:noFill/>
        </p:spPr>
      </p:pic>
      <p:pic>
        <p:nvPicPr>
          <p:cNvPr id="7172" name="Picture 4" descr="Японская чайная церемон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142984"/>
            <a:ext cx="3714776" cy="2714644"/>
          </a:xfrm>
          <a:prstGeom prst="rect">
            <a:avLst/>
          </a:prstGeom>
          <a:noFill/>
        </p:spPr>
      </p:pic>
      <p:pic>
        <p:nvPicPr>
          <p:cNvPr id="7174" name="Picture 6" descr="Фольклор: О чайной церемони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929066"/>
            <a:ext cx="3786214" cy="2519554"/>
          </a:xfrm>
          <a:prstGeom prst="rect">
            <a:avLst/>
          </a:prstGeom>
          <a:noFill/>
        </p:spPr>
      </p:pic>
      <p:pic>
        <p:nvPicPr>
          <p:cNvPr id="7176" name="Picture 8" descr="Пьем чай по-японск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4000504"/>
            <a:ext cx="3724309" cy="2519347"/>
          </a:xfrm>
          <a:prstGeom prst="rect">
            <a:avLst/>
          </a:prstGeom>
          <a:noFill/>
        </p:spPr>
      </p:pic>
      <p:pic>
        <p:nvPicPr>
          <p:cNvPr id="11" name="Японская Традиционная Музыка - Цветущая Сакура [с сайта www.ololo.fm]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786314" y="350043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03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Одна из причин долголетия – морепродукты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ouponn - Скидка 50% на все блюда японского меню, доставка + подарки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5238787" cy="3929090"/>
          </a:xfrm>
          <a:prstGeom prst="rect">
            <a:avLst/>
          </a:prstGeom>
          <a:noFill/>
        </p:spPr>
      </p:pic>
      <p:pic>
        <p:nvPicPr>
          <p:cNvPr id="1028" name="Picture 4" descr="matchgirl_ru: Отравиться летом в ресторане стало нормой?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643050"/>
            <a:ext cx="319017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Икебана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Икебана станет европейской? / Цветочные новости / Flower-shop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428736"/>
            <a:ext cx="3714776" cy="2643206"/>
          </a:xfrm>
          <a:prstGeom prst="rect">
            <a:avLst/>
          </a:prstGeom>
          <a:noFill/>
        </p:spPr>
      </p:pic>
      <p:pic>
        <p:nvPicPr>
          <p:cNvPr id="22536" name="Picture 8" descr="Икебана - Картинка 6605/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3786214" cy="2839661"/>
          </a:xfrm>
          <a:prstGeom prst="rect">
            <a:avLst/>
          </a:prstGeom>
          <a:noFill/>
        </p:spPr>
      </p:pic>
      <p:pic>
        <p:nvPicPr>
          <p:cNvPr id="22534" name="Picture 6" descr="Прогулки по старой Японии (Мэйдзи - Тайсё) Форум Аримой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857628"/>
            <a:ext cx="3214710" cy="247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Бонсай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выставка бонса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3929090" cy="2928958"/>
          </a:xfrm>
          <a:prstGeom prst="rect">
            <a:avLst/>
          </a:prstGeom>
          <a:noFill/>
        </p:spPr>
      </p:pic>
      <p:pic>
        <p:nvPicPr>
          <p:cNvPr id="23556" name="Picture 4" descr="lesorubb - Бонса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142984"/>
            <a:ext cx="4071966" cy="2928958"/>
          </a:xfrm>
          <a:prstGeom prst="rect">
            <a:avLst/>
          </a:prstGeom>
          <a:noFill/>
        </p:spPr>
      </p:pic>
      <p:pic>
        <p:nvPicPr>
          <p:cNvPr id="23558" name="Picture 6" descr="Бонсай - Фишки.не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000504"/>
            <a:ext cx="3786214" cy="2631776"/>
          </a:xfrm>
          <a:prstGeom prst="rect">
            <a:avLst/>
          </a:prstGeom>
          <a:noFill/>
        </p:spPr>
      </p:pic>
      <p:pic>
        <p:nvPicPr>
          <p:cNvPr id="23560" name="Picture 8" descr="http://img805.imageshack.us/img805/2084/momijibonsa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000504"/>
            <a:ext cx="4071966" cy="2643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Кимоно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Женская одежда: Традиционная одежда кита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2500330" cy="3375687"/>
          </a:xfrm>
          <a:prstGeom prst="rect">
            <a:avLst/>
          </a:prstGeom>
          <a:noFill/>
        </p:spPr>
      </p:pic>
      <p:pic>
        <p:nvPicPr>
          <p:cNvPr id="24580" name="Picture 4" descr="Сижу в инете и одновременно смотрю ТВ передачу о ЯПОНИИ (ТОКИО) и ностальгиру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785926"/>
            <a:ext cx="1571636" cy="3377639"/>
          </a:xfrm>
          <a:prstGeom prst="rect">
            <a:avLst/>
          </a:prstGeom>
          <a:noFill/>
        </p:spPr>
      </p:pic>
      <p:pic>
        <p:nvPicPr>
          <p:cNvPr id="24582" name="Picture 6" descr="Разное &quot; Страница 8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785926"/>
            <a:ext cx="2277379" cy="3357586"/>
          </a:xfrm>
          <a:prstGeom prst="rect">
            <a:avLst/>
          </a:prstGeom>
          <a:noFill/>
        </p:spPr>
      </p:pic>
      <p:pic>
        <p:nvPicPr>
          <p:cNvPr id="24584" name="Picture 8" descr="купить халат, халат, кимоно - Халаты из искусственного шелка - Supersil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785926"/>
            <a:ext cx="2248949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Сакура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Цветение сакуры в Тайва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143932" cy="5259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Гейша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Виды кимоно &quot; Япония ANIMACI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5137114" cy="3429024"/>
          </a:xfrm>
          <a:prstGeom prst="rect">
            <a:avLst/>
          </a:prstGeom>
          <a:noFill/>
        </p:spPr>
      </p:pic>
      <p:pic>
        <p:nvPicPr>
          <p:cNvPr id="26628" name="Picture 4" descr="Viola.bz - Beauty, art, history, nature, fashion, jewelr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643050"/>
            <a:ext cx="2663539" cy="3990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Оригами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Загрузка картинки: минимализм, восходящее солнце, волна, оригами, япония / 341517 - bestforce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4000528" cy="2357454"/>
          </a:xfrm>
          <a:prstGeom prst="rect">
            <a:avLst/>
          </a:prstGeom>
          <a:noFill/>
        </p:spPr>
      </p:pic>
      <p:pic>
        <p:nvPicPr>
          <p:cNvPr id="27652" name="Picture 4" descr="Оригами: &quot;искусство целого листа&quot; из страны восходящего солн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3" y="1357298"/>
            <a:ext cx="3571900" cy="2357454"/>
          </a:xfrm>
          <a:prstGeom prst="rect">
            <a:avLst/>
          </a:prstGeom>
          <a:noFill/>
        </p:spPr>
      </p:pic>
      <p:pic>
        <p:nvPicPr>
          <p:cNvPr id="27654" name="Picture 6" descr="ORIGAMI JAPANESE PAPER DOLL How to Make Origam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857628"/>
            <a:ext cx="4000528" cy="2857500"/>
          </a:xfrm>
          <a:prstGeom prst="rect">
            <a:avLst/>
          </a:prstGeom>
          <a:noFill/>
        </p:spPr>
      </p:pic>
      <p:pic>
        <p:nvPicPr>
          <p:cNvPr id="27656" name="Picture 8" descr="Оригами 73 схем / Origami 73 схем 2008 / DVDRip скачать торрент бесплатн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08876" y="3857628"/>
            <a:ext cx="3544554" cy="2876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Фудзияма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DataLife Engine Версия для печати Вокруг света - Священная гора Фудзияма в гравюр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00174"/>
            <a:ext cx="3810000" cy="2571751"/>
          </a:xfrm>
          <a:prstGeom prst="rect">
            <a:avLst/>
          </a:prstGeom>
          <a:noFill/>
        </p:spPr>
      </p:pic>
      <p:pic>
        <p:nvPicPr>
          <p:cNvPr id="28678" name="Picture 6" descr="IGC Правила игр - Фудзия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86190"/>
            <a:ext cx="3714776" cy="2914672"/>
          </a:xfrm>
          <a:prstGeom prst="rect">
            <a:avLst/>
          </a:prstGeom>
          <a:noFill/>
        </p:spPr>
      </p:pic>
      <p:pic>
        <p:nvPicPr>
          <p:cNvPr id="28674" name="Picture 2" descr="Вокруг света (подборка 3 - Священная гора Фудзияма в гравюрах) &quot; RandL.ru - Все о графике, photoshop и дизайне. Скачать бесплат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7" y="1500174"/>
            <a:ext cx="3714775" cy="2540392"/>
          </a:xfrm>
          <a:prstGeom prst="rect">
            <a:avLst/>
          </a:prstGeom>
          <a:noFill/>
        </p:spPr>
      </p:pic>
      <p:pic>
        <p:nvPicPr>
          <p:cNvPr id="28680" name="Picture 8" descr="Фудзияма - 711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14994" y="4000504"/>
            <a:ext cx="3806711" cy="2519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/>
          <a:lstStyle/>
          <a:p>
            <a:r>
              <a:rPr lang="ja-JP" altLang="en-US" sz="6000" dirty="0" smtClean="0">
                <a:solidFill>
                  <a:srgbClr val="FF0000"/>
                </a:solidFill>
              </a:rPr>
              <a:t>どうもありがとう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4000" dirty="0" smtClean="0"/>
              <a:t>[</a:t>
            </a:r>
            <a:r>
              <a:rPr lang="ru-RU" sz="4000" dirty="0" err="1" smtClean="0"/>
              <a:t>Д</a:t>
            </a:r>
            <a:r>
              <a:rPr lang="ru-RU" sz="4000" i="1" dirty="0" err="1" smtClean="0">
                <a:solidFill>
                  <a:srgbClr val="FF0000"/>
                </a:solidFill>
              </a:rPr>
              <a:t>о</a:t>
            </a:r>
            <a:r>
              <a:rPr lang="ru-RU" sz="4000" dirty="0" err="1" smtClean="0"/>
              <a:t>мо</a:t>
            </a:r>
            <a:r>
              <a:rPr lang="ru-RU" sz="4000" dirty="0" smtClean="0"/>
              <a:t> </a:t>
            </a:r>
            <a:r>
              <a:rPr lang="ru-RU" sz="4000" dirty="0" err="1" smtClean="0"/>
              <a:t>аригат</a:t>
            </a:r>
            <a:r>
              <a:rPr lang="ru-RU" sz="4000" i="1" dirty="0" err="1" smtClean="0">
                <a:solidFill>
                  <a:srgbClr val="FF0000"/>
                </a:solidFill>
              </a:rPr>
              <a:t>о</a:t>
            </a:r>
            <a:r>
              <a:rPr lang="en-US" sz="4000" dirty="0" smtClean="0"/>
              <a:t>]</a:t>
            </a:r>
            <a:br>
              <a:rPr lang="en-US" sz="4000" dirty="0" smtClean="0"/>
            </a:br>
            <a:r>
              <a:rPr lang="ru-RU" sz="4000" dirty="0" smtClean="0"/>
              <a:t>Большое спасибо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япония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4040188" cy="3030141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столица японии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214290"/>
            <a:ext cx="4041775" cy="3031331"/>
          </a:xfrm>
        </p:spPr>
      </p:pic>
      <p:pic>
        <p:nvPicPr>
          <p:cNvPr id="1026" name="Picture 2" descr="H:\круглая хризантем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500438"/>
            <a:ext cx="4047296" cy="2652643"/>
          </a:xfrm>
          <a:prstGeom prst="rect">
            <a:avLst/>
          </a:prstGeom>
          <a:noFill/>
        </p:spPr>
      </p:pic>
      <p:pic>
        <p:nvPicPr>
          <p:cNvPr id="1027" name="Picture 3" descr="H:\острова японии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9" y="3500438"/>
            <a:ext cx="4071966" cy="2737261"/>
          </a:xfrm>
          <a:prstGeom prst="rect">
            <a:avLst/>
          </a:prstGeom>
          <a:noFill/>
        </p:spPr>
      </p:pic>
      <p:pic>
        <p:nvPicPr>
          <p:cNvPr id="1028" name="Picture 4" descr="H:\флаг японии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33763" y="2714625"/>
            <a:ext cx="22764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3600" dirty="0" smtClean="0"/>
              <a:t>Япония- страна </a:t>
            </a:r>
            <a:r>
              <a:rPr lang="ru-RU" sz="3600" smtClean="0"/>
              <a:t>большой восьмерки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000109"/>
            <a:ext cx="4429156" cy="571503"/>
          </a:xfrm>
        </p:spPr>
        <p:txBody>
          <a:bodyPr>
            <a:normAutofit/>
          </a:bodyPr>
          <a:lstStyle/>
          <a:p>
            <a:r>
              <a:rPr lang="ru-RU" dirty="0" smtClean="0"/>
              <a:t>Острова Курильской гряды</a:t>
            </a:r>
            <a:endParaRPr lang="ru-RU" dirty="0"/>
          </a:p>
        </p:txBody>
      </p:sp>
      <p:pic>
        <p:nvPicPr>
          <p:cNvPr id="7" name="Содержимое 6" descr="саммит  8 b5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571612"/>
            <a:ext cx="4040188" cy="239717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42985"/>
            <a:ext cx="4041775" cy="4286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Саммит 2014 в Сочи</a:t>
            </a:r>
            <a:endParaRPr lang="ru-RU" dirty="0"/>
          </a:p>
        </p:txBody>
      </p:sp>
      <p:pic>
        <p:nvPicPr>
          <p:cNvPr id="8" name="Содержимое 7" descr="острва курильской гряды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57158" y="1571612"/>
            <a:ext cx="4041775" cy="2357454"/>
          </a:xfrm>
        </p:spPr>
      </p:pic>
      <p:pic>
        <p:nvPicPr>
          <p:cNvPr id="2050" name="Picture 2" descr="H:\страна большой восьмерки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143380"/>
            <a:ext cx="4071966" cy="2500330"/>
          </a:xfrm>
          <a:prstGeom prst="rect">
            <a:avLst/>
          </a:prstGeom>
          <a:noFill/>
        </p:spPr>
      </p:pic>
      <p:pic>
        <p:nvPicPr>
          <p:cNvPr id="2051" name="Picture 3" descr="H:\страна большой восьмерки78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5" y="4143380"/>
            <a:ext cx="3873145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населения. Демографическая политика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население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5"/>
            <a:ext cx="7072362" cy="4719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Национальный состав. Религия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иероглиф япония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071546"/>
            <a:ext cx="4143404" cy="307183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нац состав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6"/>
            <a:ext cx="4214842" cy="3031331"/>
          </a:xfrm>
          <a:prstGeom prst="rect">
            <a:avLst/>
          </a:prstGeom>
          <a:noFill/>
        </p:spPr>
      </p:pic>
      <p:pic>
        <p:nvPicPr>
          <p:cNvPr id="4100" name="Picture 4" descr="H:\синтоист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143380"/>
            <a:ext cx="4143404" cy="2571769"/>
          </a:xfrm>
          <a:prstGeom prst="rect">
            <a:avLst/>
          </a:prstGeom>
          <a:noFill/>
        </p:spPr>
      </p:pic>
      <p:pic>
        <p:nvPicPr>
          <p:cNvPr id="4101" name="Picture 5" descr="H:\японские буддисты 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214818"/>
            <a:ext cx="407196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Природные ресурсы. Полезные  </a:t>
            </a:r>
            <a:br>
              <a:rPr lang="ru-RU" dirty="0" smtClean="0"/>
            </a:br>
            <a:r>
              <a:rPr lang="ru-RU" dirty="0" smtClean="0"/>
              <a:t>                                           ископаемые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ресурсыy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7158" y="142852"/>
            <a:ext cx="5286412" cy="417912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56885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143372" y="3500438"/>
            <a:ext cx="4857784" cy="31459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Отрасли Японии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42965998_img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596" y="1214422"/>
            <a:ext cx="8538885" cy="507209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Поклоны и улыбки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поклоны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4040188" cy="270149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поклоныiy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1500174"/>
            <a:ext cx="4041775" cy="2714643"/>
          </a:xfrm>
        </p:spPr>
      </p:pic>
      <p:pic>
        <p:nvPicPr>
          <p:cNvPr id="5122" name="Picture 2" descr="H:\улыбки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429132"/>
            <a:ext cx="3270230" cy="2181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018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4348" y="1571612"/>
            <a:ext cx="3482603" cy="214314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сумоa.gif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7" y="2071678"/>
            <a:ext cx="4233795" cy="2357454"/>
          </a:xfrm>
        </p:spPr>
      </p:pic>
      <p:pic>
        <p:nvPicPr>
          <p:cNvPr id="6146" name="Picture 2" descr="H:\49725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143380"/>
            <a:ext cx="4643470" cy="2027716"/>
          </a:xfrm>
          <a:prstGeom prst="rect">
            <a:avLst/>
          </a:prstGeom>
          <a:noFill/>
        </p:spPr>
      </p:pic>
      <p:pic>
        <p:nvPicPr>
          <p:cNvPr id="6147" name="Picture 3" descr="H:\Sumo_kick_Dam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4429132"/>
            <a:ext cx="2419346" cy="1945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58</Words>
  <Application>Microsoft Office PowerPoint</Application>
  <PresentationFormat>Экран (4:3)</PresentationFormat>
  <Paragraphs>20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こんにちは [Коннитива] Здравствуйте</vt:lpstr>
      <vt:lpstr>Слайд 2</vt:lpstr>
      <vt:lpstr>Япония- страна большой восьмерки</vt:lpstr>
      <vt:lpstr>Особенности населения. Демографическая политика</vt:lpstr>
      <vt:lpstr>Национальный состав. Религия</vt:lpstr>
      <vt:lpstr>Природные ресурсы. Полезные                                              ископаемые</vt:lpstr>
      <vt:lpstr>Отрасли Японии</vt:lpstr>
      <vt:lpstr>Поклоны и улыбки</vt:lpstr>
      <vt:lpstr>Физкультминутка</vt:lpstr>
      <vt:lpstr>Чайная церемония</vt:lpstr>
      <vt:lpstr>Одна из причин долголетия – морепродукты </vt:lpstr>
      <vt:lpstr>Икебана</vt:lpstr>
      <vt:lpstr>Бонсай</vt:lpstr>
      <vt:lpstr>Кимоно </vt:lpstr>
      <vt:lpstr>Сакура</vt:lpstr>
      <vt:lpstr>Гейша</vt:lpstr>
      <vt:lpstr>Оригами</vt:lpstr>
      <vt:lpstr>Фудзияма</vt:lpstr>
      <vt:lpstr>どうもありがとう [Домо аригато] Большое спасибо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27</cp:revision>
  <dcterms:created xsi:type="dcterms:W3CDTF">2014-12-22T11:44:13Z</dcterms:created>
  <dcterms:modified xsi:type="dcterms:W3CDTF">2014-12-22T16:17:02Z</dcterms:modified>
</cp:coreProperties>
</file>