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700" autoAdjust="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174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0D77EC-CF42-42DD-ACBD-20E6EA9713A2}" type="datetimeFigureOut">
              <a:rPr lang="ru-RU" smtClean="0"/>
              <a:pPr/>
              <a:t>23.10.2015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31AF12-B049-4518-9B1F-A0E0912A4A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31AF12-B049-4518-9B1F-A0E0912A4AB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6B5D5-1B2D-4E46-BA42-67EA4C15D5AB}" type="datetimeFigureOut">
              <a:rPr lang="ru-RU" smtClean="0"/>
              <a:pPr/>
              <a:t>23.10.2015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6F94D-C9A1-4A81-9F0F-3063D00039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6B5D5-1B2D-4E46-BA42-67EA4C15D5AB}" type="datetimeFigureOut">
              <a:rPr lang="ru-RU" smtClean="0"/>
              <a:pPr/>
              <a:t>23.10.2015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6F94D-C9A1-4A81-9F0F-3063D00039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6B5D5-1B2D-4E46-BA42-67EA4C15D5AB}" type="datetimeFigureOut">
              <a:rPr lang="ru-RU" smtClean="0"/>
              <a:pPr/>
              <a:t>23.10.2015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6F94D-C9A1-4A81-9F0F-3063D00039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6B5D5-1B2D-4E46-BA42-67EA4C15D5AB}" type="datetimeFigureOut">
              <a:rPr lang="ru-RU" smtClean="0"/>
              <a:pPr/>
              <a:t>23.10.2015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6F94D-C9A1-4A81-9F0F-3063D00039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6B5D5-1B2D-4E46-BA42-67EA4C15D5AB}" type="datetimeFigureOut">
              <a:rPr lang="ru-RU" smtClean="0"/>
              <a:pPr/>
              <a:t>23.10.2015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6F94D-C9A1-4A81-9F0F-3063D00039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6B5D5-1B2D-4E46-BA42-67EA4C15D5AB}" type="datetimeFigureOut">
              <a:rPr lang="ru-RU" smtClean="0"/>
              <a:pPr/>
              <a:t>23.10.2015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6F94D-C9A1-4A81-9F0F-3063D00039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6B5D5-1B2D-4E46-BA42-67EA4C15D5AB}" type="datetimeFigureOut">
              <a:rPr lang="ru-RU" smtClean="0"/>
              <a:pPr/>
              <a:t>23.10.2015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6F94D-C9A1-4A81-9F0F-3063D00039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6B5D5-1B2D-4E46-BA42-67EA4C15D5AB}" type="datetimeFigureOut">
              <a:rPr lang="ru-RU" smtClean="0"/>
              <a:pPr/>
              <a:t>23.10.2015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6F94D-C9A1-4A81-9F0F-3063D00039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6B5D5-1B2D-4E46-BA42-67EA4C15D5AB}" type="datetimeFigureOut">
              <a:rPr lang="ru-RU" smtClean="0"/>
              <a:pPr/>
              <a:t>23.10.2015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6F94D-C9A1-4A81-9F0F-3063D00039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6B5D5-1B2D-4E46-BA42-67EA4C15D5AB}" type="datetimeFigureOut">
              <a:rPr lang="ru-RU" smtClean="0"/>
              <a:pPr/>
              <a:t>23.10.2015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6F94D-C9A1-4A81-9F0F-3063D00039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6B5D5-1B2D-4E46-BA42-67EA4C15D5AB}" type="datetimeFigureOut">
              <a:rPr lang="ru-RU" smtClean="0"/>
              <a:pPr/>
              <a:t>23.10.2015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8B6F94D-C9A1-4A81-9F0F-3063D00039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626B5D5-1B2D-4E46-BA42-67EA4C15D5AB}" type="datetimeFigureOut">
              <a:rPr lang="ru-RU" smtClean="0"/>
              <a:pPr/>
              <a:t>23.10.2015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8B6F94D-C9A1-4A81-9F0F-3063D00039A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1357298"/>
            <a:ext cx="7851648" cy="1828800"/>
          </a:xfr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Западная Сибирь</a:t>
            </a:r>
            <a:endParaRPr lang="ru-RU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7" name="Picture 3" descr="C:\Documents and Settings\Admin\Мои документы\Мои рисунки\ро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3786190"/>
            <a:ext cx="3357586" cy="2931446"/>
          </a:xfrm>
          <a:prstGeom prst="rect">
            <a:avLst/>
          </a:prstGeom>
          <a:noFill/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Географическое положение ЗС</a:t>
            </a:r>
            <a:endParaRPr lang="ru-RU" dirty="0"/>
          </a:p>
        </p:txBody>
      </p:sp>
      <p:pic>
        <p:nvPicPr>
          <p:cNvPr id="4" name="Содержимое 3" descr="map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4500570"/>
            <a:ext cx="2694785" cy="2214578"/>
          </a:xfrm>
        </p:spPr>
      </p:pic>
      <p:sp>
        <p:nvSpPr>
          <p:cNvPr id="5" name="Прямоугольник 4"/>
          <p:cNvSpPr/>
          <p:nvPr/>
        </p:nvSpPr>
        <p:spPr>
          <a:xfrm>
            <a:off x="1214414" y="2071678"/>
            <a:ext cx="664373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Западная Сибирь представляет собой территорию, простирающуюся на 2500 км от Северного Ледовитого океана до сухих степей Казахстана и на 1500 км от гор Урала до Енисея. Территория Западной Сибири расположена между 75o и 48o с.ш., 59o и 92o в.д. Около 80% площади Западной Сибири расположено в пределах Западно-сибирской равнины, которая состоит из двух плоских чашеобразных сильно заболоченных впадин, разделенных повышенными до 175-200 м Сибирскими Увалами. На юго-востоке Западно-сибирская равнина, постепенно повышаясь, сменяется предгорьями Алтая, Салаира, Кузнецкого Алатау и Горной Шории. Общая площадь Западно-сибирской равнины составляет 2,4 млн. км2.</a:t>
            </a:r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Природа ЗС. Климат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2000240"/>
            <a:ext cx="7543824" cy="4324360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 descr="weath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691">
            <a:off x="108462" y="5042969"/>
            <a:ext cx="1571604" cy="1508768"/>
          </a:xfrm>
          <a:prstGeom prst="roundRect">
            <a:avLst>
              <a:gd name="adj" fmla="val 5797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714348" y="2214554"/>
            <a:ext cx="685804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Западная Сибирь находится почти на одинаковом расстоянии как от Атлантического океана, так и от центра континентальности Евразии, поэтому ее климат носит умеренно континентальный характер. Зимой и в летнее время, когда циклоническая деятельность, а с ней и поступление атлантического воздуха ослабевают, в Западную Сибирь поступает арктический воздух. Глубокому проникновению арктических воздушных масс способствует равнинность местности и открытость ее к северу.</a:t>
            </a:r>
          </a:p>
          <a:p>
            <a:r>
              <a:rPr lang="ru-RU" dirty="0" smtClean="0"/>
              <a:t>    Средняя температура января уменьшается от -15oС на юго-западе до -30oС на северо-востоке Западной Сибири. Средняя температура июля увеличивается от +5oС на севере до +20oС на юге.</a:t>
            </a:r>
            <a:endParaRPr lang="ru-RU" dirty="0"/>
          </a:p>
        </p:txBody>
      </p:sp>
      <p:pic>
        <p:nvPicPr>
          <p:cNvPr id="8" name="Рисунок 7" descr="н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361657">
            <a:off x="7429520" y="928670"/>
            <a:ext cx="1422400" cy="1473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Природные зоны ЗС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Лесная (таежная, лесоболотная) зона охватывает пространство между 66o и 56oс.ш. полосой примерно в 1000 км. В нее входят северная и средняя части Тюменской области, Томская область, северная часть Омской и Новосибирской областей, занимая около 62% территории Западной Сибири. Лесную зону </a:t>
            </a:r>
            <a:r>
              <a:rPr lang="ru-RU" dirty="0" err="1" smtClean="0"/>
              <a:t>Западно-Сибирской</a:t>
            </a:r>
            <a:r>
              <a:rPr lang="ru-RU" dirty="0" smtClean="0"/>
              <a:t> равнины подразделяют на </a:t>
            </a:r>
            <a:r>
              <a:rPr lang="ru-RU" dirty="0" err="1" smtClean="0"/>
              <a:t>подзоны</a:t>
            </a:r>
            <a:r>
              <a:rPr lang="ru-RU" dirty="0" smtClean="0"/>
              <a:t> северной, средней, южной тайги и березово-осиновых лесов. Основным типом лесов зоны являются темнохвойные леса с преобладанием ели сибирской, пихты сибирской и сосны сибирской (кедра). </a:t>
            </a:r>
            <a:endParaRPr lang="ru-RU" dirty="0"/>
          </a:p>
        </p:txBody>
      </p:sp>
      <p:pic>
        <p:nvPicPr>
          <p:cNvPr id="4" name="Рисунок 3" descr="forest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863257">
            <a:off x="6829531" y="669255"/>
            <a:ext cx="1727001" cy="12615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Тундра, лесотундра</a:t>
            </a:r>
            <a:endParaRPr lang="ru-RU" dirty="0"/>
          </a:p>
        </p:txBody>
      </p:sp>
      <p:pic>
        <p:nvPicPr>
          <p:cNvPr id="2050" name="Picture 2" descr="C:\Documents and Settings\Admin\Мои документы\Мои рисунки\n-zones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248" y="1746742"/>
            <a:ext cx="2844612" cy="382429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42910" y="1714488"/>
            <a:ext cx="521497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Тундра, занимающая самую северную часть Тюменской области (п-ова Ямал и Гыданский) и имеющая площадь около 160 тыс. км2, не имеет лесов. Лишайниковые и моховые тундры Западной Сибири встречаются в сочетании с гипново-травяными и лишайниково-сфагновыми, а также крупнобугристыми болотными массивами.</a:t>
            </a:r>
          </a:p>
          <a:p>
            <a:r>
              <a:rPr lang="ru-RU" dirty="0" smtClean="0"/>
              <a:t>    Зона лесотундры простирается к югу от тундры полосой примерно 100-150 км. Как переходная зона между тундрой и тайгой она представляет собой мозаичное сочетание участков редколесий, болот, зарослей кустарников. Северный предел древесной растительности представлен </a:t>
            </a:r>
            <a:r>
              <a:rPr lang="ru-RU" dirty="0" err="1" smtClean="0"/>
              <a:t>редкостойными</a:t>
            </a:r>
            <a:r>
              <a:rPr lang="ru-RU" dirty="0" smtClean="0"/>
              <a:t> криволесьями лиственницы, занимающими участки по долинам речек.</a:t>
            </a:r>
            <a:endParaRPr lang="ru-RU" dirty="0"/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Лесостепная, степная зона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7258072" cy="438912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 охватывает южную часть Омской и юго-западную часть Новосибирской областей, а также западную часть Алтайского края. В нее входят Кулундинская, Алейская и Бийская степи. В пределах зоны по древним ложбинам стока ледниковых вод произрастают ленточные сосновые боры.</a:t>
            </a:r>
          </a:p>
          <a:p>
            <a:r>
              <a:rPr lang="ru-RU" dirty="0" smtClean="0"/>
              <a:t>    Значительная высота гор Западной Сибири обусловливает развитие здесь высотной поясности. В растительном покрове гор Западной Сибири ведущее положение занимают леса, покрывающие большую часть площади Салаирского кряжа и Кузнецкого Алатау и около 50% территории Алтая. Высокогорный пояс отчетливо развит только в горах Алтая. Леса Салаира, Кузнецкого Алатау, северо-восточной и западной частей Алтая характеризуются широким развитием реликтовой формации черневой тайги, которая встречается только в горах юга Сибири. Среди черневой тайги в бассейне р.Кондомы расположен реликтовый "липовый остров" - участок липового леса площадью около 150 км2, рассматриваемый как остаток третичной растительности.</a:t>
            </a:r>
            <a:endParaRPr lang="ru-RU" dirty="0"/>
          </a:p>
        </p:txBody>
      </p:sp>
      <p:pic>
        <p:nvPicPr>
          <p:cNvPr id="3074" name="Picture 2" descr="C:\Documents and Settings\Admin\Мои документы\Мои рисунки\forest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102592">
            <a:off x="7456569" y="1865680"/>
            <a:ext cx="1500198" cy="17748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Население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Население ЗС на всех этапах её развития было небольшим по численности и росло довольно медленно.</a:t>
            </a:r>
          </a:p>
          <a:p>
            <a:r>
              <a:rPr lang="ru-RU" dirty="0" smtClean="0"/>
              <a:t>Большее население 90</a:t>
            </a:r>
            <a:r>
              <a:rPr lang="en-US" dirty="0" smtClean="0"/>
              <a:t>%</a:t>
            </a:r>
            <a:r>
              <a:rPr lang="ru-RU" dirty="0" smtClean="0"/>
              <a:t>- русские. Коренные народы – ханты, манси, селькупы живут на севере.</a:t>
            </a:r>
          </a:p>
          <a:p>
            <a:endParaRPr lang="ru-RU" dirty="0"/>
          </a:p>
        </p:txBody>
      </p:sp>
      <p:pic>
        <p:nvPicPr>
          <p:cNvPr id="4098" name="Picture 2" descr="C:\Documents and Settings\Admin\Мои документы\Мои рисунки\апр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1281" y="4357694"/>
            <a:ext cx="3314393" cy="207170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Хозяйство ЗС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Для хозяйства Западной Сибири особое значение имеет нефтяная и газовая промышленность.</a:t>
            </a:r>
          </a:p>
          <a:p>
            <a:r>
              <a:rPr lang="ru-RU" dirty="0" smtClean="0"/>
              <a:t>Наряду с нефтяной и газовой промышленностью во многих городах района сформировался целый комплекс обслуживающих их отраслей.</a:t>
            </a:r>
            <a:endParaRPr lang="ru-RU" dirty="0"/>
          </a:p>
        </p:txBody>
      </p:sp>
      <p:pic>
        <p:nvPicPr>
          <p:cNvPr id="5123" name="Picture 3" descr="C:\Documents and Settings\Admin\Мои документы\Мои рисунки\хозя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63157">
            <a:off x="3636895" y="4688648"/>
            <a:ext cx="1928826" cy="149066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231</TotalTime>
  <Words>618</Words>
  <Application>Microsoft Office PowerPoint</Application>
  <PresentationFormat>Экран (4:3)</PresentationFormat>
  <Paragraphs>22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Западная Сибирь</vt:lpstr>
      <vt:lpstr>Географическое положение ЗС</vt:lpstr>
      <vt:lpstr>Природа ЗС. Климат</vt:lpstr>
      <vt:lpstr>Природные зоны ЗС</vt:lpstr>
      <vt:lpstr>Тундра, лесотундра</vt:lpstr>
      <vt:lpstr>Лесостепная, степная зона</vt:lpstr>
      <vt:lpstr>Население</vt:lpstr>
      <vt:lpstr>Хозяйство ЗС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Западная Сибирь</dc:title>
  <dc:creator>Admin</dc:creator>
  <cp:lastModifiedBy>Никола</cp:lastModifiedBy>
  <cp:revision>26</cp:revision>
  <dcterms:created xsi:type="dcterms:W3CDTF">2009-04-10T15:05:49Z</dcterms:created>
  <dcterms:modified xsi:type="dcterms:W3CDTF">2015-10-23T14:34:35Z</dcterms:modified>
</cp:coreProperties>
</file>