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9" r:id="rId5"/>
    <p:sldId id="272" r:id="rId6"/>
    <p:sldId id="273" r:id="rId7"/>
    <p:sldId id="262" r:id="rId8"/>
    <p:sldId id="263" r:id="rId9"/>
    <p:sldId id="264" r:id="rId10"/>
    <p:sldId id="274" r:id="rId11"/>
    <p:sldId id="267" r:id="rId12"/>
    <p:sldId id="268" r:id="rId13"/>
    <p:sldId id="270" r:id="rId14"/>
    <p:sldId id="269" r:id="rId15"/>
    <p:sldId id="266" r:id="rId16"/>
    <p:sldId id="271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92A76-0C6E-48F0-B9AA-AACCC88874CF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119A-C409-4236-B3A3-C62299D7E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85D41-3746-40B6-8A98-B758B0139D98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EE4E-3912-40C8-B3F3-E78A9A157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C2D3-03F0-41F5-BA52-07202BB27B2F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EFB17-192D-4E79-8DFB-B1EE39F88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59656-B92C-437C-8785-2E8533269ED1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CDEF-BA35-443A-BCE0-8B03832A2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A9FC7-DE2C-45CF-A9C2-10AF1AA400B3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4331-7D9C-4C0B-9CAC-A2EC8D054F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4B9D-FAC3-46E7-91F6-F55F08946BCC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D0972-90CE-4C2C-B83C-6CA841C4A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A4DFD-2E87-4A57-A092-56FA307D5CC5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1B091-2F01-436F-89D1-C1A172CA2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444-1C41-4944-9B2A-8B2C156A1815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C365-461D-4A2F-9E01-9A8B753F7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3CD1A-BB2D-4828-9A10-50747D5F514F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36060-ECAB-45C2-9026-3DD75D20B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34476-215D-4437-83FA-22431057E035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BFC1D-B11C-41FD-8584-DCC8A72F9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21BAD4-1086-46E5-83B2-17EC4046FA1D}" type="datetimeFigureOut">
              <a:rPr lang="ru-RU"/>
              <a:pPr>
                <a:defRPr/>
              </a:pPr>
              <a:t>15.08.2012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19128F-8C0E-4FF2-B03F-0DAAA8B3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arium-kharkov.org/?q=spiral-galaxy-m81" TargetMode="External"/><Relationship Id="rId7" Type="http://schemas.openxmlformats.org/officeDocument/2006/relationships/hyperlink" Target="http://mystic-news.com/mystic-daily-news/1154-meeting-with-aliens.html" TargetMode="External"/><Relationship Id="rId2" Type="http://schemas.openxmlformats.org/officeDocument/2006/relationships/hyperlink" Target="http://agebox.ru/a-vy-znali/kosmos-zagadochnoe-mesto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kyblog.ru/tag/%D1%81%D0%BA%D0%BE%D1%80%D0%BE%D1%81%D1%82%D1%8C-%D1%81%D0%B2%D0%B5%D1%82%D0%B0/" TargetMode="External"/><Relationship Id="rId5" Type="http://schemas.openxmlformats.org/officeDocument/2006/relationships/hyperlink" Target="http://world.fedpress.ru/news/russia_and_cis/v-noch-na-pyatnitsu-v-nebe-nad-zemlei-mozhet-poyavitsya-kometa-lyubvi-i-radosti" TargetMode="External"/><Relationship Id="rId4" Type="http://schemas.openxmlformats.org/officeDocument/2006/relationships/hyperlink" Target="http://amystery.ru/chernaya-dyra-ili-perehod-druguyu-realnos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2318" y="1628800"/>
            <a:ext cx="8208912" cy="3168351"/>
          </a:xfrm>
          <a:prstGeom prst="rect">
            <a:avLst/>
          </a:prstGeom>
        </p:spPr>
        <p:txBody>
          <a:bodyPr>
            <a:prstTxWarp prst="textSlantDown">
              <a:avLst>
                <a:gd name="adj" fmla="val 73921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космосе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7504" y="4432375"/>
            <a:ext cx="9036496" cy="2425625"/>
          </a:xfrm>
          <a:prstGeom prst="rect">
            <a:avLst/>
          </a:prstGeom>
        </p:spPr>
        <p:txBody>
          <a:bodyPr>
            <a:prstTxWarp prst="textSlantUp">
              <a:avLst>
                <a:gd name="adj" fmla="val 376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Цепочка загадок для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087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2463" y="2349500"/>
            <a:ext cx="5719762" cy="4291013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533" y="116632"/>
            <a:ext cx="6570984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Всё комета облетела,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Всё на небе осмотрела.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Видит, в космосе нора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Это черная …</a:t>
            </a:r>
          </a:p>
        </p:txBody>
      </p:sp>
      <p:pic>
        <p:nvPicPr>
          <p:cNvPr id="12291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2025" y="2205038"/>
            <a:ext cx="5500688" cy="4400550"/>
          </a:xfrm>
          <a:prstGeom prst="rect">
            <a:avLst/>
          </a:prstGeom>
          <a:noFill/>
          <a:ln w="571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7953"/>
            <a:ext cx="7110536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 черных дырах темнота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Чем-то черным занята.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Там окончил свой полет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Межпланетный …</a:t>
            </a:r>
          </a:p>
        </p:txBody>
      </p:sp>
      <p:pic>
        <p:nvPicPr>
          <p:cNvPr id="13315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837965">
            <a:off x="1719263" y="766762"/>
            <a:ext cx="623570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689" y="116632"/>
            <a:ext cx="6750496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Звездолет - стальная птица,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Он быстрее света мчится.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Познает на практике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Звездные …</a:t>
            </a:r>
          </a:p>
        </p:txBody>
      </p:sp>
      <p:pic>
        <p:nvPicPr>
          <p:cNvPr id="14339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989138"/>
            <a:ext cx="6096000" cy="4703762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84784"/>
            <a:ext cx="8136904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А галактики летят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                 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 рассыпную как хотят.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Очень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здоровенная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                 </a:t>
            </a:r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Эта вся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вселенная!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39750" y="1382713"/>
            <a:ext cx="763270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Автор стихов </a:t>
            </a:r>
          </a:p>
          <a:p>
            <a:pPr algn="ctr"/>
            <a:r>
              <a:rPr lang="ru-RU" sz="4000">
                <a:solidFill>
                  <a:srgbClr val="FF0000"/>
                </a:solidFill>
              </a:rPr>
              <a:t>Олеся Емельянова.</a:t>
            </a:r>
            <a:r>
              <a:rPr lang="ru-RU" sz="4000">
                <a:solidFill>
                  <a:schemeClr val="bg1"/>
                </a:solidFill>
              </a:rPr>
              <a:t> 1999 г.</a:t>
            </a:r>
          </a:p>
          <a:p>
            <a:pPr algn="ctr"/>
            <a:r>
              <a:rPr lang="ru-RU" sz="4000">
                <a:solidFill>
                  <a:schemeClr val="bg1"/>
                </a:solidFill>
              </a:rPr>
              <a:t>http://www.olesya-emelyanova.ru/index-zagadki-v_kosmose.html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9200"/>
            <a:ext cx="8568952" cy="437042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Ссылки</a:t>
            </a:r>
          </a:p>
          <a:p>
            <a:pPr algn="ctr">
              <a:defRPr/>
            </a:pP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/>
              </a:rPr>
              <a:t>http://agebox.ru/a-vy-znali/kosmos-zagadochnoe-mesto.html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http://planetarium-kharkov.org/?q=spiral-galaxy-m81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/>
              </a:rPr>
              <a:t>http://amystery.ru/chernaya-dyra-ili-perehod-druguyu-realnost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/>
              </a:rPr>
              <a:t>http://world.fedpress.ru/news/russia_and_cis/v-noch-na-pyatnitsu-v-nebe-nad-zemlei-mozhet-poyavitsya-kometa-lyubvi-i-radosti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/>
              </a:rPr>
              <a:t>http://skyblog.ru/tag/%D1%81%D0%BA%D0%BE%D1%80%D0%BE%D1%81%D1%82%D1%8C-%D1%81%D0%B2%D0%B5%D1%82%D0%B0/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7"/>
              </a:rPr>
              <a:t>http://mystic-news.com/mystic-daily-news/1154-meeting-with-aliens.html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defRPr/>
            </a:pP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124744"/>
            <a:ext cx="8208912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выполнила </a:t>
            </a:r>
          </a:p>
          <a:p>
            <a:pPr algn="ctr">
              <a:defRPr/>
            </a:pPr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учитель школы № 404</a:t>
            </a:r>
          </a:p>
          <a:p>
            <a:pPr algn="ctr">
              <a:defRPr/>
            </a:pPr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г. Санкт-Петербурга</a:t>
            </a:r>
          </a:p>
          <a:p>
            <a:pPr algn="ctr">
              <a:defRPr/>
            </a:pPr>
            <a:r>
              <a:rPr lang="ru-RU" sz="40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Синицына Ирина Викторовна</a:t>
            </a:r>
          </a:p>
          <a:p>
            <a:pPr algn="ctr">
              <a:defRPr/>
            </a:pPr>
            <a:endParaRPr lang="ru-RU" sz="4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858" y="188640"/>
            <a:ext cx="624644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Чтобы глаз вооружить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И со звездами дружить,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Млечный путь увидеть чтоб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Нужен мощный …</a:t>
            </a:r>
          </a:p>
        </p:txBody>
      </p:sp>
      <p:pic>
        <p:nvPicPr>
          <p:cNvPr id="3075" name="Рисунок 4"/>
          <p:cNvPicPr>
            <a:picLocks noChangeAspect="1"/>
          </p:cNvPicPr>
          <p:nvPr/>
        </p:nvPicPr>
        <p:blipFill>
          <a:blip r:embed="rId2" cstate="print"/>
          <a:srcRect l="31367" t="35657"/>
          <a:stretch>
            <a:fillRect/>
          </a:stretch>
        </p:blipFill>
        <p:spPr bwMode="auto">
          <a:xfrm>
            <a:off x="4140200" y="2332038"/>
            <a:ext cx="480377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367" y="188640"/>
            <a:ext cx="6408712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Телескопом сотни лет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Изучают жизнь планет.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Нам расскажет обо всем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Умный дядя …</a:t>
            </a:r>
          </a:p>
        </p:txBody>
      </p:sp>
      <p:pic>
        <p:nvPicPr>
          <p:cNvPr id="4099" name="Рисунок 4"/>
          <p:cNvPicPr>
            <a:picLocks noChangeAspect="1"/>
          </p:cNvPicPr>
          <p:nvPr/>
        </p:nvPicPr>
        <p:blipFill>
          <a:blip r:embed="rId2" cstate="print"/>
          <a:srcRect l="6355" r="7217"/>
          <a:stretch>
            <a:fillRect/>
          </a:stretch>
        </p:blipFill>
        <p:spPr bwMode="auto">
          <a:xfrm>
            <a:off x="4787900" y="1928813"/>
            <a:ext cx="4095750" cy="4738687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302326"/>
            <a:ext cx="6462464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Астроном - он звездочет,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Знает все наперечет!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Только лучше звезд видна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 небе полная …</a:t>
            </a:r>
          </a:p>
        </p:txBody>
      </p:sp>
      <p:pic>
        <p:nvPicPr>
          <p:cNvPr id="5123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3338"/>
            <a:ext cx="6202362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5602288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 l="25082" r="47980" b="62857"/>
          <a:stretch>
            <a:fillRect/>
          </a:stretch>
        </p:blipFill>
        <p:spPr bwMode="auto">
          <a:xfrm rot="2954524">
            <a:off x="3594100" y="-1071562"/>
            <a:ext cx="4260850" cy="83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52513"/>
            <a:ext cx="3457575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863" y="0"/>
            <a:ext cx="60356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754" y="116632"/>
            <a:ext cx="5598368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Космонавт сидит в ракете,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Проклиная все на свете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На орбите как назло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Появилось …</a:t>
            </a:r>
          </a:p>
        </p:txBody>
      </p:sp>
      <p:pic>
        <p:nvPicPr>
          <p:cNvPr id="8195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1704975"/>
            <a:ext cx="616585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6534472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НЛО летит к соседу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Из созвездья Андромеды,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 нем от скуки волком воет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Злой зеленый …</a:t>
            </a:r>
          </a:p>
        </p:txBody>
      </p:sp>
      <p:pic>
        <p:nvPicPr>
          <p:cNvPr id="9219" name="Рисунок 5"/>
          <p:cNvPicPr>
            <a:picLocks noChangeAspect="1"/>
          </p:cNvPicPr>
          <p:nvPr/>
        </p:nvPicPr>
        <p:blipFill>
          <a:blip r:embed="rId2" cstate="print"/>
          <a:srcRect l="6247" r="8778"/>
          <a:stretch>
            <a:fillRect/>
          </a:stretch>
        </p:blipFill>
        <p:spPr bwMode="auto">
          <a:xfrm>
            <a:off x="4946650" y="2276475"/>
            <a:ext cx="3898900" cy="4327525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3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7422"/>
            <a:ext cx="660648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Гуманоид с курса сбился,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В трех планетах заблудился,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Если звездной карты нету,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Не поможет скорость…</a:t>
            </a:r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2452688"/>
            <a:ext cx="5722938" cy="4291012"/>
          </a:xfrm>
          <a:prstGeom prst="rect">
            <a:avLst/>
          </a:prstGeom>
          <a:noFill/>
          <a:ln w="5715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220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asusf8ws</dc:creator>
  <cp:lastModifiedBy>Admin</cp:lastModifiedBy>
  <cp:revision>24</cp:revision>
  <dcterms:created xsi:type="dcterms:W3CDTF">2012-03-28T17:59:31Z</dcterms:created>
  <dcterms:modified xsi:type="dcterms:W3CDTF">2012-08-15T12:17:00Z</dcterms:modified>
</cp:coreProperties>
</file>