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mid" ContentType="audio/unknown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24"/>
  </p:notesMasterIdLst>
  <p:sldIdLst>
    <p:sldId id="289" r:id="rId3"/>
    <p:sldId id="258" r:id="rId4"/>
    <p:sldId id="287" r:id="rId5"/>
    <p:sldId id="290" r:id="rId6"/>
    <p:sldId id="291" r:id="rId7"/>
    <p:sldId id="285" r:id="rId8"/>
    <p:sldId id="296" r:id="rId9"/>
    <p:sldId id="263" r:id="rId10"/>
    <p:sldId id="275" r:id="rId11"/>
    <p:sldId id="280" r:id="rId12"/>
    <p:sldId id="274" r:id="rId13"/>
    <p:sldId id="266" r:id="rId14"/>
    <p:sldId id="267" r:id="rId15"/>
    <p:sldId id="277" r:id="rId16"/>
    <p:sldId id="292" r:id="rId17"/>
    <p:sldId id="298" r:id="rId18"/>
    <p:sldId id="270" r:id="rId19"/>
    <p:sldId id="271" r:id="rId20"/>
    <p:sldId id="273" r:id="rId21"/>
    <p:sldId id="276" r:id="rId22"/>
    <p:sldId id="278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50BA9F-1384-4960-AD7F-354FC06D4192}" type="datetimeFigureOut">
              <a:rPr lang="ru-RU" smtClean="0"/>
              <a:t>10.11.2014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EECB7C-D68F-4A5D-8EFB-C8F93081EF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8157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61807874-5299-41B2-A37A-6AA3547857F4}" type="slidenum">
              <a:rPr smtClean="0">
                <a:solidFill>
                  <a:prstClr val="black"/>
                </a:solidFill>
              </a:rPr>
              <a:pPr/>
              <a:t>6</a:t>
            </a:fld>
            <a:endParaRPr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Щелкните на </a:t>
            </a:r>
            <a:r>
              <a:rPr lang="ru-RU" dirty="0" err="1" smtClean="0"/>
              <a:t>название,например</a:t>
            </a:r>
            <a:r>
              <a:rPr lang="ru-RU" dirty="0" smtClean="0"/>
              <a:t>,</a:t>
            </a:r>
            <a:r>
              <a:rPr lang="ru-RU" baseline="0" dirty="0" smtClean="0"/>
              <a:t> пропан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EECB7C-D68F-4A5D-8EFB-C8F93081EF42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4317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61807874-5299-41B2-A37A-6AA3547857F4}" type="slidenum">
              <a:rPr smtClean="0">
                <a:solidFill>
                  <a:prstClr val="black"/>
                </a:solidFill>
              </a:rPr>
              <a:pPr/>
              <a:t>15</a:t>
            </a:fld>
            <a:endParaRPr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Щелкните на слово изомеризация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EECB7C-D68F-4A5D-8EFB-C8F93081EF42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49251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EECB7C-D68F-4A5D-8EFB-C8F93081EF42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30202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 Щелкните на ядохимикат. От</a:t>
            </a:r>
            <a:r>
              <a:rPr lang="ru-RU" baseline="0" dirty="0" smtClean="0"/>
              <a:t> вредных насекомых, от болезнетворных грибов, от грызунов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EECB7C-D68F-4A5D-8EFB-C8F93081EF42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34024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25065-E990-4A2C-A486-757D1170B670}" type="datetimeFigureOut">
              <a:rPr lang="ru-RU" smtClean="0"/>
              <a:t>10.11.2014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71729-5511-40DC-8B1B-A7D4B78CD8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81877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25065-E990-4A2C-A486-757D1170B670}" type="datetimeFigureOut">
              <a:rPr lang="ru-RU" smtClean="0"/>
              <a:t>10.11.2014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71729-5511-40DC-8B1B-A7D4B78CD8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44635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25065-E990-4A2C-A486-757D1170B670}" type="datetimeFigureOut">
              <a:rPr lang="ru-RU" smtClean="0"/>
              <a:t>10.11.2014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71729-5511-40DC-8B1B-A7D4B78CD8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66015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Сопоставление элемент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4"/>
          <p:cNvSpPr>
            <a:spLocks noGrp="1"/>
          </p:cNvSpPr>
          <p:nvPr>
            <p:ph type="ftr" sz="quarter" idx="11"/>
          </p:nvPr>
        </p:nvSpPr>
        <p:spPr/>
        <p:txBody>
          <a:bodyPr vert="horz"/>
          <a:lstStyle>
            <a:extLst/>
          </a:lstStyle>
          <a:p>
            <a:endParaRPr>
              <a:solidFill>
                <a:prstClr val="white"/>
              </a:solidFill>
            </a:endParaRPr>
          </a:p>
        </p:txBody>
      </p:sp>
      <p:sp>
        <p:nvSpPr>
          <p:cNvPr id="16" name="Rectangle 7"/>
          <p:cNvSpPr>
            <a:spLocks noGrp="1"/>
          </p:cNvSpPr>
          <p:nvPr>
            <p:ph type="body" sz="quarter" idx="13" hasCustomPrompt="1"/>
          </p:nvPr>
        </p:nvSpPr>
        <p:spPr>
          <a:xfrm>
            <a:off x="914400" y="20574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ru-RU"/>
            </a:lvl1pPr>
            <a:lvl2pPr eaLnBrk="1" latinLnBrk="0" hangingPunct="1">
              <a:buFontTx/>
              <a:buChar char="•"/>
              <a:defRPr kumimoji="0" lang="ru-RU"/>
            </a:lvl2pPr>
            <a:lvl3pPr eaLnBrk="1" latinLnBrk="0" hangingPunct="1">
              <a:buFontTx/>
              <a:buChar char="•"/>
              <a:defRPr kumimoji="0" lang="ru-RU"/>
            </a:lvl3pPr>
            <a:lvl4pPr eaLnBrk="1" latinLnBrk="0" hangingPunct="1">
              <a:buFontTx/>
              <a:buChar char="•"/>
              <a:defRPr kumimoji="0" lang="ru-RU"/>
            </a:lvl4pPr>
            <a:lvl5pPr eaLnBrk="1" latinLnBrk="0" hangingPunct="1">
              <a:buFontTx/>
              <a:buChar char="•"/>
              <a:defRPr kumimoji="0" lang="ru-RU"/>
            </a:lvl5pPr>
            <a:extLst/>
          </a:lstStyle>
          <a:p>
            <a:pPr lvl="0"/>
            <a:r>
              <a:rPr kumimoji="0" lang="ru-RU"/>
              <a:t>Элемент 1</a:t>
            </a:r>
          </a:p>
        </p:txBody>
      </p:sp>
      <p:sp>
        <p:nvSpPr>
          <p:cNvPr id="12" name="Rectangle 7"/>
          <p:cNvSpPr>
            <a:spLocks noGrp="1"/>
          </p:cNvSpPr>
          <p:nvPr>
            <p:ph type="body" sz="quarter" idx="14" hasCustomPrompt="1"/>
          </p:nvPr>
        </p:nvSpPr>
        <p:spPr>
          <a:xfrm>
            <a:off x="914400" y="29718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ru-RU"/>
            </a:lvl1pPr>
            <a:lvl2pPr eaLnBrk="1" latinLnBrk="0" hangingPunct="1">
              <a:buFontTx/>
              <a:buChar char="•"/>
              <a:defRPr kumimoji="0" lang="ru-RU"/>
            </a:lvl2pPr>
            <a:lvl3pPr eaLnBrk="1" latinLnBrk="0" hangingPunct="1">
              <a:buFontTx/>
              <a:buChar char="•"/>
              <a:defRPr kumimoji="0" lang="ru-RU"/>
            </a:lvl3pPr>
            <a:lvl4pPr eaLnBrk="1" latinLnBrk="0" hangingPunct="1">
              <a:buFontTx/>
              <a:buChar char="•"/>
              <a:defRPr kumimoji="0" lang="ru-RU"/>
            </a:lvl4pPr>
            <a:lvl5pPr eaLnBrk="1" latinLnBrk="0" hangingPunct="1">
              <a:buFontTx/>
              <a:buChar char="•"/>
              <a:defRPr kumimoji="0" lang="ru-RU"/>
            </a:lvl5pPr>
            <a:extLst/>
          </a:lstStyle>
          <a:p>
            <a:pPr lvl="0"/>
            <a:r>
              <a:rPr kumimoji="0" lang="ru-RU"/>
              <a:t>Элемент 2</a:t>
            </a:r>
          </a:p>
        </p:txBody>
      </p:sp>
      <p:sp>
        <p:nvSpPr>
          <p:cNvPr id="13" name="Rectangle 7"/>
          <p:cNvSpPr>
            <a:spLocks noGrp="1"/>
          </p:cNvSpPr>
          <p:nvPr>
            <p:ph type="body" sz="quarter" idx="15" hasCustomPrompt="1"/>
          </p:nvPr>
        </p:nvSpPr>
        <p:spPr>
          <a:xfrm>
            <a:off x="914400" y="38862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ru-RU"/>
            </a:lvl1pPr>
            <a:lvl2pPr eaLnBrk="1" latinLnBrk="0" hangingPunct="1">
              <a:buFontTx/>
              <a:buChar char="•"/>
              <a:defRPr kumimoji="0" lang="ru-RU"/>
            </a:lvl2pPr>
            <a:lvl3pPr eaLnBrk="1" latinLnBrk="0" hangingPunct="1">
              <a:buFontTx/>
              <a:buChar char="•"/>
              <a:defRPr kumimoji="0" lang="ru-RU"/>
            </a:lvl3pPr>
            <a:lvl4pPr eaLnBrk="1" latinLnBrk="0" hangingPunct="1">
              <a:buFontTx/>
              <a:buChar char="•"/>
              <a:defRPr kumimoji="0" lang="ru-RU"/>
            </a:lvl4pPr>
            <a:lvl5pPr eaLnBrk="1" latinLnBrk="0" hangingPunct="1">
              <a:buFontTx/>
              <a:buChar char="•"/>
              <a:defRPr kumimoji="0" lang="ru-RU"/>
            </a:lvl5pPr>
            <a:extLst/>
          </a:lstStyle>
          <a:p>
            <a:pPr lvl="0"/>
            <a:r>
              <a:rPr kumimoji="0" lang="ru-RU"/>
              <a:t>Элемент 3</a:t>
            </a:r>
          </a:p>
        </p:txBody>
      </p:sp>
      <p:sp>
        <p:nvSpPr>
          <p:cNvPr id="14" name="Rectangle 7"/>
          <p:cNvSpPr>
            <a:spLocks noGrp="1"/>
          </p:cNvSpPr>
          <p:nvPr>
            <p:ph type="body" sz="quarter" idx="16" hasCustomPrompt="1"/>
          </p:nvPr>
        </p:nvSpPr>
        <p:spPr>
          <a:xfrm>
            <a:off x="914400" y="48006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ru-RU"/>
            </a:lvl1pPr>
            <a:lvl2pPr eaLnBrk="1" latinLnBrk="0" hangingPunct="1">
              <a:buFontTx/>
              <a:buChar char="•"/>
              <a:defRPr kumimoji="0" lang="ru-RU"/>
            </a:lvl2pPr>
            <a:lvl3pPr eaLnBrk="1" latinLnBrk="0" hangingPunct="1">
              <a:buFontTx/>
              <a:buChar char="•"/>
              <a:defRPr kumimoji="0" lang="ru-RU"/>
            </a:lvl3pPr>
            <a:lvl4pPr eaLnBrk="1" latinLnBrk="0" hangingPunct="1">
              <a:buFontTx/>
              <a:buChar char="•"/>
              <a:defRPr kumimoji="0" lang="ru-RU"/>
            </a:lvl4pPr>
            <a:lvl5pPr eaLnBrk="1" latinLnBrk="0" hangingPunct="1">
              <a:buFontTx/>
              <a:buChar char="•"/>
              <a:defRPr kumimoji="0" lang="ru-RU"/>
            </a:lvl5pPr>
            <a:extLst/>
          </a:lstStyle>
          <a:p>
            <a:pPr lvl="0"/>
            <a:r>
              <a:rPr kumimoji="0" lang="ru-RU"/>
              <a:t>Элемент 4</a:t>
            </a:r>
          </a:p>
        </p:txBody>
      </p:sp>
      <p:sp>
        <p:nvSpPr>
          <p:cNvPr id="10" name="Rectangle 7"/>
          <p:cNvSpPr>
            <a:spLocks noGrp="1"/>
          </p:cNvSpPr>
          <p:nvPr>
            <p:ph type="body" sz="quarter" idx="17" hasCustomPrompt="1"/>
          </p:nvPr>
        </p:nvSpPr>
        <p:spPr>
          <a:xfrm>
            <a:off x="914400" y="57150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ru-RU"/>
            </a:lvl1pPr>
            <a:lvl2pPr eaLnBrk="1" latinLnBrk="0" hangingPunct="1">
              <a:buFontTx/>
              <a:buChar char="•"/>
              <a:defRPr kumimoji="0" lang="ru-RU"/>
            </a:lvl2pPr>
            <a:lvl3pPr eaLnBrk="1" latinLnBrk="0" hangingPunct="1">
              <a:buFontTx/>
              <a:buChar char="•"/>
              <a:defRPr kumimoji="0" lang="ru-RU"/>
            </a:lvl3pPr>
            <a:lvl4pPr eaLnBrk="1" latinLnBrk="0" hangingPunct="1">
              <a:buFontTx/>
              <a:buChar char="•"/>
              <a:defRPr kumimoji="0" lang="ru-RU"/>
            </a:lvl4pPr>
            <a:lvl5pPr eaLnBrk="1" latinLnBrk="0" hangingPunct="1">
              <a:buFontTx/>
              <a:buChar char="•"/>
              <a:defRPr kumimoji="0" lang="ru-RU"/>
            </a:lvl5pPr>
            <a:extLst/>
          </a:lstStyle>
          <a:p>
            <a:pPr lvl="0"/>
            <a:r>
              <a:rPr kumimoji="0" lang="ru-RU"/>
              <a:t>Элемент 5</a:t>
            </a:r>
          </a:p>
        </p:txBody>
      </p:sp>
      <p:sp>
        <p:nvSpPr>
          <p:cNvPr id="20" name="Rectangle 3"/>
          <p:cNvSpPr>
            <a:spLocks noGrp="1"/>
          </p:cNvSpPr>
          <p:nvPr>
            <p:ph type="dt" sz="half" idx="10"/>
          </p:nvPr>
        </p:nvSpPr>
        <p:spPr/>
        <p:txBody>
          <a:bodyPr vert="horz"/>
          <a:lstStyle>
            <a:lvl1pPr algn="r" eaLnBrk="1" latinLnBrk="0" hangingPunct="1">
              <a:defRPr kumimoji="0" lang="ru-RU"/>
            </a:lvl1pPr>
            <a:extLst/>
          </a:lstStyle>
          <a:p>
            <a:fld id="{1BEBB2CB-903D-46EF-8227-E770ED8FF514}" type="datetimeFigureOut">
              <a:rPr>
                <a:solidFill>
                  <a:prstClr val="white"/>
                </a:solidFill>
              </a:rPr>
              <a:pPr/>
              <a:t>6/30/2006</a:t>
            </a:fld>
            <a:endParaRPr>
              <a:solidFill>
                <a:prstClr val="white"/>
              </a:solidFill>
            </a:endParaRPr>
          </a:p>
        </p:txBody>
      </p:sp>
      <p:sp>
        <p:nvSpPr>
          <p:cNvPr id="15" name="Rectangle 7"/>
          <p:cNvSpPr>
            <a:spLocks noGrp="1"/>
          </p:cNvSpPr>
          <p:nvPr>
            <p:ph type="body" sz="quarter" idx="18" hasCustomPrompt="1"/>
          </p:nvPr>
        </p:nvSpPr>
        <p:spPr>
          <a:xfrm>
            <a:off x="4800600" y="20574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ru-RU"/>
            </a:lvl1pPr>
            <a:lvl2pPr eaLnBrk="1" latinLnBrk="0" hangingPunct="1">
              <a:buFontTx/>
              <a:buChar char="•"/>
              <a:defRPr kumimoji="0" lang="ru-RU"/>
            </a:lvl2pPr>
            <a:lvl3pPr eaLnBrk="1" latinLnBrk="0" hangingPunct="1">
              <a:buFontTx/>
              <a:buChar char="•"/>
              <a:defRPr kumimoji="0" lang="ru-RU"/>
            </a:lvl3pPr>
            <a:lvl4pPr eaLnBrk="1" latinLnBrk="0" hangingPunct="1">
              <a:buFontTx/>
              <a:buChar char="•"/>
              <a:defRPr kumimoji="0" lang="ru-RU"/>
            </a:lvl4pPr>
            <a:lvl5pPr eaLnBrk="1" latinLnBrk="0" hangingPunct="1">
              <a:buFontTx/>
              <a:buChar char="•"/>
              <a:defRPr kumimoji="0" lang="ru-RU"/>
            </a:lvl5pPr>
            <a:extLst/>
          </a:lstStyle>
          <a:p>
            <a:pPr lvl="0"/>
            <a:r>
              <a:rPr kumimoji="0" lang="ru-RU"/>
              <a:t>Сопоставленный элемент 5</a:t>
            </a:r>
          </a:p>
        </p:txBody>
      </p:sp>
      <p:sp>
        <p:nvSpPr>
          <p:cNvPr id="17" name="Rectangle 7"/>
          <p:cNvSpPr>
            <a:spLocks noGrp="1"/>
          </p:cNvSpPr>
          <p:nvPr>
            <p:ph type="body" sz="quarter" idx="19" hasCustomPrompt="1"/>
          </p:nvPr>
        </p:nvSpPr>
        <p:spPr>
          <a:xfrm>
            <a:off x="4800600" y="29718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ru-RU"/>
            </a:lvl1pPr>
            <a:lvl2pPr eaLnBrk="1" latinLnBrk="0" hangingPunct="1">
              <a:buFontTx/>
              <a:buChar char="•"/>
              <a:defRPr kumimoji="0" lang="ru-RU"/>
            </a:lvl2pPr>
            <a:lvl3pPr eaLnBrk="1" latinLnBrk="0" hangingPunct="1">
              <a:buFontTx/>
              <a:buChar char="•"/>
              <a:defRPr kumimoji="0" lang="ru-RU"/>
            </a:lvl3pPr>
            <a:lvl4pPr eaLnBrk="1" latinLnBrk="0" hangingPunct="1">
              <a:buFontTx/>
              <a:buChar char="•"/>
              <a:defRPr kumimoji="0" lang="ru-RU"/>
            </a:lvl4pPr>
            <a:lvl5pPr eaLnBrk="1" latinLnBrk="0" hangingPunct="1">
              <a:buFontTx/>
              <a:buChar char="•"/>
              <a:defRPr kumimoji="0" lang="ru-RU"/>
            </a:lvl5pPr>
            <a:extLst/>
          </a:lstStyle>
          <a:p>
            <a:pPr lvl="0"/>
            <a:r>
              <a:rPr kumimoji="0" lang="ru-RU"/>
              <a:t>Сопоставленный элемент 3</a:t>
            </a:r>
          </a:p>
        </p:txBody>
      </p:sp>
      <p:sp>
        <p:nvSpPr>
          <p:cNvPr id="18" name="Rectangle 7"/>
          <p:cNvSpPr>
            <a:spLocks noGrp="1"/>
          </p:cNvSpPr>
          <p:nvPr>
            <p:ph type="body" sz="quarter" idx="20" hasCustomPrompt="1"/>
          </p:nvPr>
        </p:nvSpPr>
        <p:spPr>
          <a:xfrm>
            <a:off x="4800600" y="38862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ru-RU"/>
            </a:lvl1pPr>
            <a:lvl2pPr eaLnBrk="1" latinLnBrk="0" hangingPunct="1">
              <a:buFontTx/>
              <a:buChar char="•"/>
              <a:defRPr kumimoji="0" lang="ru-RU"/>
            </a:lvl2pPr>
            <a:lvl3pPr eaLnBrk="1" latinLnBrk="0" hangingPunct="1">
              <a:buFontTx/>
              <a:buChar char="•"/>
              <a:defRPr kumimoji="0" lang="ru-RU"/>
            </a:lvl3pPr>
            <a:lvl4pPr eaLnBrk="1" latinLnBrk="0" hangingPunct="1">
              <a:buFontTx/>
              <a:buChar char="•"/>
              <a:defRPr kumimoji="0" lang="ru-RU"/>
            </a:lvl4pPr>
            <a:lvl5pPr eaLnBrk="1" latinLnBrk="0" hangingPunct="1">
              <a:buFontTx/>
              <a:buChar char="•"/>
              <a:defRPr kumimoji="0" lang="ru-RU"/>
            </a:lvl5pPr>
            <a:extLst/>
          </a:lstStyle>
          <a:p>
            <a:pPr lvl="0"/>
            <a:r>
              <a:rPr kumimoji="0" lang="ru-RU"/>
              <a:t>Сопоставленный элемент 1</a:t>
            </a:r>
          </a:p>
        </p:txBody>
      </p:sp>
      <p:sp>
        <p:nvSpPr>
          <p:cNvPr id="19" name="Rectangle 7"/>
          <p:cNvSpPr>
            <a:spLocks noGrp="1"/>
          </p:cNvSpPr>
          <p:nvPr>
            <p:ph type="body" sz="quarter" idx="21" hasCustomPrompt="1"/>
          </p:nvPr>
        </p:nvSpPr>
        <p:spPr>
          <a:xfrm>
            <a:off x="4800600" y="48006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ru-RU"/>
            </a:lvl1pPr>
            <a:lvl2pPr eaLnBrk="1" latinLnBrk="0" hangingPunct="1">
              <a:buFontTx/>
              <a:buChar char="•"/>
              <a:defRPr kumimoji="0" lang="ru-RU"/>
            </a:lvl2pPr>
            <a:lvl3pPr eaLnBrk="1" latinLnBrk="0" hangingPunct="1">
              <a:buFontTx/>
              <a:buChar char="•"/>
              <a:defRPr kumimoji="0" lang="ru-RU"/>
            </a:lvl3pPr>
            <a:lvl4pPr eaLnBrk="1" latinLnBrk="0" hangingPunct="1">
              <a:buFontTx/>
              <a:buChar char="•"/>
              <a:defRPr kumimoji="0" lang="ru-RU"/>
            </a:lvl4pPr>
            <a:lvl5pPr eaLnBrk="1" latinLnBrk="0" hangingPunct="1">
              <a:buFontTx/>
              <a:buChar char="•"/>
              <a:defRPr kumimoji="0" lang="ru-RU"/>
            </a:lvl5pPr>
            <a:extLst/>
          </a:lstStyle>
          <a:p>
            <a:pPr lvl="0"/>
            <a:r>
              <a:rPr kumimoji="0" lang="ru-RU"/>
              <a:t>Сопоставленный элемент 2</a:t>
            </a:r>
          </a:p>
        </p:txBody>
      </p:sp>
      <p:sp>
        <p:nvSpPr>
          <p:cNvPr id="21" name="Rectangle 7"/>
          <p:cNvSpPr>
            <a:spLocks noGrp="1"/>
          </p:cNvSpPr>
          <p:nvPr>
            <p:ph type="body" sz="quarter" idx="22" hasCustomPrompt="1"/>
          </p:nvPr>
        </p:nvSpPr>
        <p:spPr>
          <a:xfrm>
            <a:off x="4800600" y="57150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ru-RU"/>
            </a:lvl1pPr>
            <a:lvl2pPr eaLnBrk="1" latinLnBrk="0" hangingPunct="1">
              <a:buFontTx/>
              <a:buChar char="•"/>
              <a:defRPr kumimoji="0" lang="ru-RU"/>
            </a:lvl2pPr>
            <a:lvl3pPr eaLnBrk="1" latinLnBrk="0" hangingPunct="1">
              <a:buFontTx/>
              <a:buChar char="•"/>
              <a:defRPr kumimoji="0" lang="ru-RU"/>
            </a:lvl3pPr>
            <a:lvl4pPr eaLnBrk="1" latinLnBrk="0" hangingPunct="1">
              <a:buFontTx/>
              <a:buChar char="•"/>
              <a:defRPr kumimoji="0" lang="ru-RU"/>
            </a:lvl4pPr>
            <a:lvl5pPr eaLnBrk="1" latinLnBrk="0" hangingPunct="1">
              <a:buFontTx/>
              <a:buChar char="•"/>
              <a:defRPr kumimoji="0" lang="ru-RU"/>
            </a:lvl5pPr>
            <a:extLst/>
          </a:lstStyle>
          <a:p>
            <a:pPr lvl="0"/>
            <a:r>
              <a:rPr kumimoji="0" lang="ru-RU"/>
              <a:t>Сопоставленный элемент 4</a:t>
            </a:r>
          </a:p>
        </p:txBody>
      </p:sp>
      <p:sp>
        <p:nvSpPr>
          <p:cNvPr id="11" name="Rectangle 2"/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 algn="l" eaLnBrk="1" latinLnBrk="0" hangingPunct="1">
              <a:defRPr kumimoji="0" lang="ru-RU" i="1" baseline="0"/>
            </a:lvl1pPr>
            <a:extLst/>
          </a:lstStyle>
          <a:p>
            <a:r>
              <a:rPr kumimoji="0" lang="ru-RU"/>
              <a:t>Введите вопрос</a:t>
            </a:r>
          </a:p>
        </p:txBody>
      </p:sp>
      <p:sp>
        <p:nvSpPr>
          <p:cNvPr id="7" name="Rectangle 5"/>
          <p:cNvSpPr>
            <a:spLocks noGrp="1"/>
          </p:cNvSpPr>
          <p:nvPr>
            <p:ph type="sldNum" sz="quarter" idx="12"/>
          </p:nvPr>
        </p:nvSpPr>
        <p:spPr/>
        <p:txBody>
          <a:bodyPr vert="horz"/>
          <a:lstStyle>
            <a:extLst/>
          </a:lstStyle>
          <a:p>
            <a:fld id="{C75B88FA-3392-4D65-A457-DB2A9953195B}" type="slidenum">
              <a:rPr>
                <a:solidFill>
                  <a:prstClr val="white"/>
                </a:solidFill>
              </a:rPr>
              <a:pPr/>
              <a:t>‹#›</a:t>
            </a:fld>
            <a:endParaRPr>
              <a:solidFill>
                <a:prstClr val="white"/>
              </a:solidFill>
            </a:endParaRPr>
          </a:p>
        </p:txBody>
      </p:sp>
      <p:cxnSp>
        <p:nvCxnSpPr>
          <p:cNvPr id="23" name="Straight Connector 23"/>
          <p:cNvCxnSpPr>
            <a:stCxn id="16" idx="3"/>
            <a:endCxn id="18" idx="1"/>
          </p:cNvCxnSpPr>
          <p:nvPr/>
        </p:nvCxnSpPr>
        <p:spPr>
          <a:xfrm>
            <a:off x="3886200" y="2286000"/>
            <a:ext cx="914400" cy="1828800"/>
          </a:xfrm>
          <a:prstGeom prst="line">
            <a:avLst/>
          </a:prstGeom>
          <a:ln w="19050" cap="flat" cmpd="sng" algn="ctr">
            <a:solidFill>
              <a:schemeClr val="accent4">
                <a:shade val="50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4" name="Straight Connector 23"/>
          <p:cNvCxnSpPr>
            <a:stCxn id="12" idx="3"/>
            <a:endCxn id="19" idx="1"/>
          </p:cNvCxnSpPr>
          <p:nvPr/>
        </p:nvCxnSpPr>
        <p:spPr>
          <a:xfrm>
            <a:off x="3886200" y="3200400"/>
            <a:ext cx="914400" cy="1828800"/>
          </a:xfrm>
          <a:prstGeom prst="line">
            <a:avLst/>
          </a:prstGeom>
          <a:ln w="19050" cap="flat" cmpd="sng" algn="ctr">
            <a:solidFill>
              <a:schemeClr val="accent4">
                <a:shade val="50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0" name="Straight Connector 23"/>
          <p:cNvCxnSpPr>
            <a:stCxn id="13" idx="3"/>
            <a:endCxn id="17" idx="1"/>
          </p:cNvCxnSpPr>
          <p:nvPr/>
        </p:nvCxnSpPr>
        <p:spPr>
          <a:xfrm flipV="1">
            <a:off x="3886200" y="3200400"/>
            <a:ext cx="914400" cy="914400"/>
          </a:xfrm>
          <a:prstGeom prst="line">
            <a:avLst/>
          </a:prstGeom>
          <a:ln w="19050" cap="flat" cmpd="sng" algn="ctr">
            <a:solidFill>
              <a:schemeClr val="accent4">
                <a:shade val="50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4" name="Straight Connector 23"/>
          <p:cNvCxnSpPr>
            <a:stCxn id="14" idx="3"/>
            <a:endCxn id="21" idx="1"/>
          </p:cNvCxnSpPr>
          <p:nvPr/>
        </p:nvCxnSpPr>
        <p:spPr>
          <a:xfrm>
            <a:off x="3886200" y="5029200"/>
            <a:ext cx="914400" cy="914400"/>
          </a:xfrm>
          <a:prstGeom prst="line">
            <a:avLst/>
          </a:prstGeom>
          <a:ln w="19050" cap="flat" cmpd="sng" algn="ctr">
            <a:solidFill>
              <a:schemeClr val="accent4">
                <a:shade val="50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9" name="Straight Connector 23"/>
          <p:cNvCxnSpPr>
            <a:stCxn id="10" idx="3"/>
            <a:endCxn id="15" idx="1"/>
          </p:cNvCxnSpPr>
          <p:nvPr/>
        </p:nvCxnSpPr>
        <p:spPr>
          <a:xfrm flipV="1">
            <a:off x="3886200" y="2286000"/>
            <a:ext cx="914400" cy="3657600"/>
          </a:xfrm>
          <a:prstGeom prst="line">
            <a:avLst/>
          </a:prstGeom>
          <a:ln w="19050" cap="flat" cmpd="sng" algn="ctr">
            <a:solidFill>
              <a:schemeClr val="accent4">
                <a:shade val="50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7958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3"/>
          <p:cNvSpPr>
            <a:spLocks noGrp="1"/>
          </p:cNvSpPr>
          <p:nvPr>
            <p:ph type="subTitle" idx="1"/>
          </p:nvPr>
        </p:nvSpPr>
        <p:spPr>
          <a:xfrm>
            <a:off x="457200" y="5396132"/>
            <a:ext cx="8098302" cy="762000"/>
          </a:xfrm>
        </p:spPr>
        <p:txBody>
          <a:bodyPr/>
          <a:lstStyle>
            <a:lvl1pPr marL="0" indent="0" algn="r" eaLnBrk="1" latinLnBrk="0" hangingPunct="1">
              <a:buNone/>
              <a:defRPr kumimoji="0" lang="ru-RU" sz="1400"/>
            </a:lvl1pPr>
            <a:lvl2pPr marL="457200" indent="0" algn="ctr" eaLnBrk="1" latinLnBrk="0" hangingPunct="1">
              <a:buNone/>
            </a:lvl2pPr>
            <a:lvl3pPr marL="914400" indent="0" algn="ctr" eaLnBrk="1" latinLnBrk="0" hangingPunct="1">
              <a:buNone/>
            </a:lvl3pPr>
            <a:lvl4pPr marL="1371600" indent="0" algn="ctr" eaLnBrk="1" latinLnBrk="0" hangingPunct="1">
              <a:buNone/>
            </a:lvl4pPr>
            <a:lvl5pPr marL="1828800" indent="0" algn="ctr" eaLnBrk="1" latinLnBrk="0" hangingPunct="1">
              <a:buNone/>
            </a:lvl5pPr>
            <a:lvl6pPr marL="2286000" indent="0" algn="ctr" eaLnBrk="1" latinLnBrk="0" hangingPunct="1">
              <a:buNone/>
            </a:lvl6pPr>
            <a:lvl7pPr marL="2743200" indent="0" algn="ctr" eaLnBrk="1" latinLnBrk="0" hangingPunct="1">
              <a:buNone/>
            </a:lvl7pPr>
            <a:lvl8pPr marL="3200400" indent="0" algn="ctr" eaLnBrk="1" latinLnBrk="0" hangingPunct="1">
              <a:buNone/>
            </a:lvl8pPr>
            <a:lvl9pPr marL="3657600" indent="0" algn="ctr" eaLnBrk="1" latinLnBrk="0" hangingPunct="1">
              <a:buNone/>
            </a:lvl9pPr>
            <a:extLst/>
          </a:lstStyle>
          <a:p>
            <a:pPr eaLnBrk="1" latinLnBrk="0" hangingPunct="1"/>
            <a:r>
              <a:rPr lang="ru-RU" smtClean="0"/>
              <a:t>Образец подзаголовка</a:t>
            </a:r>
            <a:endParaRPr/>
          </a:p>
        </p:txBody>
      </p:sp>
      <p:grpSp>
        <p:nvGrpSpPr>
          <p:cNvPr id="16" name="Group 23"/>
          <p:cNvGrpSpPr/>
          <p:nvPr/>
        </p:nvGrpSpPr>
        <p:grpSpPr>
          <a:xfrm>
            <a:off x="14990" y="1976657"/>
            <a:ext cx="2042410" cy="533400"/>
            <a:chOff x="0" y="2000250"/>
            <a:chExt cx="3733800" cy="533400"/>
          </a:xfrm>
        </p:grpSpPr>
        <p:sp>
          <p:nvSpPr>
            <p:cNvPr id="30" name="Rectangle 14"/>
            <p:cNvSpPr/>
            <p:nvPr/>
          </p:nvSpPr>
          <p:spPr>
            <a:xfrm>
              <a:off x="0" y="2381250"/>
              <a:ext cx="3733800" cy="76200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7" name="Rectangle 14"/>
            <p:cNvSpPr/>
            <p:nvPr/>
          </p:nvSpPr>
          <p:spPr>
            <a:xfrm>
              <a:off x="0" y="2305050"/>
              <a:ext cx="3733800" cy="76200"/>
            </a:xfrm>
            <a:prstGeom prst="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1" name="Rectangle 14"/>
            <p:cNvSpPr/>
            <p:nvPr/>
          </p:nvSpPr>
          <p:spPr>
            <a:xfrm>
              <a:off x="0" y="2228850"/>
              <a:ext cx="3733800" cy="76200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8" name="Rectangle 14"/>
            <p:cNvSpPr/>
            <p:nvPr/>
          </p:nvSpPr>
          <p:spPr>
            <a:xfrm>
              <a:off x="0" y="2152650"/>
              <a:ext cx="3733800" cy="76200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6" name="Rectangle 14"/>
            <p:cNvSpPr/>
            <p:nvPr/>
          </p:nvSpPr>
          <p:spPr>
            <a:xfrm>
              <a:off x="0" y="2076450"/>
              <a:ext cx="3733800" cy="762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0" name="Rectangle 14"/>
            <p:cNvSpPr/>
            <p:nvPr/>
          </p:nvSpPr>
          <p:spPr>
            <a:xfrm>
              <a:off x="0" y="2000250"/>
              <a:ext cx="3733800" cy="762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3" name="Rectangle 14"/>
            <p:cNvSpPr/>
            <p:nvPr/>
          </p:nvSpPr>
          <p:spPr>
            <a:xfrm>
              <a:off x="0" y="2457450"/>
              <a:ext cx="3733800" cy="762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29" name="Group 35"/>
          <p:cNvGrpSpPr/>
          <p:nvPr/>
        </p:nvGrpSpPr>
        <p:grpSpPr>
          <a:xfrm>
            <a:off x="8584055" y="1976657"/>
            <a:ext cx="552450" cy="542925"/>
            <a:chOff x="8667750" y="2000250"/>
            <a:chExt cx="476250" cy="542925"/>
          </a:xfrm>
        </p:grpSpPr>
        <p:sp>
          <p:nvSpPr>
            <p:cNvPr id="26" name="Rectangle 14"/>
            <p:cNvSpPr/>
            <p:nvPr/>
          </p:nvSpPr>
          <p:spPr>
            <a:xfrm>
              <a:off x="8667750" y="2381250"/>
              <a:ext cx="476250" cy="76200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2" name="Rectangle 14"/>
            <p:cNvSpPr/>
            <p:nvPr/>
          </p:nvSpPr>
          <p:spPr>
            <a:xfrm>
              <a:off x="8667750" y="2305050"/>
              <a:ext cx="476250" cy="76200"/>
            </a:xfrm>
            <a:prstGeom prst="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7" name="Rectangle 14"/>
            <p:cNvSpPr/>
            <p:nvPr/>
          </p:nvSpPr>
          <p:spPr>
            <a:xfrm>
              <a:off x="8667750" y="2228850"/>
              <a:ext cx="476250" cy="76200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8" name="Rectangle 14"/>
            <p:cNvSpPr/>
            <p:nvPr/>
          </p:nvSpPr>
          <p:spPr>
            <a:xfrm>
              <a:off x="8667750" y="2152650"/>
              <a:ext cx="476250" cy="76200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8667750" y="2076450"/>
              <a:ext cx="476250" cy="762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8" name="Rectangle 14"/>
            <p:cNvSpPr/>
            <p:nvPr/>
          </p:nvSpPr>
          <p:spPr>
            <a:xfrm>
              <a:off x="8667750" y="2000250"/>
              <a:ext cx="476250" cy="762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9" name="Rectangle 14"/>
            <p:cNvSpPr/>
            <p:nvPr/>
          </p:nvSpPr>
          <p:spPr>
            <a:xfrm>
              <a:off x="8667750" y="2466975"/>
              <a:ext cx="476250" cy="762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24" name="Oval 28"/>
          <p:cNvSpPr/>
          <p:nvPr userDrawn="1"/>
        </p:nvSpPr>
        <p:spPr>
          <a:xfrm>
            <a:off x="8572500" y="6038850"/>
            <a:ext cx="152400" cy="152400"/>
          </a:xfrm>
          <a:prstGeom prst="ellipse">
            <a:avLst/>
          </a:prstGeom>
          <a:effectLst/>
        </p:spPr>
        <p:style>
          <a:lnRef idx="1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3" name="Oval 28"/>
          <p:cNvSpPr/>
          <p:nvPr userDrawn="1"/>
        </p:nvSpPr>
        <p:spPr>
          <a:xfrm>
            <a:off x="8572500" y="6324600"/>
            <a:ext cx="152400" cy="152400"/>
          </a:xfrm>
          <a:prstGeom prst="ellipse">
            <a:avLst/>
          </a:prstGeom>
          <a:effectLst/>
        </p:spPr>
        <p:style>
          <a:lnRef idx="1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Oval 28"/>
          <p:cNvSpPr/>
          <p:nvPr userDrawn="1"/>
        </p:nvSpPr>
        <p:spPr>
          <a:xfrm>
            <a:off x="8572500" y="5476875"/>
            <a:ext cx="152400" cy="152400"/>
          </a:xfrm>
          <a:prstGeom prst="ellipse">
            <a:avLst/>
          </a:prstGeom>
          <a:effectLst/>
        </p:spPr>
        <p:style>
          <a:lnRef idx="1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4" name="Oval 28"/>
          <p:cNvSpPr/>
          <p:nvPr userDrawn="1"/>
        </p:nvSpPr>
        <p:spPr>
          <a:xfrm>
            <a:off x="8572500" y="5753100"/>
            <a:ext cx="152400" cy="152400"/>
          </a:xfrm>
          <a:prstGeom prst="ellipse">
            <a:avLst/>
          </a:prstGeom>
          <a:effectLst/>
        </p:spPr>
        <p:style>
          <a:lnRef idx="1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9" name="Rectangle 3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extLst/>
          </a:lstStyle>
          <a:p>
            <a:pPr algn="r"/>
            <a:fld id="{8F67D422-08A8-451B-9A67-21962FC4B660}" type="datetimeFigureOut">
              <a:rPr>
                <a:solidFill>
                  <a:prstClr val="white"/>
                </a:solidFill>
              </a:rPr>
              <a:pPr algn="r"/>
              <a:t>01.11.2014</a:t>
            </a:fld>
            <a:endParaRPr>
              <a:solidFill>
                <a:prstClr val="white"/>
              </a:solidFill>
            </a:endParaRPr>
          </a:p>
        </p:txBody>
      </p:sp>
      <p:sp>
        <p:nvSpPr>
          <p:cNvPr id="25" name="Rectangle 35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extLst/>
          </a:lstStyle>
          <a:p>
            <a:fld id="{169B2101-2E9F-420A-91A3-890890D84497}" type="slidenum">
              <a:rPr>
                <a:solidFill>
                  <a:prstClr val="white"/>
                </a:solidFill>
              </a:rPr>
              <a:pPr/>
              <a:t>‹#›</a:t>
            </a:fld>
            <a:endParaRPr>
              <a:solidFill>
                <a:prstClr val="white"/>
              </a:solidFill>
            </a:endParaRPr>
          </a:p>
        </p:txBody>
      </p:sp>
      <p:sp>
        <p:nvSpPr>
          <p:cNvPr id="31" name="Rectangle 36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extLst/>
          </a:lstStyle>
          <a:p>
            <a:endParaRPr>
              <a:solidFill>
                <a:prstClr val="white"/>
              </a:solidFill>
            </a:endParaRPr>
          </a:p>
        </p:txBody>
      </p:sp>
      <p:sp>
        <p:nvSpPr>
          <p:cNvPr id="33" name="Rectangle 32"/>
          <p:cNvSpPr>
            <a:spLocks noGrp="1"/>
          </p:cNvSpPr>
          <p:nvPr>
            <p:ph type="title" hasCustomPrompt="1"/>
          </p:nvPr>
        </p:nvSpPr>
        <p:spPr>
          <a:xfrm>
            <a:off x="2057400" y="281352"/>
            <a:ext cx="6509239" cy="3886200"/>
          </a:xfrm>
          <a:scene3d>
            <a:camera prst="orthographicFront"/>
            <a:lightRig rig="threePt" dir="t"/>
          </a:scene3d>
          <a:sp3d/>
        </p:spPr>
        <p:txBody>
          <a:bodyPr vert="horz" anchor="ctr">
            <a:normAutofit/>
          </a:bodyPr>
          <a:lstStyle>
            <a:lvl1pPr algn="ctr" eaLnBrk="1" latinLnBrk="0" hangingPunct="1">
              <a:lnSpc>
                <a:spcPct val="100000"/>
              </a:lnSpc>
              <a:defRPr kumimoji="0" lang="ru-RU" sz="7200" b="1" i="0" u="none" strike="noStrike" kern="0" cap="none" spc="0" normalizeH="0" baseline="0">
                <a:ln w="0">
                  <a:solidFill>
                    <a:srgbClr val="FFFFFF"/>
                  </a:solidFill>
                  <a:prstDash val="solid"/>
                </a:ln>
                <a:gradFill flip="none">
                  <a:gsLst>
                    <a:gs pos="40000">
                      <a:schemeClr val="accent6">
                        <a:shade val="80000"/>
                      </a:schemeClr>
                    </a:gs>
                    <a:gs pos="45000">
                      <a:schemeClr val="accent6">
                        <a:shade val="100000"/>
                      </a:schemeClr>
                    </a:gs>
                  </a:gsLst>
                  <a:lin ang="16200000"/>
                </a:gradFill>
                <a:effectLst>
                  <a:outerShdw blurRad="23036" dist="23036" dir="5400000" algn="tl">
                    <a:srgbClr val="656565">
                      <a:alpha val="65000"/>
                    </a:srgbClr>
                  </a:outerShdw>
                  <a:reflection blurRad="12700" stA="25000" endPos="55000" dist="5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kumimoji="0" lang="ru-RU"/>
              <a:t>Показать 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36405167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/>
          </a:p>
        </p:txBody>
      </p:sp>
      <p:sp>
        <p:nvSpPr>
          <p:cNvPr id="12" name="Rectangle 1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extLst/>
          </a:lstStyle>
          <a:p>
            <a:pPr algn="r"/>
            <a:fld id="{8F67D422-08A8-451B-9A67-21962FC4B660}" type="datetimeFigureOut">
              <a:rPr>
                <a:solidFill>
                  <a:prstClr val="white"/>
                </a:solidFill>
              </a:rPr>
              <a:pPr algn="r"/>
              <a:t>01.11.2014</a:t>
            </a:fld>
            <a:endParaRPr>
              <a:solidFill>
                <a:prstClr val="white"/>
              </a:solidFill>
            </a:endParaRPr>
          </a:p>
        </p:txBody>
      </p:sp>
      <p:sp>
        <p:nvSpPr>
          <p:cNvPr id="27" name="Rectangle 1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extLst/>
          </a:lstStyle>
          <a:p>
            <a:fld id="{169B2101-2E9F-420A-91A3-890890D84497}" type="slidenum">
              <a:rPr>
                <a:solidFill>
                  <a:prstClr val="white"/>
                </a:solidFill>
              </a:rPr>
              <a:pPr/>
              <a:t>‹#›</a:t>
            </a:fld>
            <a:endParaRPr>
              <a:solidFill>
                <a:prstClr val="white"/>
              </a:solidFill>
            </a:endParaRPr>
          </a:p>
        </p:txBody>
      </p:sp>
      <p:sp>
        <p:nvSpPr>
          <p:cNvPr id="4" name="Rectangle 1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extLst/>
          </a:lstStyle>
          <a:p>
            <a:endParaRPr>
              <a:solidFill>
                <a:prstClr val="white"/>
              </a:solidFill>
            </a:endParaRPr>
          </a:p>
        </p:txBody>
      </p:sp>
      <p:sp>
        <p:nvSpPr>
          <p:cNvPr id="28" name="Rectangle 14"/>
          <p:cNvSpPr>
            <a:spLocks noGrp="1"/>
          </p:cNvSpPr>
          <p:nvPr>
            <p:ph type="title"/>
          </p:nvPr>
        </p:nvSpPr>
        <p:spPr/>
        <p:txBody>
          <a:bodyPr rtlCol="0" anchor="b"/>
          <a:lstStyle>
            <a:extLst/>
          </a:lstStyle>
          <a:p>
            <a:pPr eaLnBrk="1" latinLnBrk="0" hangingPunct="1"/>
            <a:r>
              <a:rPr lang="ru-RU" smtClean="0"/>
              <a:t>Образец заголовка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577131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extLst/>
          </a:lstStyle>
          <a:p>
            <a:pPr algn="r"/>
            <a:fld id="{8F67D422-08A8-451B-9A67-21962FC4B660}" type="datetimeFigureOut">
              <a:rPr>
                <a:solidFill>
                  <a:prstClr val="white"/>
                </a:solidFill>
              </a:rPr>
              <a:pPr algn="r"/>
              <a:t>01.11.2014</a:t>
            </a:fld>
            <a:endParaRPr>
              <a:solidFill>
                <a:prstClr val="white"/>
              </a:solidFill>
            </a:endParaRPr>
          </a:p>
        </p:txBody>
      </p:sp>
      <p:sp>
        <p:nvSpPr>
          <p:cNvPr id="26" name="Rectangle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extLst/>
          </a:lstStyle>
          <a:p>
            <a:endParaRPr>
              <a:solidFill>
                <a:prstClr val="white"/>
              </a:solidFill>
            </a:endParaRPr>
          </a:p>
        </p:txBody>
      </p:sp>
      <p:sp>
        <p:nvSpPr>
          <p:cNvPr id="12" name="Rectangle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extLst/>
          </a:lstStyle>
          <a:p>
            <a:fld id="{169B2101-2E9F-420A-91A3-890890D84497}" type="slidenum">
              <a:rPr>
                <a:solidFill>
                  <a:prstClr val="white"/>
                </a:solidFill>
              </a:rPr>
              <a:pPr/>
              <a:t>‹#›</a:t>
            </a:fld>
            <a:endParaRPr>
              <a:solidFill>
                <a:prstClr val="white"/>
              </a:solidFill>
            </a:endParaRPr>
          </a:p>
        </p:txBody>
      </p:sp>
      <p:sp>
        <p:nvSpPr>
          <p:cNvPr id="27" name="Rectangle 6"/>
          <p:cNvSpPr>
            <a:spLocks noGrp="1"/>
          </p:cNvSpPr>
          <p:nvPr>
            <p:ph type="title" hasCustomPrompt="1"/>
          </p:nvPr>
        </p:nvSpPr>
        <p:spPr>
          <a:xfrm>
            <a:off x="228600" y="1676400"/>
            <a:ext cx="8229600" cy="1143000"/>
          </a:xfrm>
        </p:spPr>
        <p:txBody>
          <a:bodyPr rtlCol="0" anchor="ctr">
            <a:normAutofit/>
          </a:bodyPr>
          <a:lstStyle>
            <a:lvl1pPr eaLnBrk="1" latinLnBrk="0" hangingPunct="1">
              <a:defRPr kumimoji="0" lang="ru-RU" sz="4800" b="1" i="0" u="none" strike="noStrike" kern="0" cap="none" spc="0" normalizeH="0" baseline="0">
                <a:ln w="0">
                  <a:solidFill>
                    <a:srgbClr val="FFFFFF"/>
                  </a:solidFill>
                  <a:prstDash val="solid"/>
                </a:ln>
                <a:gradFill flip="none">
                  <a:gsLst>
                    <a:gs pos="40000">
                      <a:srgbClr val="FA8D3D">
                        <a:shade val="80000"/>
                      </a:srgbClr>
                    </a:gs>
                    <a:gs pos="45000">
                      <a:srgbClr val="FA8D3D">
                        <a:shade val="100000"/>
                      </a:srgbClr>
                    </a:gs>
                  </a:gsLst>
                  <a:lin ang="16200000"/>
                </a:gradFill>
                <a:effectLst>
                  <a:outerShdw blurRad="23036" dist="23036" dir="5400000" algn="tl">
                    <a:srgbClr val="656565">
                      <a:alpha val="65000"/>
                    </a:srgbClr>
                  </a:outerShdw>
                  <a:reflection blurRad="12700" stA="25000" endPos="55000" dist="5000" dir="5400000" sy="-100000" algn="bl" rotWithShape="0"/>
                </a:effectLst>
                <a:uLnTx/>
                <a:uFillTx/>
                <a:latin typeface="Trebuchet MS"/>
                <a:ea typeface="+mj-ea"/>
                <a:cs typeface="+mj-cs"/>
              </a:defRPr>
            </a:lvl1pPr>
            <a:extLst/>
          </a:lstStyle>
          <a:p>
            <a:r>
              <a:rPr kumimoji="0" lang="ru-RU"/>
              <a:t>Заголовок раздела</a:t>
            </a:r>
          </a:p>
        </p:txBody>
      </p:sp>
    </p:spTree>
    <p:extLst>
      <p:ext uri="{BB962C8B-B14F-4D97-AF65-F5344CB8AC3E}">
        <p14:creationId xmlns:p14="http://schemas.microsoft.com/office/powerpoint/2010/main" val="638036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ростой вопрос и отв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3"/>
          <p:cNvSpPr>
            <a:spLocks noGrp="1"/>
          </p:cNvSpPr>
          <p:nvPr>
            <p:ph type="dt" sz="half" idx="10"/>
          </p:nvPr>
        </p:nvSpPr>
        <p:spPr/>
        <p:txBody>
          <a:bodyPr vert="horz"/>
          <a:lstStyle>
            <a:lvl1pPr algn="r" eaLnBrk="1" latinLnBrk="0" hangingPunct="1">
              <a:defRPr kumimoji="0" lang="ru-RU"/>
            </a:lvl1pPr>
            <a:extLst/>
          </a:lstStyle>
          <a:p>
            <a:fld id="{1BEBB2CB-903D-46EF-8227-E770ED8FF514}" type="datetimeFigureOut">
              <a:rPr>
                <a:solidFill>
                  <a:prstClr val="white"/>
                </a:solidFill>
              </a:rPr>
              <a:pPr/>
              <a:t>6/30/2006</a:t>
            </a:fld>
            <a:endParaRPr>
              <a:solidFill>
                <a:prstClr val="white"/>
              </a:solidFill>
            </a:endParaRPr>
          </a:p>
        </p:txBody>
      </p:sp>
      <p:sp>
        <p:nvSpPr>
          <p:cNvPr id="22" name="Rectangle 4"/>
          <p:cNvSpPr>
            <a:spLocks noGrp="1"/>
          </p:cNvSpPr>
          <p:nvPr>
            <p:ph type="ftr" sz="quarter" idx="11"/>
          </p:nvPr>
        </p:nvSpPr>
        <p:spPr/>
        <p:txBody>
          <a:bodyPr vert="horz"/>
          <a:lstStyle>
            <a:extLst/>
          </a:lstStyle>
          <a:p>
            <a:endParaRPr>
              <a:solidFill>
                <a:prstClr val="white"/>
              </a:solidFill>
            </a:endParaRPr>
          </a:p>
        </p:txBody>
      </p:sp>
      <p:sp>
        <p:nvSpPr>
          <p:cNvPr id="31" name="Rectangle 5"/>
          <p:cNvSpPr>
            <a:spLocks noGrp="1"/>
          </p:cNvSpPr>
          <p:nvPr>
            <p:ph type="sldNum" sz="quarter" idx="12"/>
          </p:nvPr>
        </p:nvSpPr>
        <p:spPr/>
        <p:txBody>
          <a:bodyPr vert="horz"/>
          <a:lstStyle>
            <a:extLst/>
          </a:lstStyle>
          <a:p>
            <a:fld id="{C75B88FA-3392-4D65-A457-DB2A9953195B}" type="slidenum">
              <a:rPr>
                <a:solidFill>
                  <a:prstClr val="white"/>
                </a:solidFill>
              </a:rPr>
              <a:pPr/>
              <a:t>‹#›</a:t>
            </a:fld>
            <a:endParaRPr>
              <a:solidFill>
                <a:prstClr val="white"/>
              </a:solidFill>
            </a:endParaRPr>
          </a:p>
        </p:txBody>
      </p:sp>
      <p:sp>
        <p:nvSpPr>
          <p:cNvPr id="4" name="Rectangle 8"/>
          <p:cNvSpPr>
            <a:spLocks noGrp="1"/>
          </p:cNvSpPr>
          <p:nvPr>
            <p:ph type="title" hasCustomPrompt="1"/>
          </p:nvPr>
        </p:nvSpPr>
        <p:spPr>
          <a:xfrm>
            <a:off x="228600" y="457200"/>
            <a:ext cx="8229600" cy="1143000"/>
          </a:xfrm>
        </p:spPr>
        <p:txBody>
          <a:bodyPr rtlCol="0" anchor="ctr"/>
          <a:lstStyle>
            <a:lvl1pPr algn="l" eaLnBrk="1" latinLnBrk="0" hangingPunct="1">
              <a:defRPr kumimoji="0" lang="ru-RU" i="1">
                <a:solidFill>
                  <a:schemeClr val="tx1">
                    <a:shade val="75000"/>
                  </a:schemeClr>
                </a:solidFill>
              </a:defRPr>
            </a:lvl1pPr>
            <a:extLst/>
          </a:lstStyle>
          <a:p>
            <a:r>
              <a:rPr kumimoji="0" lang="ru-RU"/>
              <a:t>Вопрос</a:t>
            </a:r>
          </a:p>
        </p:txBody>
      </p:sp>
      <p:sp>
        <p:nvSpPr>
          <p:cNvPr id="13" name="Rectangle 13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1676400"/>
            <a:ext cx="8229600" cy="1143000"/>
          </a:xfrm>
        </p:spPr>
        <p:txBody>
          <a:bodyPr rtlCol="0" anchor="ctr"/>
          <a:lstStyle>
            <a:lvl1pPr algn="ctr" eaLnBrk="1" latinLnBrk="0" hangingPunct="1">
              <a:buFontTx/>
              <a:buNone/>
              <a:defRPr kumimoji="0" lang="ru-RU" sz="4800" b="1" i="0" u="none" strike="noStrike" kern="0" cap="none" spc="0" normalizeH="0" baseline="0">
                <a:ln w="0">
                  <a:solidFill>
                    <a:srgbClr val="FFFFFF"/>
                  </a:solidFill>
                  <a:prstDash val="solid"/>
                </a:ln>
                <a:gradFill flip="none">
                  <a:gsLst>
                    <a:gs pos="40000">
                      <a:schemeClr val="accent6">
                        <a:shade val="80000"/>
                      </a:schemeClr>
                    </a:gs>
                    <a:gs pos="45000">
                      <a:schemeClr val="accent6">
                        <a:shade val="100000"/>
                      </a:schemeClr>
                    </a:gs>
                  </a:gsLst>
                  <a:lin ang="16200000"/>
                </a:gradFill>
                <a:effectLst>
                  <a:outerShdw blurRad="23036" dist="23036" dir="5400000" algn="tl">
                    <a:srgbClr val="656565">
                      <a:alpha val="65000"/>
                    </a:srgbClr>
                  </a:outerShdw>
                  <a:reflection blurRad="12700" stA="25000" endPos="55000" dist="5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defRPr>
            </a:lvl1pPr>
            <a:extLst/>
          </a:lstStyle>
          <a:p>
            <a:pPr lvl="0"/>
            <a:r>
              <a:rPr kumimoji="0" lang="ru-RU"/>
              <a:t>Ответ</a:t>
            </a:r>
          </a:p>
        </p:txBody>
      </p:sp>
    </p:spTree>
    <p:extLst>
      <p:ext uri="{BB962C8B-B14F-4D97-AF65-F5344CB8AC3E}">
        <p14:creationId xmlns:p14="http://schemas.microsoft.com/office/powerpoint/2010/main" val="3801840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 build="p">
        <p:tmplLst>
          <p:tmpl lvl="1">
            <p:tnLst>
              <p:par>
                <p:cTn presetID="45" presetClass="entr" presetSubtype="0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 fmla="#ppt_w*sin(2.5*pi*$)">
                          <p:val>
                            <p:fltVal val="0"/>
                          </p:val>
                        </p:tav>
                        <p:tav tm="100000">
                          <p:val>
                            <p:fltVal val="1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Вопрос и ответ с пояснение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3"/>
          <p:cNvSpPr>
            <a:spLocks noGrp="1"/>
          </p:cNvSpPr>
          <p:nvPr>
            <p:ph type="dt" sz="half" idx="10"/>
          </p:nvPr>
        </p:nvSpPr>
        <p:spPr/>
        <p:txBody>
          <a:bodyPr vert="horz"/>
          <a:lstStyle>
            <a:lvl1pPr algn="r" eaLnBrk="1" latinLnBrk="0" hangingPunct="1">
              <a:defRPr kumimoji="0" lang="ru-RU"/>
            </a:lvl1pPr>
            <a:extLst/>
          </a:lstStyle>
          <a:p>
            <a:fld id="{1BEBB2CB-903D-46EF-8227-E770ED8FF514}" type="datetimeFigureOut">
              <a:rPr>
                <a:solidFill>
                  <a:prstClr val="white"/>
                </a:solidFill>
              </a:rPr>
              <a:pPr/>
              <a:t>6/30/2006</a:t>
            </a:fld>
            <a:endParaRPr>
              <a:solidFill>
                <a:prstClr val="white"/>
              </a:solidFill>
            </a:endParaRPr>
          </a:p>
        </p:txBody>
      </p:sp>
      <p:sp>
        <p:nvSpPr>
          <p:cNvPr id="28" name="Rectangle 4"/>
          <p:cNvSpPr>
            <a:spLocks noGrp="1"/>
          </p:cNvSpPr>
          <p:nvPr>
            <p:ph type="ftr" sz="quarter" idx="11"/>
          </p:nvPr>
        </p:nvSpPr>
        <p:spPr/>
        <p:txBody>
          <a:bodyPr vert="horz"/>
          <a:lstStyle>
            <a:extLst/>
          </a:lstStyle>
          <a:p>
            <a:endParaRPr>
              <a:solidFill>
                <a:prstClr val="white"/>
              </a:solidFill>
            </a:endParaRPr>
          </a:p>
        </p:txBody>
      </p:sp>
      <p:sp>
        <p:nvSpPr>
          <p:cNvPr id="10" name="Rectangle 5"/>
          <p:cNvSpPr>
            <a:spLocks noGrp="1"/>
          </p:cNvSpPr>
          <p:nvPr>
            <p:ph type="sldNum" sz="quarter" idx="12"/>
          </p:nvPr>
        </p:nvSpPr>
        <p:spPr/>
        <p:txBody>
          <a:bodyPr vert="horz"/>
          <a:lstStyle>
            <a:extLst/>
          </a:lstStyle>
          <a:p>
            <a:fld id="{C75B88FA-3392-4D65-A457-DB2A9953195B}" type="slidenum">
              <a:rPr>
                <a:solidFill>
                  <a:prstClr val="white"/>
                </a:solidFill>
              </a:rPr>
              <a:pPr/>
              <a:t>‹#›</a:t>
            </a:fld>
            <a:endParaRPr>
              <a:solidFill>
                <a:prstClr val="white"/>
              </a:solidFill>
            </a:endParaRPr>
          </a:p>
        </p:txBody>
      </p:sp>
      <p:sp>
        <p:nvSpPr>
          <p:cNvPr id="31" name="Rectangle 8"/>
          <p:cNvSpPr>
            <a:spLocks noGrp="1"/>
          </p:cNvSpPr>
          <p:nvPr>
            <p:ph type="title" hasCustomPrompt="1"/>
          </p:nvPr>
        </p:nvSpPr>
        <p:spPr>
          <a:xfrm>
            <a:off x="228600" y="457200"/>
            <a:ext cx="8229600" cy="1143000"/>
          </a:xfrm>
        </p:spPr>
        <p:txBody>
          <a:bodyPr rtlCol="0" anchor="ctr"/>
          <a:lstStyle>
            <a:lvl1pPr algn="l" eaLnBrk="1" latinLnBrk="0" hangingPunct="1">
              <a:defRPr kumimoji="0" lang="ru-RU" i="1">
                <a:solidFill>
                  <a:schemeClr val="tx1">
                    <a:shade val="75000"/>
                  </a:schemeClr>
                </a:solidFill>
              </a:defRPr>
            </a:lvl1pPr>
            <a:extLst/>
          </a:lstStyle>
          <a:p>
            <a:r>
              <a:rPr kumimoji="0" lang="ru-RU"/>
              <a:t>Вопрос</a:t>
            </a:r>
          </a:p>
        </p:txBody>
      </p:sp>
      <p:sp>
        <p:nvSpPr>
          <p:cNvPr id="25" name="Rectangle 13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1676400"/>
            <a:ext cx="8229600" cy="1143000"/>
          </a:xfrm>
        </p:spPr>
        <p:txBody>
          <a:bodyPr rtlCol="0" anchor="ctr"/>
          <a:lstStyle>
            <a:lvl1pPr algn="ctr" eaLnBrk="1" latinLnBrk="0" hangingPunct="1">
              <a:buFontTx/>
              <a:buNone/>
              <a:defRPr kumimoji="0" lang="ru-RU" sz="4800" b="1" i="0" u="none" strike="noStrike" kern="0" cap="none" spc="0" normalizeH="0" baseline="0">
                <a:ln w="0">
                  <a:solidFill>
                    <a:srgbClr val="FFFFFF"/>
                  </a:solidFill>
                  <a:prstDash val="solid"/>
                </a:ln>
                <a:gradFill flip="none">
                  <a:gsLst>
                    <a:gs pos="40000">
                      <a:schemeClr val="accent6">
                        <a:shade val="80000"/>
                      </a:schemeClr>
                    </a:gs>
                    <a:gs pos="45000">
                      <a:schemeClr val="accent6">
                        <a:shade val="100000"/>
                      </a:schemeClr>
                    </a:gs>
                  </a:gsLst>
                  <a:lin ang="16200000"/>
                </a:gradFill>
                <a:effectLst>
                  <a:outerShdw blurRad="23036" dist="23036" dir="5400000" algn="tl">
                    <a:srgbClr val="656565">
                      <a:alpha val="65000"/>
                    </a:srgbClr>
                  </a:outerShdw>
                  <a:reflection blurRad="12700" stA="25000" endPos="55000" dist="5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defRPr>
            </a:lvl1pPr>
            <a:extLst/>
          </a:lstStyle>
          <a:p>
            <a:pPr lvl="0"/>
            <a:r>
              <a:rPr kumimoji="0" lang="ru-RU"/>
              <a:t>Ответ</a:t>
            </a:r>
          </a:p>
        </p:txBody>
      </p:sp>
      <p:sp>
        <p:nvSpPr>
          <p:cNvPr id="22" name="Rectangle 9"/>
          <p:cNvSpPr>
            <a:spLocks noGrp="1"/>
          </p:cNvSpPr>
          <p:nvPr>
            <p:ph type="body" sz="quarter" idx="15" hasCustomPrompt="1"/>
          </p:nvPr>
        </p:nvSpPr>
        <p:spPr>
          <a:xfrm>
            <a:off x="1828800" y="3124200"/>
            <a:ext cx="5105400" cy="1981200"/>
          </a:xfrm>
        </p:spPr>
        <p:txBody>
          <a:bodyPr vert="horz"/>
          <a:lstStyle>
            <a:lvl1pPr algn="ctr" eaLnBrk="1" latinLnBrk="0" hangingPunct="1">
              <a:buFontTx/>
              <a:buNone/>
              <a:defRPr kumimoji="0" lang="ru-RU" i="1" baseline="0"/>
            </a:lvl1pPr>
            <a:extLst/>
          </a:lstStyle>
          <a:p>
            <a:pPr lvl="0"/>
            <a:r>
              <a:rPr kumimoji="0" lang="ru-RU"/>
              <a:t>Пояснение к ответу</a:t>
            </a:r>
          </a:p>
        </p:txBody>
      </p:sp>
    </p:spTree>
    <p:extLst>
      <p:ext uri="{BB962C8B-B14F-4D97-AF65-F5344CB8AC3E}">
        <p14:creationId xmlns:p14="http://schemas.microsoft.com/office/powerpoint/2010/main" val="3623953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25" grpId="0" build="p">
        <p:tmplLst>
          <p:tmpl lvl="1">
            <p:tnLst>
              <p:par>
                <p:cTn presetID="45" presetClass="entr" presetSubtype="0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5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 fmla="#ppt_w*sin(2.5*pi*$)">
                          <p:val>
                            <p:fltVal val="0"/>
                          </p:val>
                        </p:tav>
                        <p:tav tm="100000">
                          <p:val>
                            <p:fltVal val="1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равильно или неправильно (ответ: правильно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3"/>
          <p:cNvSpPr>
            <a:spLocks noGrp="1"/>
          </p:cNvSpPr>
          <p:nvPr>
            <p:ph type="dt" sz="half" idx="10"/>
          </p:nvPr>
        </p:nvSpPr>
        <p:spPr/>
        <p:txBody>
          <a:bodyPr vert="horz"/>
          <a:lstStyle>
            <a:lvl1pPr algn="r" eaLnBrk="1" latinLnBrk="0" hangingPunct="1">
              <a:defRPr kumimoji="0" lang="ru-RU"/>
            </a:lvl1pPr>
            <a:extLst/>
          </a:lstStyle>
          <a:p>
            <a:fld id="{1BEBB2CB-903D-46EF-8227-E770ED8FF514}" type="datetimeFigureOut">
              <a:rPr>
                <a:solidFill>
                  <a:prstClr val="white"/>
                </a:solidFill>
              </a:rPr>
              <a:pPr/>
              <a:t>6/30/2006</a:t>
            </a:fld>
            <a:endParaRPr>
              <a:solidFill>
                <a:prstClr val="white"/>
              </a:solidFill>
            </a:endParaRPr>
          </a:p>
        </p:txBody>
      </p:sp>
      <p:sp>
        <p:nvSpPr>
          <p:cNvPr id="11" name="Rectangle 4"/>
          <p:cNvSpPr>
            <a:spLocks noGrp="1"/>
          </p:cNvSpPr>
          <p:nvPr>
            <p:ph type="ftr" sz="quarter" idx="11"/>
          </p:nvPr>
        </p:nvSpPr>
        <p:spPr/>
        <p:txBody>
          <a:bodyPr vert="horz"/>
          <a:lstStyle>
            <a:extLst/>
          </a:lstStyle>
          <a:p>
            <a:endParaRPr>
              <a:solidFill>
                <a:prstClr val="white"/>
              </a:solidFill>
            </a:endParaRPr>
          </a:p>
        </p:txBody>
      </p:sp>
      <p:sp>
        <p:nvSpPr>
          <p:cNvPr id="10" name="Rectangle 5"/>
          <p:cNvSpPr>
            <a:spLocks noGrp="1"/>
          </p:cNvSpPr>
          <p:nvPr>
            <p:ph type="sldNum" sz="quarter" idx="12"/>
          </p:nvPr>
        </p:nvSpPr>
        <p:spPr/>
        <p:txBody>
          <a:bodyPr vert="horz"/>
          <a:lstStyle>
            <a:extLst/>
          </a:lstStyle>
          <a:p>
            <a:fld id="{C75B88FA-3392-4D65-A457-DB2A9953195B}" type="slidenum">
              <a:rPr>
                <a:solidFill>
                  <a:prstClr val="white"/>
                </a:solidFill>
              </a:rPr>
              <a:pPr/>
              <a:t>‹#›</a:t>
            </a:fld>
            <a:endParaRPr>
              <a:solidFill>
                <a:prstClr val="white"/>
              </a:solidFill>
            </a:endParaRPr>
          </a:p>
        </p:txBody>
      </p:sp>
      <p:sp>
        <p:nvSpPr>
          <p:cNvPr id="27" name="Question"/>
          <p:cNvSpPr>
            <a:spLocks noGrp="1"/>
          </p:cNvSpPr>
          <p:nvPr>
            <p:ph type="title" hasCustomPrompt="1"/>
          </p:nvPr>
        </p:nvSpPr>
        <p:spPr>
          <a:xfrm>
            <a:off x="228600" y="457200"/>
            <a:ext cx="8229600" cy="1143000"/>
          </a:xfrm>
        </p:spPr>
        <p:txBody>
          <a:bodyPr rtlCol="0" anchor="ctr"/>
          <a:lstStyle>
            <a:lvl1pPr algn="l" eaLnBrk="1" latinLnBrk="0" hangingPunct="1">
              <a:defRPr kumimoji="0" lang="ru-RU" i="1">
                <a:solidFill>
                  <a:schemeClr val="tx1">
                    <a:shade val="75000"/>
                  </a:schemeClr>
                </a:solidFill>
              </a:defRPr>
            </a:lvl1pPr>
            <a:extLst/>
          </a:lstStyle>
          <a:p>
            <a:r>
              <a:rPr kumimoji="0" lang="ru-RU"/>
              <a:t>Вопрос</a:t>
            </a:r>
          </a:p>
        </p:txBody>
      </p:sp>
      <p:sp>
        <p:nvSpPr>
          <p:cNvPr id="8" name="Answer Base"/>
          <p:cNvSpPr txBox="1"/>
          <p:nvPr userDrawn="1"/>
        </p:nvSpPr>
        <p:spPr>
          <a:xfrm>
            <a:off x="182880" y="1676400"/>
            <a:ext cx="8321040" cy="1828800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extLst/>
          </a:lstStyle>
          <a:p>
            <a:pPr algn="ctr">
              <a:spcBef>
                <a:spcPct val="20000"/>
              </a:spcBef>
            </a:pPr>
            <a:r>
              <a:rPr lang="ru-RU" sz="7200">
                <a:solidFill>
                  <a:prstClr val="white">
                    <a:alpha val="40000"/>
                  </a:prstClr>
                </a:solidFill>
              </a:rPr>
              <a:t>ПРАВИЛЬНО или НЕПРАВИЛЬНО?</a:t>
            </a:r>
          </a:p>
        </p:txBody>
      </p:sp>
      <p:sp>
        <p:nvSpPr>
          <p:cNvPr id="7" name="Answer"/>
          <p:cNvSpPr/>
          <p:nvPr userDrawn="1"/>
        </p:nvSpPr>
        <p:spPr>
          <a:xfrm>
            <a:off x="182880" y="1676400"/>
            <a:ext cx="8321040" cy="1200329"/>
          </a:xfrm>
          <a:prstGeom prst="rect">
            <a:avLst/>
          </a:prstGeom>
        </p:spPr>
        <p:txBody>
          <a:bodyPr wrap="square">
            <a:spAutoFit/>
          </a:bodyPr>
          <a:lstStyle>
            <a:extLst/>
          </a:lstStyle>
          <a:p>
            <a:pPr algn="ctr">
              <a:spcBef>
                <a:spcPct val="20000"/>
              </a:spcBef>
            </a:pPr>
            <a:r>
              <a:rPr lang="ru-RU" sz="7200">
                <a:ln w="0">
                  <a:solidFill>
                    <a:srgbClr val="FFFFFF"/>
                  </a:solidFill>
                  <a:prstDash val="solid"/>
                </a:ln>
                <a:gradFill flip="none">
                  <a:gsLst>
                    <a:gs pos="40000">
                      <a:srgbClr val="FA8D3D">
                        <a:shade val="80000"/>
                      </a:srgbClr>
                    </a:gs>
                    <a:gs pos="45000">
                      <a:srgbClr val="FA8D3D">
                        <a:shade val="100000"/>
                      </a:srgbClr>
                    </a:gs>
                  </a:gsLst>
                  <a:lin ang="16200000"/>
                </a:gradFill>
                <a:effectLst>
                  <a:outerShdw blurRad="23036" dist="23036" dir="5400000" algn="tl">
                    <a:srgbClr val="656565">
                      <a:alpha val="65000"/>
                    </a:srgbClr>
                  </a:outerShdw>
                  <a:reflection blurRad="12700" stA="25000" endPos="55000" dist="5000" dir="5400000" sy="-100000" algn="bl" rotWithShape="0"/>
                </a:effectLst>
              </a:rPr>
              <a:t>ПРАВИЛЬНО </a:t>
            </a:r>
            <a:r>
              <a:rPr lang="ru-RU" sz="7200">
                <a:solidFill>
                  <a:prstClr val="white">
                    <a:alpha val="40000"/>
                  </a:prstClr>
                </a:solidFill>
              </a:rPr>
              <a:t>или НЕПРАВИЛЬНО?</a:t>
            </a:r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5647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равильно или неправильно (ответ: неправильно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"/>
          <p:cNvSpPr>
            <a:spLocks noGrp="1"/>
          </p:cNvSpPr>
          <p:nvPr>
            <p:ph type="dt" sz="half" idx="10"/>
          </p:nvPr>
        </p:nvSpPr>
        <p:spPr/>
        <p:txBody>
          <a:bodyPr vert="horz"/>
          <a:lstStyle>
            <a:lvl1pPr algn="r" eaLnBrk="1" latinLnBrk="0" hangingPunct="1">
              <a:defRPr kumimoji="0" lang="ru-RU"/>
            </a:lvl1pPr>
            <a:extLst/>
          </a:lstStyle>
          <a:p>
            <a:fld id="{1BEBB2CB-903D-46EF-8227-E770ED8FF514}" type="datetimeFigureOut">
              <a:rPr>
                <a:solidFill>
                  <a:prstClr val="white"/>
                </a:solidFill>
              </a:rPr>
              <a:pPr/>
              <a:t>6/30/2006</a:t>
            </a:fld>
            <a:endParaRPr>
              <a:solidFill>
                <a:prstClr val="white"/>
              </a:solidFill>
            </a:endParaRPr>
          </a:p>
        </p:txBody>
      </p:sp>
      <p:sp>
        <p:nvSpPr>
          <p:cNvPr id="2" name="Rectangle 4"/>
          <p:cNvSpPr>
            <a:spLocks noGrp="1"/>
          </p:cNvSpPr>
          <p:nvPr>
            <p:ph type="ftr" sz="quarter" idx="11"/>
          </p:nvPr>
        </p:nvSpPr>
        <p:spPr/>
        <p:txBody>
          <a:bodyPr vert="horz"/>
          <a:lstStyle>
            <a:extLst/>
          </a:lstStyle>
          <a:p>
            <a:endParaRPr>
              <a:solidFill>
                <a:prstClr val="white"/>
              </a:solidFill>
            </a:endParaRPr>
          </a:p>
        </p:txBody>
      </p:sp>
      <p:sp>
        <p:nvSpPr>
          <p:cNvPr id="28" name="Rectangle 5"/>
          <p:cNvSpPr>
            <a:spLocks noGrp="1"/>
          </p:cNvSpPr>
          <p:nvPr>
            <p:ph type="sldNum" sz="quarter" idx="12"/>
          </p:nvPr>
        </p:nvSpPr>
        <p:spPr/>
        <p:txBody>
          <a:bodyPr vert="horz"/>
          <a:lstStyle>
            <a:extLst/>
          </a:lstStyle>
          <a:p>
            <a:fld id="{C75B88FA-3392-4D65-A457-DB2A9953195B}" type="slidenum">
              <a:rPr>
                <a:solidFill>
                  <a:prstClr val="white"/>
                </a:solidFill>
              </a:rPr>
              <a:pPr/>
              <a:t>‹#›</a:t>
            </a:fld>
            <a:endParaRPr>
              <a:solidFill>
                <a:prstClr val="white"/>
              </a:solidFill>
            </a:endParaRPr>
          </a:p>
        </p:txBody>
      </p:sp>
      <p:sp>
        <p:nvSpPr>
          <p:cNvPr id="6" name="Question"/>
          <p:cNvSpPr>
            <a:spLocks noGrp="1"/>
          </p:cNvSpPr>
          <p:nvPr>
            <p:ph type="title" hasCustomPrompt="1"/>
          </p:nvPr>
        </p:nvSpPr>
        <p:spPr>
          <a:xfrm>
            <a:off x="228600" y="457200"/>
            <a:ext cx="8229600" cy="1143000"/>
          </a:xfrm>
        </p:spPr>
        <p:txBody>
          <a:bodyPr rtlCol="0" anchor="ctr"/>
          <a:lstStyle>
            <a:lvl1pPr algn="l" eaLnBrk="1" latinLnBrk="0" hangingPunct="1">
              <a:defRPr kumimoji="0" lang="ru-RU" i="1">
                <a:solidFill>
                  <a:schemeClr val="tx1">
                    <a:shade val="75000"/>
                  </a:schemeClr>
                </a:solidFill>
              </a:defRPr>
            </a:lvl1pPr>
            <a:extLst/>
          </a:lstStyle>
          <a:p>
            <a:r>
              <a:rPr kumimoji="0" lang="ru-RU"/>
              <a:t>Вопрос</a:t>
            </a:r>
          </a:p>
        </p:txBody>
      </p:sp>
      <p:sp>
        <p:nvSpPr>
          <p:cNvPr id="29" name="Answer Base"/>
          <p:cNvSpPr txBox="1"/>
          <p:nvPr userDrawn="1"/>
        </p:nvSpPr>
        <p:spPr>
          <a:xfrm>
            <a:off x="228600" y="1600200"/>
            <a:ext cx="8229600" cy="1293926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extLst/>
          </a:lstStyle>
          <a:p>
            <a:pPr algn="ctr">
              <a:spcBef>
                <a:spcPct val="20000"/>
              </a:spcBef>
            </a:pPr>
            <a:r>
              <a:rPr lang="ru-RU" sz="7200">
                <a:solidFill>
                  <a:prstClr val="white">
                    <a:alpha val="40000"/>
                  </a:prstClr>
                </a:solidFill>
              </a:rPr>
              <a:t>ПРАВИЛЬНО или НЕПРАВИЛЬНО?</a:t>
            </a:r>
          </a:p>
        </p:txBody>
      </p:sp>
      <p:sp>
        <p:nvSpPr>
          <p:cNvPr id="7" name="Answer"/>
          <p:cNvSpPr/>
          <p:nvPr userDrawn="1"/>
        </p:nvSpPr>
        <p:spPr>
          <a:xfrm>
            <a:off x="228600" y="1600200"/>
            <a:ext cx="8229600" cy="1200329"/>
          </a:xfrm>
          <a:prstGeom prst="rect">
            <a:avLst/>
          </a:prstGeom>
        </p:spPr>
        <p:txBody>
          <a:bodyPr wrap="square">
            <a:spAutoFit/>
          </a:bodyPr>
          <a:lstStyle>
            <a:extLst/>
          </a:lstStyle>
          <a:p>
            <a:pPr algn="ctr"/>
            <a:r>
              <a:rPr lang="ru-RU" sz="7200">
                <a:solidFill>
                  <a:prstClr val="white">
                    <a:alpha val="40000"/>
                  </a:prstClr>
                </a:solidFill>
              </a:rPr>
              <a:t>ПРАВИЛЬНО или </a:t>
            </a:r>
            <a:r>
              <a:rPr lang="ru-RU" sz="7200">
                <a:ln w="0">
                  <a:solidFill>
                    <a:srgbClr val="FFFFFF"/>
                  </a:solidFill>
                  <a:prstDash val="solid"/>
                </a:ln>
                <a:gradFill flip="none">
                  <a:gsLst>
                    <a:gs pos="40000">
                      <a:srgbClr val="FA8D3D">
                        <a:shade val="80000"/>
                      </a:srgbClr>
                    </a:gs>
                    <a:gs pos="45000">
                      <a:srgbClr val="FA8D3D">
                        <a:shade val="100000"/>
                      </a:srgbClr>
                    </a:gs>
                  </a:gsLst>
                  <a:lin ang="16200000"/>
                </a:gradFill>
                <a:effectLst>
                  <a:outerShdw blurRad="23036" dist="23036" dir="5400000" algn="tl">
                    <a:srgbClr val="656565">
                      <a:alpha val="65000"/>
                    </a:srgbClr>
                  </a:outerShdw>
                  <a:reflection blurRad="12700" stA="25000" endPos="55000" dist="5000" dir="5400000" sy="-100000" algn="bl" rotWithShape="0"/>
                </a:effectLst>
              </a:rPr>
              <a:t>НЕПРАВИЛЬНО</a:t>
            </a:r>
            <a:r>
              <a:rPr lang="ru-RU" sz="7200">
                <a:solidFill>
                  <a:prstClr val="white">
                    <a:alpha val="40000"/>
                  </a:prstClr>
                </a:solidFill>
              </a:rPr>
              <a:t>?</a:t>
            </a:r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3429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7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25065-E990-4A2C-A486-757D1170B670}" type="datetimeFigureOut">
              <a:rPr lang="ru-RU" smtClean="0"/>
              <a:t>10.11.2014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71729-5511-40DC-8B1B-A7D4B78CD8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710568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Несколько вариант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Grp="1"/>
          </p:cNvSpPr>
          <p:nvPr>
            <p:ph type="title" hasCustomPrompt="1"/>
          </p:nvPr>
        </p:nvSpPr>
        <p:spPr>
          <a:xfrm>
            <a:off x="685800" y="228600"/>
            <a:ext cx="7696200" cy="1371600"/>
          </a:xfrm>
        </p:spPr>
        <p:txBody>
          <a:bodyPr vert="horz"/>
          <a:lstStyle>
            <a:lvl1pPr algn="l" eaLnBrk="1" latinLnBrk="0" hangingPunct="1">
              <a:defRPr kumimoji="0" lang="ru-RU" i="1" baseline="0"/>
            </a:lvl1pPr>
            <a:extLst/>
          </a:lstStyle>
          <a:p>
            <a:r>
              <a:rPr kumimoji="0" lang="ru-RU"/>
              <a:t>Вопрос</a:t>
            </a:r>
          </a:p>
        </p:txBody>
      </p:sp>
      <p:sp>
        <p:nvSpPr>
          <p:cNvPr id="31" name="Rectangle 3"/>
          <p:cNvSpPr>
            <a:spLocks noGrp="1"/>
          </p:cNvSpPr>
          <p:nvPr>
            <p:ph type="dt" sz="half" idx="10"/>
          </p:nvPr>
        </p:nvSpPr>
        <p:spPr/>
        <p:txBody>
          <a:bodyPr vert="horz"/>
          <a:lstStyle>
            <a:lvl1pPr algn="r" eaLnBrk="1" latinLnBrk="0" hangingPunct="1">
              <a:defRPr kumimoji="0" lang="ru-RU"/>
            </a:lvl1pPr>
            <a:extLst/>
          </a:lstStyle>
          <a:p>
            <a:fld id="{1BEBB2CB-903D-46EF-8227-E770ED8FF514}" type="datetimeFigureOut">
              <a:rPr>
                <a:solidFill>
                  <a:prstClr val="white"/>
                </a:solidFill>
              </a:rPr>
              <a:pPr/>
              <a:t>6/30/2006</a:t>
            </a:fld>
            <a:endParaRPr>
              <a:solidFill>
                <a:prstClr val="white"/>
              </a:solidFill>
            </a:endParaRPr>
          </a:p>
        </p:txBody>
      </p:sp>
      <p:sp>
        <p:nvSpPr>
          <p:cNvPr id="26" name="Rectangle 4"/>
          <p:cNvSpPr>
            <a:spLocks noGrp="1"/>
          </p:cNvSpPr>
          <p:nvPr>
            <p:ph type="ftr" sz="quarter" idx="11"/>
          </p:nvPr>
        </p:nvSpPr>
        <p:spPr/>
        <p:txBody>
          <a:bodyPr vert="horz"/>
          <a:lstStyle>
            <a:extLst/>
          </a:lstStyle>
          <a:p>
            <a:endParaRPr>
              <a:solidFill>
                <a:prstClr val="white"/>
              </a:solidFill>
            </a:endParaRPr>
          </a:p>
        </p:txBody>
      </p:sp>
      <p:sp>
        <p:nvSpPr>
          <p:cNvPr id="9" name="Rectangle 5"/>
          <p:cNvSpPr>
            <a:spLocks noGrp="1"/>
          </p:cNvSpPr>
          <p:nvPr>
            <p:ph type="sldNum" sz="quarter" idx="12"/>
          </p:nvPr>
        </p:nvSpPr>
        <p:spPr/>
        <p:txBody>
          <a:bodyPr vert="horz"/>
          <a:lstStyle>
            <a:extLst/>
          </a:lstStyle>
          <a:p>
            <a:fld id="{C75B88FA-3392-4D65-A457-DB2A9953195B}" type="slidenum">
              <a:rPr>
                <a:solidFill>
                  <a:prstClr val="white"/>
                </a:solidFill>
              </a:rPr>
              <a:pPr/>
              <a:t>‹#›</a:t>
            </a:fld>
            <a:endParaRPr>
              <a:solidFill>
                <a:prstClr val="white"/>
              </a:solidFill>
            </a:endParaRPr>
          </a:p>
        </p:txBody>
      </p:sp>
      <p:sp>
        <p:nvSpPr>
          <p:cNvPr id="10" name="Rectangle 10"/>
          <p:cNvSpPr txBox="1"/>
          <p:nvPr userDrawn="1"/>
        </p:nvSpPr>
        <p:spPr>
          <a:xfrm>
            <a:off x="457200" y="2057400"/>
            <a:ext cx="685800" cy="492443"/>
          </a:xfrm>
          <a:prstGeom prst="rect">
            <a:avLst/>
          </a:prstGeom>
          <a:noFill/>
        </p:spPr>
        <p:txBody>
          <a:bodyPr wrap="square" tIns="91440" bIns="91440" rtlCol="0">
            <a:spAutoFit/>
          </a:bodyPr>
          <a:lstStyle>
            <a:extLst/>
          </a:lstStyle>
          <a:p>
            <a:pPr algn="r"/>
            <a:r>
              <a:rPr lang="ru-RU" sz="2000" b="1">
                <a:ln>
                  <a:solidFill>
                    <a:srgbClr val="F4E7ED"/>
                  </a:solidFill>
                </a:ln>
                <a:solidFill>
                  <a:srgbClr val="B13F9A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А</a:t>
            </a:r>
          </a:p>
        </p:txBody>
      </p:sp>
      <p:sp>
        <p:nvSpPr>
          <p:cNvPr id="15" name="Rectangle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43000" y="4800600"/>
            <a:ext cx="7086600" cy="457200"/>
          </a:xfrm>
        </p:spPr>
        <p:txBody>
          <a:bodyPr rtlCol="0" anchor="ctr"/>
          <a:lstStyle>
            <a:lvl1pPr marL="0" indent="0" eaLnBrk="1" latinLnBrk="0" hangingPunct="1">
              <a:buFontTx/>
              <a:buNone/>
              <a:defRPr kumimoji="0" lang="ru-RU" i="0" baseline="0"/>
            </a:lvl1pPr>
            <a:extLst/>
          </a:lstStyle>
          <a:p>
            <a:pPr lvl="0"/>
            <a:r>
              <a:rPr kumimoji="0" lang="ru-RU"/>
              <a:t>Неправильный ответ</a:t>
            </a:r>
          </a:p>
        </p:txBody>
      </p:sp>
      <p:sp>
        <p:nvSpPr>
          <p:cNvPr id="16" name="Rectangle 13"/>
          <p:cNvSpPr>
            <a:spLocks noGrp="1"/>
          </p:cNvSpPr>
          <p:nvPr>
            <p:ph type="body" sz="quarter" idx="18" hasCustomPrompt="1"/>
          </p:nvPr>
        </p:nvSpPr>
        <p:spPr>
          <a:xfrm>
            <a:off x="1143000" y="4114800"/>
            <a:ext cx="7086600" cy="457200"/>
          </a:xfrm>
        </p:spPr>
        <p:txBody>
          <a:bodyPr rtlCol="0" anchor="ctr"/>
          <a:lstStyle>
            <a:lvl1pPr marL="0" indent="0" eaLnBrk="1" latinLnBrk="0" hangingPunct="1">
              <a:buFontTx/>
              <a:buNone/>
              <a:defRPr kumimoji="0" lang="ru-RU" i="0" baseline="0"/>
            </a:lvl1pPr>
            <a:extLst/>
          </a:lstStyle>
          <a:p>
            <a:pPr lvl="0"/>
            <a:r>
              <a:rPr kumimoji="0" lang="ru-RU"/>
              <a:t>Неправильный ответ</a:t>
            </a:r>
          </a:p>
        </p:txBody>
      </p:sp>
      <p:sp>
        <p:nvSpPr>
          <p:cNvPr id="17" name="Rectangle 13"/>
          <p:cNvSpPr>
            <a:spLocks noGrp="1"/>
          </p:cNvSpPr>
          <p:nvPr>
            <p:ph type="body" sz="quarter" idx="19" hasCustomPrompt="1"/>
          </p:nvPr>
        </p:nvSpPr>
        <p:spPr>
          <a:xfrm>
            <a:off x="1143000" y="3429000"/>
            <a:ext cx="7086600" cy="457200"/>
          </a:xfrm>
        </p:spPr>
        <p:txBody>
          <a:bodyPr rtlCol="0" anchor="ctr"/>
          <a:lstStyle>
            <a:lvl1pPr marL="0" indent="0" eaLnBrk="1" latinLnBrk="0" hangingPunct="1">
              <a:buFontTx/>
              <a:buNone/>
              <a:defRPr kumimoji="0" lang="ru-RU" i="0" baseline="0"/>
            </a:lvl1pPr>
            <a:extLst/>
          </a:lstStyle>
          <a:p>
            <a:pPr lvl="0"/>
            <a:r>
              <a:rPr kumimoji="0" lang="ru-RU"/>
              <a:t>Неправильный ответ</a:t>
            </a:r>
          </a:p>
        </p:txBody>
      </p:sp>
      <p:sp>
        <p:nvSpPr>
          <p:cNvPr id="18" name="Rectangle 13"/>
          <p:cNvSpPr>
            <a:spLocks noGrp="1"/>
          </p:cNvSpPr>
          <p:nvPr>
            <p:ph type="body" sz="quarter" idx="20" hasCustomPrompt="1"/>
          </p:nvPr>
        </p:nvSpPr>
        <p:spPr>
          <a:xfrm>
            <a:off x="1143000" y="2743200"/>
            <a:ext cx="7086600" cy="457200"/>
          </a:xfrm>
        </p:spPr>
        <p:txBody>
          <a:bodyPr rtlCol="0" anchor="ctr"/>
          <a:lstStyle>
            <a:lvl1pPr marL="0" indent="0" eaLnBrk="1" latinLnBrk="0" hangingPunct="1">
              <a:buFontTx/>
              <a:buNone/>
              <a:defRPr kumimoji="0" lang="ru-RU" i="0" baseline="0"/>
            </a:lvl1pPr>
            <a:extLst/>
          </a:lstStyle>
          <a:p>
            <a:pPr lvl="0"/>
            <a:r>
              <a:rPr kumimoji="0" lang="ru-RU"/>
              <a:t>Неправильный ответ</a:t>
            </a:r>
          </a:p>
        </p:txBody>
      </p:sp>
      <p:sp>
        <p:nvSpPr>
          <p:cNvPr id="19" name="Rectangle 13"/>
          <p:cNvSpPr>
            <a:spLocks noGrp="1"/>
          </p:cNvSpPr>
          <p:nvPr>
            <p:ph type="body" sz="quarter" idx="21" hasCustomPrompt="1"/>
          </p:nvPr>
        </p:nvSpPr>
        <p:spPr>
          <a:xfrm>
            <a:off x="1143000" y="2057400"/>
            <a:ext cx="7086600" cy="457200"/>
          </a:xfrm>
        </p:spPr>
        <p:txBody>
          <a:bodyPr rtlCol="0" anchor="ctr"/>
          <a:lstStyle>
            <a:lvl1pPr marL="0" indent="0" eaLnBrk="1" latinLnBrk="0" hangingPunct="1">
              <a:buFontTx/>
              <a:buNone/>
              <a:defRPr kumimoji="0" lang="ru-RU" i="0" baseline="0"/>
            </a:lvl1pPr>
            <a:extLst/>
          </a:lstStyle>
          <a:p>
            <a:pPr lvl="0"/>
            <a:r>
              <a:rPr kumimoji="0" lang="ru-RU"/>
              <a:t>Введите правильный ответ (затем измените порядок вариантов)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457200" y="2707957"/>
            <a:ext cx="685800" cy="492443"/>
          </a:xfrm>
          <a:prstGeom prst="rect">
            <a:avLst/>
          </a:prstGeom>
          <a:noFill/>
        </p:spPr>
        <p:txBody>
          <a:bodyPr wrap="square" tIns="91440" bIns="91440" rtlCol="0">
            <a:spAutoFit/>
          </a:bodyPr>
          <a:lstStyle>
            <a:extLst/>
          </a:lstStyle>
          <a:p>
            <a:pPr algn="r"/>
            <a:r>
              <a:rPr lang="ru-RU" sz="2000" b="1">
                <a:ln>
                  <a:solidFill>
                    <a:srgbClr val="F4E7ED"/>
                  </a:solidFill>
                </a:ln>
                <a:solidFill>
                  <a:srgbClr val="B13F9A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Б</a:t>
            </a:r>
          </a:p>
        </p:txBody>
      </p:sp>
      <p:sp>
        <p:nvSpPr>
          <p:cNvPr id="14" name="TextBox 13"/>
          <p:cNvSpPr txBox="1"/>
          <p:nvPr userDrawn="1"/>
        </p:nvSpPr>
        <p:spPr>
          <a:xfrm>
            <a:off x="457200" y="3429000"/>
            <a:ext cx="685800" cy="492443"/>
          </a:xfrm>
          <a:prstGeom prst="rect">
            <a:avLst/>
          </a:prstGeom>
          <a:noFill/>
        </p:spPr>
        <p:txBody>
          <a:bodyPr wrap="square" tIns="91440" bIns="91440" rtlCol="0">
            <a:spAutoFit/>
          </a:bodyPr>
          <a:lstStyle>
            <a:extLst/>
          </a:lstStyle>
          <a:p>
            <a:pPr algn="r"/>
            <a:r>
              <a:rPr lang="ru-RU" sz="2000" b="1">
                <a:ln>
                  <a:solidFill>
                    <a:srgbClr val="F4E7ED"/>
                  </a:solidFill>
                </a:ln>
                <a:solidFill>
                  <a:srgbClr val="B13F9A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В</a:t>
            </a:r>
          </a:p>
        </p:txBody>
      </p:sp>
      <p:sp>
        <p:nvSpPr>
          <p:cNvPr id="20" name="TextBox 19"/>
          <p:cNvSpPr txBox="1"/>
          <p:nvPr userDrawn="1"/>
        </p:nvSpPr>
        <p:spPr>
          <a:xfrm>
            <a:off x="457200" y="4114800"/>
            <a:ext cx="685800" cy="492443"/>
          </a:xfrm>
          <a:prstGeom prst="rect">
            <a:avLst/>
          </a:prstGeom>
          <a:noFill/>
        </p:spPr>
        <p:txBody>
          <a:bodyPr wrap="square" tIns="91440" bIns="91440" rtlCol="0">
            <a:spAutoFit/>
          </a:bodyPr>
          <a:lstStyle>
            <a:extLst/>
          </a:lstStyle>
          <a:p>
            <a:pPr algn="r"/>
            <a:r>
              <a:rPr lang="ru-RU" sz="2000" b="1">
                <a:ln>
                  <a:solidFill>
                    <a:srgbClr val="F4E7ED"/>
                  </a:solidFill>
                </a:ln>
                <a:solidFill>
                  <a:srgbClr val="B13F9A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Г</a:t>
            </a:r>
          </a:p>
        </p:txBody>
      </p:sp>
      <p:sp>
        <p:nvSpPr>
          <p:cNvPr id="21" name="TextBox 20"/>
          <p:cNvSpPr txBox="1"/>
          <p:nvPr userDrawn="1"/>
        </p:nvSpPr>
        <p:spPr>
          <a:xfrm>
            <a:off x="457200" y="4800600"/>
            <a:ext cx="685800" cy="492443"/>
          </a:xfrm>
          <a:prstGeom prst="rect">
            <a:avLst/>
          </a:prstGeom>
          <a:noFill/>
        </p:spPr>
        <p:txBody>
          <a:bodyPr wrap="square" tIns="91440" bIns="91440" rtlCol="0">
            <a:spAutoFit/>
          </a:bodyPr>
          <a:lstStyle>
            <a:extLst/>
          </a:lstStyle>
          <a:p>
            <a:pPr algn="r"/>
            <a:r>
              <a:rPr lang="ru-RU" sz="2000" b="1">
                <a:ln>
                  <a:solidFill>
                    <a:srgbClr val="F4E7ED"/>
                  </a:solidFill>
                </a:ln>
                <a:solidFill>
                  <a:srgbClr val="B13F9A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Д</a:t>
            </a:r>
          </a:p>
        </p:txBody>
      </p:sp>
    </p:spTree>
    <p:extLst>
      <p:ext uri="{BB962C8B-B14F-4D97-AF65-F5344CB8AC3E}">
        <p14:creationId xmlns:p14="http://schemas.microsoft.com/office/powerpoint/2010/main" val="3880084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>
        <p:tmplLst>
          <p:tmpl lvl="1">
            <p:tnLst>
              <p:par>
                <p:cTn presetID="10" presetClass="exit" presetSubtype="0" fill="hold" nodeType="afterEffect">
                  <p:stCondLst>
                    <p:cond delay="0"/>
                  </p:stCondLst>
                  <p:childTnLst>
                    <p:animEffect transition="out" filter="fade">
                      <p:cBhvr>
                        <p:cTn dur="1000"/>
                        <p:tgtEl>
                          <p:spTgt spid="15"/>
                        </p:tgtEl>
                      </p:cBhvr>
                    </p:animEffect>
                    <p:set>
                      <p:cBhvr>
                        <p:cTn dur="1" fill="hold">
                          <p:stCondLst>
                            <p:cond delay="999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10" presetClass="exit" presetSubtype="0" fill="hold" nodeType="afterEffect">
                  <p:stCondLst>
                    <p:cond delay="0"/>
                  </p:stCondLst>
                  <p:childTnLst>
                    <p:animEffect transition="out" filter="fade">
                      <p:cBhvr>
                        <p:cTn dur="1000"/>
                        <p:tgtEl>
                          <p:spTgt spid="16"/>
                        </p:tgtEl>
                      </p:cBhvr>
                    </p:animEffect>
                    <p:set>
                      <p:cBhvr>
                        <p:cTn dur="1" fill="hold">
                          <p:stCondLst>
                            <p:cond delay="999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10" presetClass="exit" presetSubtype="0" fill="hold" nodeType="afterEffect">
                  <p:stCondLst>
                    <p:cond delay="0"/>
                  </p:stCondLst>
                  <p:childTnLst>
                    <p:animEffect transition="out" filter="fade">
                      <p:cBhvr>
                        <p:cTn dur="1000"/>
                        <p:tgtEl>
                          <p:spTgt spid="17"/>
                        </p:tgtEl>
                      </p:cBhvr>
                    </p:animEffect>
                    <p:set>
                      <p:cBhvr>
                        <p:cTn dur="1" fill="hold">
                          <p:stCondLst>
                            <p:cond delay="999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10" presetClass="exit" presetSubtype="0" fill="hold" nodeType="clickEffect">
                  <p:stCondLst>
                    <p:cond delay="0"/>
                  </p:stCondLst>
                  <p:childTnLst>
                    <p:animEffect transition="out" filter="fade">
                      <p:cBhvr>
                        <p:cTn dur="1000"/>
                        <p:tgtEl>
                          <p:spTgt spid="18"/>
                        </p:tgtEl>
                      </p:cBhvr>
                    </p:animEffect>
                    <p:set>
                      <p:cBhvr>
                        <p:cTn dur="1" fill="hold">
                          <p:stCondLst>
                            <p:cond delay="999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</p:tmplLst>
      </p:bldP>
    </p:bld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опоставление элемент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4"/>
          <p:cNvSpPr>
            <a:spLocks noGrp="1"/>
          </p:cNvSpPr>
          <p:nvPr>
            <p:ph type="ftr" sz="quarter" idx="11"/>
          </p:nvPr>
        </p:nvSpPr>
        <p:spPr/>
        <p:txBody>
          <a:bodyPr vert="horz"/>
          <a:lstStyle>
            <a:extLst/>
          </a:lstStyle>
          <a:p>
            <a:endParaRPr>
              <a:solidFill>
                <a:prstClr val="white"/>
              </a:solidFill>
            </a:endParaRPr>
          </a:p>
        </p:txBody>
      </p:sp>
      <p:sp>
        <p:nvSpPr>
          <p:cNvPr id="16" name="Rectangle 7"/>
          <p:cNvSpPr>
            <a:spLocks noGrp="1"/>
          </p:cNvSpPr>
          <p:nvPr>
            <p:ph type="body" sz="quarter" idx="13" hasCustomPrompt="1"/>
          </p:nvPr>
        </p:nvSpPr>
        <p:spPr>
          <a:xfrm>
            <a:off x="914400" y="20574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ru-RU"/>
            </a:lvl1pPr>
            <a:lvl2pPr eaLnBrk="1" latinLnBrk="0" hangingPunct="1">
              <a:buFontTx/>
              <a:buChar char="•"/>
              <a:defRPr kumimoji="0" lang="ru-RU"/>
            </a:lvl2pPr>
            <a:lvl3pPr eaLnBrk="1" latinLnBrk="0" hangingPunct="1">
              <a:buFontTx/>
              <a:buChar char="•"/>
              <a:defRPr kumimoji="0" lang="ru-RU"/>
            </a:lvl3pPr>
            <a:lvl4pPr eaLnBrk="1" latinLnBrk="0" hangingPunct="1">
              <a:buFontTx/>
              <a:buChar char="•"/>
              <a:defRPr kumimoji="0" lang="ru-RU"/>
            </a:lvl4pPr>
            <a:lvl5pPr eaLnBrk="1" latinLnBrk="0" hangingPunct="1">
              <a:buFontTx/>
              <a:buChar char="•"/>
              <a:defRPr kumimoji="0" lang="ru-RU"/>
            </a:lvl5pPr>
            <a:extLst/>
          </a:lstStyle>
          <a:p>
            <a:pPr lvl="0"/>
            <a:r>
              <a:rPr kumimoji="0" lang="ru-RU"/>
              <a:t>Элемент 1</a:t>
            </a:r>
          </a:p>
        </p:txBody>
      </p:sp>
      <p:sp>
        <p:nvSpPr>
          <p:cNvPr id="12" name="Rectangle 7"/>
          <p:cNvSpPr>
            <a:spLocks noGrp="1"/>
          </p:cNvSpPr>
          <p:nvPr>
            <p:ph type="body" sz="quarter" idx="14" hasCustomPrompt="1"/>
          </p:nvPr>
        </p:nvSpPr>
        <p:spPr>
          <a:xfrm>
            <a:off x="914400" y="29718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ru-RU"/>
            </a:lvl1pPr>
            <a:lvl2pPr eaLnBrk="1" latinLnBrk="0" hangingPunct="1">
              <a:buFontTx/>
              <a:buChar char="•"/>
              <a:defRPr kumimoji="0" lang="ru-RU"/>
            </a:lvl2pPr>
            <a:lvl3pPr eaLnBrk="1" latinLnBrk="0" hangingPunct="1">
              <a:buFontTx/>
              <a:buChar char="•"/>
              <a:defRPr kumimoji="0" lang="ru-RU"/>
            </a:lvl3pPr>
            <a:lvl4pPr eaLnBrk="1" latinLnBrk="0" hangingPunct="1">
              <a:buFontTx/>
              <a:buChar char="•"/>
              <a:defRPr kumimoji="0" lang="ru-RU"/>
            </a:lvl4pPr>
            <a:lvl5pPr eaLnBrk="1" latinLnBrk="0" hangingPunct="1">
              <a:buFontTx/>
              <a:buChar char="•"/>
              <a:defRPr kumimoji="0" lang="ru-RU"/>
            </a:lvl5pPr>
            <a:extLst/>
          </a:lstStyle>
          <a:p>
            <a:pPr lvl="0"/>
            <a:r>
              <a:rPr kumimoji="0" lang="ru-RU"/>
              <a:t>Элемент 2</a:t>
            </a:r>
          </a:p>
        </p:txBody>
      </p:sp>
      <p:sp>
        <p:nvSpPr>
          <p:cNvPr id="13" name="Rectangle 7"/>
          <p:cNvSpPr>
            <a:spLocks noGrp="1"/>
          </p:cNvSpPr>
          <p:nvPr>
            <p:ph type="body" sz="quarter" idx="15" hasCustomPrompt="1"/>
          </p:nvPr>
        </p:nvSpPr>
        <p:spPr>
          <a:xfrm>
            <a:off x="914400" y="38862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ru-RU"/>
            </a:lvl1pPr>
            <a:lvl2pPr eaLnBrk="1" latinLnBrk="0" hangingPunct="1">
              <a:buFontTx/>
              <a:buChar char="•"/>
              <a:defRPr kumimoji="0" lang="ru-RU"/>
            </a:lvl2pPr>
            <a:lvl3pPr eaLnBrk="1" latinLnBrk="0" hangingPunct="1">
              <a:buFontTx/>
              <a:buChar char="•"/>
              <a:defRPr kumimoji="0" lang="ru-RU"/>
            </a:lvl3pPr>
            <a:lvl4pPr eaLnBrk="1" latinLnBrk="0" hangingPunct="1">
              <a:buFontTx/>
              <a:buChar char="•"/>
              <a:defRPr kumimoji="0" lang="ru-RU"/>
            </a:lvl4pPr>
            <a:lvl5pPr eaLnBrk="1" latinLnBrk="0" hangingPunct="1">
              <a:buFontTx/>
              <a:buChar char="•"/>
              <a:defRPr kumimoji="0" lang="ru-RU"/>
            </a:lvl5pPr>
            <a:extLst/>
          </a:lstStyle>
          <a:p>
            <a:pPr lvl="0"/>
            <a:r>
              <a:rPr kumimoji="0" lang="ru-RU"/>
              <a:t>Элемент 3</a:t>
            </a:r>
          </a:p>
        </p:txBody>
      </p:sp>
      <p:sp>
        <p:nvSpPr>
          <p:cNvPr id="14" name="Rectangle 7"/>
          <p:cNvSpPr>
            <a:spLocks noGrp="1"/>
          </p:cNvSpPr>
          <p:nvPr>
            <p:ph type="body" sz="quarter" idx="16" hasCustomPrompt="1"/>
          </p:nvPr>
        </p:nvSpPr>
        <p:spPr>
          <a:xfrm>
            <a:off x="914400" y="48006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ru-RU"/>
            </a:lvl1pPr>
            <a:lvl2pPr eaLnBrk="1" latinLnBrk="0" hangingPunct="1">
              <a:buFontTx/>
              <a:buChar char="•"/>
              <a:defRPr kumimoji="0" lang="ru-RU"/>
            </a:lvl2pPr>
            <a:lvl3pPr eaLnBrk="1" latinLnBrk="0" hangingPunct="1">
              <a:buFontTx/>
              <a:buChar char="•"/>
              <a:defRPr kumimoji="0" lang="ru-RU"/>
            </a:lvl3pPr>
            <a:lvl4pPr eaLnBrk="1" latinLnBrk="0" hangingPunct="1">
              <a:buFontTx/>
              <a:buChar char="•"/>
              <a:defRPr kumimoji="0" lang="ru-RU"/>
            </a:lvl4pPr>
            <a:lvl5pPr eaLnBrk="1" latinLnBrk="0" hangingPunct="1">
              <a:buFontTx/>
              <a:buChar char="•"/>
              <a:defRPr kumimoji="0" lang="ru-RU"/>
            </a:lvl5pPr>
            <a:extLst/>
          </a:lstStyle>
          <a:p>
            <a:pPr lvl="0"/>
            <a:r>
              <a:rPr kumimoji="0" lang="ru-RU"/>
              <a:t>Элемент 4</a:t>
            </a:r>
          </a:p>
        </p:txBody>
      </p:sp>
      <p:sp>
        <p:nvSpPr>
          <p:cNvPr id="10" name="Rectangle 7"/>
          <p:cNvSpPr>
            <a:spLocks noGrp="1"/>
          </p:cNvSpPr>
          <p:nvPr>
            <p:ph type="body" sz="quarter" idx="17" hasCustomPrompt="1"/>
          </p:nvPr>
        </p:nvSpPr>
        <p:spPr>
          <a:xfrm>
            <a:off x="914400" y="57150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ru-RU"/>
            </a:lvl1pPr>
            <a:lvl2pPr eaLnBrk="1" latinLnBrk="0" hangingPunct="1">
              <a:buFontTx/>
              <a:buChar char="•"/>
              <a:defRPr kumimoji="0" lang="ru-RU"/>
            </a:lvl2pPr>
            <a:lvl3pPr eaLnBrk="1" latinLnBrk="0" hangingPunct="1">
              <a:buFontTx/>
              <a:buChar char="•"/>
              <a:defRPr kumimoji="0" lang="ru-RU"/>
            </a:lvl3pPr>
            <a:lvl4pPr eaLnBrk="1" latinLnBrk="0" hangingPunct="1">
              <a:buFontTx/>
              <a:buChar char="•"/>
              <a:defRPr kumimoji="0" lang="ru-RU"/>
            </a:lvl4pPr>
            <a:lvl5pPr eaLnBrk="1" latinLnBrk="0" hangingPunct="1">
              <a:buFontTx/>
              <a:buChar char="•"/>
              <a:defRPr kumimoji="0" lang="ru-RU"/>
            </a:lvl5pPr>
            <a:extLst/>
          </a:lstStyle>
          <a:p>
            <a:pPr lvl="0"/>
            <a:r>
              <a:rPr kumimoji="0" lang="ru-RU"/>
              <a:t>Элемент 5</a:t>
            </a:r>
          </a:p>
        </p:txBody>
      </p:sp>
      <p:sp>
        <p:nvSpPr>
          <p:cNvPr id="20" name="Rectangle 3"/>
          <p:cNvSpPr>
            <a:spLocks noGrp="1"/>
          </p:cNvSpPr>
          <p:nvPr>
            <p:ph type="dt" sz="half" idx="10"/>
          </p:nvPr>
        </p:nvSpPr>
        <p:spPr/>
        <p:txBody>
          <a:bodyPr vert="horz"/>
          <a:lstStyle>
            <a:lvl1pPr algn="r" eaLnBrk="1" latinLnBrk="0" hangingPunct="1">
              <a:defRPr kumimoji="0" lang="ru-RU"/>
            </a:lvl1pPr>
            <a:extLst/>
          </a:lstStyle>
          <a:p>
            <a:fld id="{1BEBB2CB-903D-46EF-8227-E770ED8FF514}" type="datetimeFigureOut">
              <a:rPr>
                <a:solidFill>
                  <a:prstClr val="white"/>
                </a:solidFill>
              </a:rPr>
              <a:pPr/>
              <a:t>6/30/2006</a:t>
            </a:fld>
            <a:endParaRPr>
              <a:solidFill>
                <a:prstClr val="white"/>
              </a:solidFill>
            </a:endParaRPr>
          </a:p>
        </p:txBody>
      </p:sp>
      <p:sp>
        <p:nvSpPr>
          <p:cNvPr id="15" name="Rectangle 7"/>
          <p:cNvSpPr>
            <a:spLocks noGrp="1"/>
          </p:cNvSpPr>
          <p:nvPr>
            <p:ph type="body" sz="quarter" idx="18" hasCustomPrompt="1"/>
          </p:nvPr>
        </p:nvSpPr>
        <p:spPr>
          <a:xfrm>
            <a:off x="4800600" y="20574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ru-RU"/>
            </a:lvl1pPr>
            <a:lvl2pPr eaLnBrk="1" latinLnBrk="0" hangingPunct="1">
              <a:buFontTx/>
              <a:buChar char="•"/>
              <a:defRPr kumimoji="0" lang="ru-RU"/>
            </a:lvl2pPr>
            <a:lvl3pPr eaLnBrk="1" latinLnBrk="0" hangingPunct="1">
              <a:buFontTx/>
              <a:buChar char="•"/>
              <a:defRPr kumimoji="0" lang="ru-RU"/>
            </a:lvl3pPr>
            <a:lvl4pPr eaLnBrk="1" latinLnBrk="0" hangingPunct="1">
              <a:buFontTx/>
              <a:buChar char="•"/>
              <a:defRPr kumimoji="0" lang="ru-RU"/>
            </a:lvl4pPr>
            <a:lvl5pPr eaLnBrk="1" latinLnBrk="0" hangingPunct="1">
              <a:buFontTx/>
              <a:buChar char="•"/>
              <a:defRPr kumimoji="0" lang="ru-RU"/>
            </a:lvl5pPr>
            <a:extLst/>
          </a:lstStyle>
          <a:p>
            <a:pPr lvl="0"/>
            <a:r>
              <a:rPr kumimoji="0" lang="ru-RU"/>
              <a:t>Сопоставленный элемент 5</a:t>
            </a:r>
          </a:p>
        </p:txBody>
      </p:sp>
      <p:sp>
        <p:nvSpPr>
          <p:cNvPr id="17" name="Rectangle 7"/>
          <p:cNvSpPr>
            <a:spLocks noGrp="1"/>
          </p:cNvSpPr>
          <p:nvPr>
            <p:ph type="body" sz="quarter" idx="19" hasCustomPrompt="1"/>
          </p:nvPr>
        </p:nvSpPr>
        <p:spPr>
          <a:xfrm>
            <a:off x="4800600" y="29718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ru-RU"/>
            </a:lvl1pPr>
            <a:lvl2pPr eaLnBrk="1" latinLnBrk="0" hangingPunct="1">
              <a:buFontTx/>
              <a:buChar char="•"/>
              <a:defRPr kumimoji="0" lang="ru-RU"/>
            </a:lvl2pPr>
            <a:lvl3pPr eaLnBrk="1" latinLnBrk="0" hangingPunct="1">
              <a:buFontTx/>
              <a:buChar char="•"/>
              <a:defRPr kumimoji="0" lang="ru-RU"/>
            </a:lvl3pPr>
            <a:lvl4pPr eaLnBrk="1" latinLnBrk="0" hangingPunct="1">
              <a:buFontTx/>
              <a:buChar char="•"/>
              <a:defRPr kumimoji="0" lang="ru-RU"/>
            </a:lvl4pPr>
            <a:lvl5pPr eaLnBrk="1" latinLnBrk="0" hangingPunct="1">
              <a:buFontTx/>
              <a:buChar char="•"/>
              <a:defRPr kumimoji="0" lang="ru-RU"/>
            </a:lvl5pPr>
            <a:extLst/>
          </a:lstStyle>
          <a:p>
            <a:pPr lvl="0"/>
            <a:r>
              <a:rPr kumimoji="0" lang="ru-RU"/>
              <a:t>Сопоставленный элемент 3</a:t>
            </a:r>
          </a:p>
        </p:txBody>
      </p:sp>
      <p:sp>
        <p:nvSpPr>
          <p:cNvPr id="18" name="Rectangle 7"/>
          <p:cNvSpPr>
            <a:spLocks noGrp="1"/>
          </p:cNvSpPr>
          <p:nvPr>
            <p:ph type="body" sz="quarter" idx="20" hasCustomPrompt="1"/>
          </p:nvPr>
        </p:nvSpPr>
        <p:spPr>
          <a:xfrm>
            <a:off x="4800600" y="38862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ru-RU"/>
            </a:lvl1pPr>
            <a:lvl2pPr eaLnBrk="1" latinLnBrk="0" hangingPunct="1">
              <a:buFontTx/>
              <a:buChar char="•"/>
              <a:defRPr kumimoji="0" lang="ru-RU"/>
            </a:lvl2pPr>
            <a:lvl3pPr eaLnBrk="1" latinLnBrk="0" hangingPunct="1">
              <a:buFontTx/>
              <a:buChar char="•"/>
              <a:defRPr kumimoji="0" lang="ru-RU"/>
            </a:lvl3pPr>
            <a:lvl4pPr eaLnBrk="1" latinLnBrk="0" hangingPunct="1">
              <a:buFontTx/>
              <a:buChar char="•"/>
              <a:defRPr kumimoji="0" lang="ru-RU"/>
            </a:lvl4pPr>
            <a:lvl5pPr eaLnBrk="1" latinLnBrk="0" hangingPunct="1">
              <a:buFontTx/>
              <a:buChar char="•"/>
              <a:defRPr kumimoji="0" lang="ru-RU"/>
            </a:lvl5pPr>
            <a:extLst/>
          </a:lstStyle>
          <a:p>
            <a:pPr lvl="0"/>
            <a:r>
              <a:rPr kumimoji="0" lang="ru-RU"/>
              <a:t>Сопоставленный элемент 1</a:t>
            </a:r>
          </a:p>
        </p:txBody>
      </p:sp>
      <p:sp>
        <p:nvSpPr>
          <p:cNvPr id="19" name="Rectangle 7"/>
          <p:cNvSpPr>
            <a:spLocks noGrp="1"/>
          </p:cNvSpPr>
          <p:nvPr>
            <p:ph type="body" sz="quarter" idx="21" hasCustomPrompt="1"/>
          </p:nvPr>
        </p:nvSpPr>
        <p:spPr>
          <a:xfrm>
            <a:off x="4800600" y="48006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ru-RU"/>
            </a:lvl1pPr>
            <a:lvl2pPr eaLnBrk="1" latinLnBrk="0" hangingPunct="1">
              <a:buFontTx/>
              <a:buChar char="•"/>
              <a:defRPr kumimoji="0" lang="ru-RU"/>
            </a:lvl2pPr>
            <a:lvl3pPr eaLnBrk="1" latinLnBrk="0" hangingPunct="1">
              <a:buFontTx/>
              <a:buChar char="•"/>
              <a:defRPr kumimoji="0" lang="ru-RU"/>
            </a:lvl3pPr>
            <a:lvl4pPr eaLnBrk="1" latinLnBrk="0" hangingPunct="1">
              <a:buFontTx/>
              <a:buChar char="•"/>
              <a:defRPr kumimoji="0" lang="ru-RU"/>
            </a:lvl4pPr>
            <a:lvl5pPr eaLnBrk="1" latinLnBrk="0" hangingPunct="1">
              <a:buFontTx/>
              <a:buChar char="•"/>
              <a:defRPr kumimoji="0" lang="ru-RU"/>
            </a:lvl5pPr>
            <a:extLst/>
          </a:lstStyle>
          <a:p>
            <a:pPr lvl="0"/>
            <a:r>
              <a:rPr kumimoji="0" lang="ru-RU"/>
              <a:t>Сопоставленный элемент 2</a:t>
            </a:r>
          </a:p>
        </p:txBody>
      </p:sp>
      <p:sp>
        <p:nvSpPr>
          <p:cNvPr id="21" name="Rectangle 7"/>
          <p:cNvSpPr>
            <a:spLocks noGrp="1"/>
          </p:cNvSpPr>
          <p:nvPr>
            <p:ph type="body" sz="quarter" idx="22" hasCustomPrompt="1"/>
          </p:nvPr>
        </p:nvSpPr>
        <p:spPr>
          <a:xfrm>
            <a:off x="4800600" y="57150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ru-RU"/>
            </a:lvl1pPr>
            <a:lvl2pPr eaLnBrk="1" latinLnBrk="0" hangingPunct="1">
              <a:buFontTx/>
              <a:buChar char="•"/>
              <a:defRPr kumimoji="0" lang="ru-RU"/>
            </a:lvl2pPr>
            <a:lvl3pPr eaLnBrk="1" latinLnBrk="0" hangingPunct="1">
              <a:buFontTx/>
              <a:buChar char="•"/>
              <a:defRPr kumimoji="0" lang="ru-RU"/>
            </a:lvl3pPr>
            <a:lvl4pPr eaLnBrk="1" latinLnBrk="0" hangingPunct="1">
              <a:buFontTx/>
              <a:buChar char="•"/>
              <a:defRPr kumimoji="0" lang="ru-RU"/>
            </a:lvl4pPr>
            <a:lvl5pPr eaLnBrk="1" latinLnBrk="0" hangingPunct="1">
              <a:buFontTx/>
              <a:buChar char="•"/>
              <a:defRPr kumimoji="0" lang="ru-RU"/>
            </a:lvl5pPr>
            <a:extLst/>
          </a:lstStyle>
          <a:p>
            <a:pPr lvl="0"/>
            <a:r>
              <a:rPr kumimoji="0" lang="ru-RU"/>
              <a:t>Сопоставленный элемент 4</a:t>
            </a:r>
          </a:p>
        </p:txBody>
      </p:sp>
      <p:sp>
        <p:nvSpPr>
          <p:cNvPr id="11" name="Rectangle 2"/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 algn="l" eaLnBrk="1" latinLnBrk="0" hangingPunct="1">
              <a:defRPr kumimoji="0" lang="ru-RU" i="1" baseline="0"/>
            </a:lvl1pPr>
            <a:extLst/>
          </a:lstStyle>
          <a:p>
            <a:r>
              <a:rPr kumimoji="0" lang="ru-RU"/>
              <a:t>Введите вопрос</a:t>
            </a:r>
          </a:p>
        </p:txBody>
      </p:sp>
      <p:sp>
        <p:nvSpPr>
          <p:cNvPr id="7" name="Rectangle 5"/>
          <p:cNvSpPr>
            <a:spLocks noGrp="1"/>
          </p:cNvSpPr>
          <p:nvPr>
            <p:ph type="sldNum" sz="quarter" idx="12"/>
          </p:nvPr>
        </p:nvSpPr>
        <p:spPr/>
        <p:txBody>
          <a:bodyPr vert="horz"/>
          <a:lstStyle>
            <a:extLst/>
          </a:lstStyle>
          <a:p>
            <a:fld id="{C75B88FA-3392-4D65-A457-DB2A9953195B}" type="slidenum">
              <a:rPr>
                <a:solidFill>
                  <a:prstClr val="white"/>
                </a:solidFill>
              </a:rPr>
              <a:pPr/>
              <a:t>‹#›</a:t>
            </a:fld>
            <a:endParaRPr>
              <a:solidFill>
                <a:prstClr val="white"/>
              </a:solidFill>
            </a:endParaRPr>
          </a:p>
        </p:txBody>
      </p:sp>
      <p:cxnSp>
        <p:nvCxnSpPr>
          <p:cNvPr id="23" name="Straight Connector 23"/>
          <p:cNvCxnSpPr>
            <a:stCxn id="16" idx="3"/>
            <a:endCxn id="18" idx="1"/>
          </p:cNvCxnSpPr>
          <p:nvPr/>
        </p:nvCxnSpPr>
        <p:spPr>
          <a:xfrm>
            <a:off x="3886200" y="2286000"/>
            <a:ext cx="914400" cy="1828800"/>
          </a:xfrm>
          <a:prstGeom prst="line">
            <a:avLst/>
          </a:prstGeom>
          <a:ln w="19050" cap="flat" cmpd="sng" algn="ctr">
            <a:solidFill>
              <a:schemeClr val="accent4">
                <a:shade val="50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4" name="Straight Connector 23"/>
          <p:cNvCxnSpPr>
            <a:stCxn id="12" idx="3"/>
            <a:endCxn id="19" idx="1"/>
          </p:cNvCxnSpPr>
          <p:nvPr/>
        </p:nvCxnSpPr>
        <p:spPr>
          <a:xfrm>
            <a:off x="3886200" y="3200400"/>
            <a:ext cx="914400" cy="1828800"/>
          </a:xfrm>
          <a:prstGeom prst="line">
            <a:avLst/>
          </a:prstGeom>
          <a:ln w="19050" cap="flat" cmpd="sng" algn="ctr">
            <a:solidFill>
              <a:schemeClr val="accent4">
                <a:shade val="50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0" name="Straight Connector 23"/>
          <p:cNvCxnSpPr>
            <a:stCxn id="13" idx="3"/>
            <a:endCxn id="17" idx="1"/>
          </p:cNvCxnSpPr>
          <p:nvPr/>
        </p:nvCxnSpPr>
        <p:spPr>
          <a:xfrm flipV="1">
            <a:off x="3886200" y="3200400"/>
            <a:ext cx="914400" cy="914400"/>
          </a:xfrm>
          <a:prstGeom prst="line">
            <a:avLst/>
          </a:prstGeom>
          <a:ln w="19050" cap="flat" cmpd="sng" algn="ctr">
            <a:solidFill>
              <a:schemeClr val="accent4">
                <a:shade val="50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4" name="Straight Connector 23"/>
          <p:cNvCxnSpPr>
            <a:stCxn id="14" idx="3"/>
            <a:endCxn id="21" idx="1"/>
          </p:cNvCxnSpPr>
          <p:nvPr/>
        </p:nvCxnSpPr>
        <p:spPr>
          <a:xfrm>
            <a:off x="3886200" y="5029200"/>
            <a:ext cx="914400" cy="914400"/>
          </a:xfrm>
          <a:prstGeom prst="line">
            <a:avLst/>
          </a:prstGeom>
          <a:ln w="19050" cap="flat" cmpd="sng" algn="ctr">
            <a:solidFill>
              <a:schemeClr val="accent4">
                <a:shade val="50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9" name="Straight Connector 23"/>
          <p:cNvCxnSpPr>
            <a:stCxn id="10" idx="3"/>
            <a:endCxn id="15" idx="1"/>
          </p:cNvCxnSpPr>
          <p:nvPr/>
        </p:nvCxnSpPr>
        <p:spPr>
          <a:xfrm flipV="1">
            <a:off x="3886200" y="2286000"/>
            <a:ext cx="914400" cy="3657600"/>
          </a:xfrm>
          <a:prstGeom prst="line">
            <a:avLst/>
          </a:prstGeom>
          <a:ln w="19050" cap="flat" cmpd="sng" algn="ctr">
            <a:solidFill>
              <a:schemeClr val="accent4">
                <a:shade val="50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46449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25065-E990-4A2C-A486-757D1170B670}" type="datetimeFigureOut">
              <a:rPr lang="ru-RU" smtClean="0"/>
              <a:t>10.11.2014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71729-5511-40DC-8B1B-A7D4B78CD8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53078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25065-E990-4A2C-A486-757D1170B670}" type="datetimeFigureOut">
              <a:rPr lang="ru-RU" smtClean="0"/>
              <a:t>10.11.2014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71729-5511-40DC-8B1B-A7D4B78CD8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74124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25065-E990-4A2C-A486-757D1170B670}" type="datetimeFigureOut">
              <a:rPr lang="ru-RU" smtClean="0"/>
              <a:t>10.11.2014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71729-5511-40DC-8B1B-A7D4B78CD8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01750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25065-E990-4A2C-A486-757D1170B670}" type="datetimeFigureOut">
              <a:rPr lang="ru-RU" smtClean="0"/>
              <a:t>10.11.2014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71729-5511-40DC-8B1B-A7D4B78CD8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76916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25065-E990-4A2C-A486-757D1170B670}" type="datetimeFigureOut">
              <a:rPr lang="ru-RU" smtClean="0"/>
              <a:t>10.11.2014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71729-5511-40DC-8B1B-A7D4B78CD8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55073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25065-E990-4A2C-A486-757D1170B670}" type="datetimeFigureOut">
              <a:rPr lang="ru-RU" smtClean="0"/>
              <a:t>10.11.2014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71729-5511-40DC-8B1B-A7D4B78CD8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21547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25065-E990-4A2C-A486-757D1170B670}" type="datetimeFigureOut">
              <a:rPr lang="ru-RU" smtClean="0"/>
              <a:t>10.11.2014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71729-5511-40DC-8B1B-A7D4B78CD8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72557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A25065-E990-4A2C-A486-757D1170B670}" type="datetimeFigureOut">
              <a:rPr lang="ru-RU" smtClean="0"/>
              <a:t>10.11.2014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771729-5511-40DC-8B1B-A7D4B78CD8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80888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1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2"/>
          <p:cNvSpPr>
            <a:spLocks noGrp="1"/>
          </p:cNvSpPr>
          <p:nvPr>
            <p:ph type="title"/>
          </p:nvPr>
        </p:nvSpPr>
        <p:spPr>
          <a:xfrm>
            <a:off x="914400" y="457200"/>
            <a:ext cx="7696200" cy="114300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pPr eaLnBrk="1" latinLnBrk="0" hangingPunct="1"/>
            <a:r>
              <a:rPr kumimoji="0" lang="ru-RU" smtClean="0"/>
              <a:t>Образец заголовка</a:t>
            </a:r>
            <a:endParaRPr kumimoji="0" lang="en-US" smtClean="0"/>
          </a:p>
        </p:txBody>
      </p:sp>
      <p:sp>
        <p:nvSpPr>
          <p:cNvPr id="5" name="Rectangle 3"/>
          <p:cNvSpPr>
            <a:spLocks noGrp="1"/>
          </p:cNvSpPr>
          <p:nvPr>
            <p:ph type="body" idx="1"/>
          </p:nvPr>
        </p:nvSpPr>
        <p:spPr>
          <a:xfrm>
            <a:off x="914400" y="1905000"/>
            <a:ext cx="7467600" cy="42211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9" name="Rectangle 4"/>
          <p:cNvSpPr>
            <a:spLocks noGrp="1"/>
          </p:cNvSpPr>
          <p:nvPr>
            <p:ph type="dt" sz="half" idx="2"/>
          </p:nvPr>
        </p:nvSpPr>
        <p:spPr>
          <a:xfrm>
            <a:off x="6705600" y="6248400"/>
            <a:ext cx="1828800" cy="323850"/>
          </a:xfrm>
          <a:prstGeom prst="rect">
            <a:avLst/>
          </a:prstGeom>
        </p:spPr>
        <p:txBody>
          <a:bodyPr vert="horz" anchor="ctr"/>
          <a:lstStyle>
            <a:lvl1pPr eaLnBrk="1" latinLnBrk="0" hangingPunct="1">
              <a:defRPr kumimoji="0" lang="ru-RU" sz="1100"/>
            </a:lvl1pPr>
            <a:extLst/>
          </a:lstStyle>
          <a:p>
            <a:pPr algn="r"/>
            <a:fld id="{8F67D422-08A8-451B-9A67-21962FC4B660}" type="datetimeFigureOut">
              <a:rPr>
                <a:solidFill>
                  <a:prstClr val="white"/>
                </a:solidFill>
              </a:rPr>
              <a:pPr algn="r"/>
              <a:t>01.11.2014</a:t>
            </a:fld>
            <a:endParaRPr sz="1050">
              <a:solidFill>
                <a:prstClr val="white"/>
              </a:solidFill>
            </a:endParaRPr>
          </a:p>
        </p:txBody>
      </p:sp>
      <p:sp>
        <p:nvSpPr>
          <p:cNvPr id="18" name="Rectangle 5"/>
          <p:cNvSpPr>
            <a:spLocks noGrp="1"/>
          </p:cNvSpPr>
          <p:nvPr>
            <p:ph type="ftr" sz="quarter" idx="3"/>
          </p:nvPr>
        </p:nvSpPr>
        <p:spPr>
          <a:xfrm>
            <a:off x="457200" y="6248400"/>
            <a:ext cx="3260886" cy="323850"/>
          </a:xfrm>
          <a:prstGeom prst="rect">
            <a:avLst/>
          </a:prstGeom>
        </p:spPr>
        <p:txBody>
          <a:bodyPr vert="horz"/>
          <a:lstStyle>
            <a:lvl1pPr eaLnBrk="1" latinLnBrk="0" hangingPunct="1">
              <a:defRPr kumimoji="0" lang="ru-RU" sz="1200"/>
            </a:lvl1pPr>
            <a:extLst/>
          </a:lstStyle>
          <a:p>
            <a:endParaRPr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8714936" y="6151098"/>
            <a:ext cx="429064" cy="457200"/>
          </a:xfrm>
          <a:prstGeom prst="rect">
            <a:avLst/>
          </a:prstGeom>
        </p:spPr>
        <p:txBody>
          <a:bodyPr vert="horz" anchor="ctr"/>
          <a:lstStyle>
            <a:lvl1pPr eaLnBrk="1" latinLnBrk="0" hangingPunct="1">
              <a:defRPr kumimoji="0" lang="ru-RU" sz="1200"/>
            </a:lvl1pPr>
            <a:extLst/>
          </a:lstStyle>
          <a:p>
            <a:fld id="{169B2101-2E9F-420A-91A3-890890D84497}" type="slidenum">
              <a:rPr>
                <a:solidFill>
                  <a:prstClr val="white"/>
                </a:solidFill>
              </a:rPr>
              <a:pPr/>
              <a:t>‹#›</a:t>
            </a:fld>
            <a:endParaRPr>
              <a:solidFill>
                <a:prstClr val="white"/>
              </a:solidFill>
            </a:endParaRPr>
          </a:p>
        </p:txBody>
      </p:sp>
      <p:grpSp>
        <p:nvGrpSpPr>
          <p:cNvPr id="2" name="Group 23"/>
          <p:cNvGrpSpPr/>
          <p:nvPr/>
        </p:nvGrpSpPr>
        <p:grpSpPr>
          <a:xfrm>
            <a:off x="11555" y="2000250"/>
            <a:ext cx="133350" cy="533400"/>
            <a:chOff x="0" y="2000250"/>
            <a:chExt cx="3733800" cy="533400"/>
          </a:xfrm>
        </p:grpSpPr>
        <p:sp>
          <p:nvSpPr>
            <p:cNvPr id="3" name="Rectangle 14"/>
            <p:cNvSpPr/>
            <p:nvPr/>
          </p:nvSpPr>
          <p:spPr>
            <a:xfrm>
              <a:off x="0" y="2381250"/>
              <a:ext cx="3733800" cy="76200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8" name="Rectangle 14"/>
            <p:cNvSpPr/>
            <p:nvPr/>
          </p:nvSpPr>
          <p:spPr>
            <a:xfrm>
              <a:off x="0" y="2305050"/>
              <a:ext cx="3733800" cy="76200"/>
            </a:xfrm>
            <a:prstGeom prst="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" name="Rectangle 14"/>
            <p:cNvSpPr/>
            <p:nvPr/>
          </p:nvSpPr>
          <p:spPr>
            <a:xfrm>
              <a:off x="0" y="2228850"/>
              <a:ext cx="3733800" cy="76200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2" name="Rectangle 14"/>
            <p:cNvSpPr/>
            <p:nvPr/>
          </p:nvSpPr>
          <p:spPr>
            <a:xfrm>
              <a:off x="0" y="2152650"/>
              <a:ext cx="3733800" cy="76200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9" name="Rectangle 14"/>
            <p:cNvSpPr/>
            <p:nvPr/>
          </p:nvSpPr>
          <p:spPr>
            <a:xfrm>
              <a:off x="0" y="2076450"/>
              <a:ext cx="3733800" cy="762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" name="Rectangle 14"/>
            <p:cNvSpPr/>
            <p:nvPr/>
          </p:nvSpPr>
          <p:spPr>
            <a:xfrm>
              <a:off x="0" y="2000250"/>
              <a:ext cx="3733800" cy="762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1" name="Rectangle 14"/>
            <p:cNvSpPr/>
            <p:nvPr/>
          </p:nvSpPr>
          <p:spPr>
            <a:xfrm>
              <a:off x="0" y="2457450"/>
              <a:ext cx="3733800" cy="762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Group 35"/>
          <p:cNvGrpSpPr/>
          <p:nvPr/>
        </p:nvGrpSpPr>
        <p:grpSpPr>
          <a:xfrm>
            <a:off x="8584055" y="2000250"/>
            <a:ext cx="552450" cy="542925"/>
            <a:chOff x="8667750" y="2000250"/>
            <a:chExt cx="476250" cy="542925"/>
          </a:xfrm>
        </p:grpSpPr>
        <p:sp>
          <p:nvSpPr>
            <p:cNvPr id="13" name="Rectangle 14"/>
            <p:cNvSpPr/>
            <p:nvPr/>
          </p:nvSpPr>
          <p:spPr>
            <a:xfrm>
              <a:off x="8667750" y="2381250"/>
              <a:ext cx="476250" cy="76200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4" name="Rectangle 14"/>
            <p:cNvSpPr/>
            <p:nvPr/>
          </p:nvSpPr>
          <p:spPr>
            <a:xfrm>
              <a:off x="8667750" y="2305050"/>
              <a:ext cx="476250" cy="76200"/>
            </a:xfrm>
            <a:prstGeom prst="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9" name="Rectangle 14"/>
            <p:cNvSpPr/>
            <p:nvPr/>
          </p:nvSpPr>
          <p:spPr>
            <a:xfrm>
              <a:off x="8667750" y="2228850"/>
              <a:ext cx="476250" cy="76200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0" name="Rectangle 14"/>
            <p:cNvSpPr/>
            <p:nvPr/>
          </p:nvSpPr>
          <p:spPr>
            <a:xfrm>
              <a:off x="8667750" y="2152650"/>
              <a:ext cx="476250" cy="76200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7" name="Rectangle 14"/>
            <p:cNvSpPr/>
            <p:nvPr/>
          </p:nvSpPr>
          <p:spPr>
            <a:xfrm>
              <a:off x="8667750" y="2076450"/>
              <a:ext cx="476250" cy="762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6" name="Rectangle 14"/>
            <p:cNvSpPr/>
            <p:nvPr/>
          </p:nvSpPr>
          <p:spPr>
            <a:xfrm>
              <a:off x="8667750" y="2000250"/>
              <a:ext cx="476250" cy="762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8667750" y="2466975"/>
              <a:ext cx="476250" cy="762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23" name="Oval 28"/>
          <p:cNvSpPr/>
          <p:nvPr/>
        </p:nvSpPr>
        <p:spPr>
          <a:xfrm>
            <a:off x="8572500" y="6324600"/>
            <a:ext cx="152400" cy="152400"/>
          </a:xfrm>
          <a:prstGeom prst="ellipse">
            <a:avLst/>
          </a:prstGeom>
          <a:effectLst/>
        </p:spPr>
        <p:style>
          <a:lnRef idx="1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113190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</p:sldLayoutIdLs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lang="ru-RU" sz="3600">
          <a:solidFill>
            <a:schemeClr val="tx1"/>
          </a:solidFill>
          <a:latin typeface="+mj-lt"/>
          <a:ea typeface="+mj-ea"/>
          <a:cs typeface="+mj-cs"/>
        </a:defRPr>
      </a:lvl1pPr>
      <a:lvl2pPr eaLnBrk="1" latinLnBrk="0" hangingPunct="1">
        <a:defRPr kumimoji="0" lang="ru-RU">
          <a:solidFill>
            <a:schemeClr val="tx2"/>
          </a:solidFill>
        </a:defRPr>
      </a:lvl2pPr>
      <a:lvl3pPr eaLnBrk="1" latinLnBrk="0" hangingPunct="1">
        <a:defRPr kumimoji="0" lang="ru-RU">
          <a:solidFill>
            <a:schemeClr val="tx2"/>
          </a:solidFill>
        </a:defRPr>
      </a:lvl3pPr>
      <a:lvl4pPr eaLnBrk="1" latinLnBrk="0" hangingPunct="1">
        <a:defRPr kumimoji="0" lang="ru-RU">
          <a:solidFill>
            <a:schemeClr val="tx2"/>
          </a:solidFill>
        </a:defRPr>
      </a:lvl4pPr>
      <a:lvl5pPr eaLnBrk="1" latinLnBrk="0" hangingPunct="1">
        <a:defRPr kumimoji="0" lang="ru-RU">
          <a:solidFill>
            <a:schemeClr val="tx2"/>
          </a:solidFill>
        </a:defRPr>
      </a:lvl5pPr>
      <a:lvl6pPr eaLnBrk="1" latinLnBrk="0" hangingPunct="1">
        <a:defRPr kumimoji="0" lang="ru-RU">
          <a:solidFill>
            <a:schemeClr val="tx2"/>
          </a:solidFill>
        </a:defRPr>
      </a:lvl6pPr>
      <a:lvl7pPr eaLnBrk="1" latinLnBrk="0" hangingPunct="1">
        <a:defRPr kumimoji="0" lang="ru-RU">
          <a:solidFill>
            <a:schemeClr val="tx2"/>
          </a:solidFill>
        </a:defRPr>
      </a:lvl7pPr>
      <a:lvl8pPr eaLnBrk="1" latinLnBrk="0" hangingPunct="1">
        <a:defRPr kumimoji="0" lang="ru-RU">
          <a:solidFill>
            <a:schemeClr val="tx2"/>
          </a:solidFill>
        </a:defRPr>
      </a:lvl8pPr>
      <a:lvl9pPr eaLnBrk="1" latinLnBrk="0" hangingPunct="1">
        <a:defRPr kumimoji="0" lang="ru-RU">
          <a:solidFill>
            <a:schemeClr val="tx2"/>
          </a:solidFill>
        </a:defRPr>
      </a:lvl9pPr>
      <a:extLst/>
    </p:titleStyle>
    <p:bodyStyle>
      <a:lvl1pPr marL="342900" indent="-342900" algn="l" rtl="0" eaLnBrk="1" latinLnBrk="0" hangingPunct="1">
        <a:spcBef>
          <a:spcPct val="20000"/>
        </a:spcBef>
        <a:buChar char="•"/>
        <a:defRPr kumimoji="0" lang="ru-RU"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har char="–"/>
        <a:defRPr kumimoji="0" lang="ru-RU" sz="20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har char="•"/>
        <a:defRPr kumimoji="0" lang="ru-RU"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har char="–"/>
        <a:defRPr kumimoji="0" lang="ru-RU"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har char="»"/>
        <a:defRPr kumimoji="0" lang="ru-RU"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har char="•"/>
        <a:defRPr kumimoji="0" lang="ru-RU"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har char="•"/>
        <a:defRPr kumimoji="0" lang="ru-RU"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har char="•"/>
        <a:defRPr kumimoji="0" lang="ru-RU"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har char="•"/>
        <a:defRPr kumimoji="0" lang="ru-RU" sz="20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4.wmf"/><Relationship Id="rId4" Type="http://schemas.openxmlformats.org/officeDocument/2006/relationships/oleObject" Target="../embeddings/oleObject2.bin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notesSlide" Target="../notesSlides/notesSlide4.xml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15.wmf"/><Relationship Id="rId4" Type="http://schemas.openxmlformats.org/officeDocument/2006/relationships/oleObject" Target="../embeddings/oleObject3.bin"/><Relationship Id="rId9" Type="http://schemas.openxmlformats.org/officeDocument/2006/relationships/image" Target="../media/image16.w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id"/><Relationship Id="rId1" Type="http://schemas.microsoft.com/office/2007/relationships/media" Target="../media/media1.mid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niikm.ru/products/ethylene/ethylene_30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0.wmf"/><Relationship Id="rId4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467544" y="476672"/>
            <a:ext cx="8208912" cy="1152128"/>
          </a:xfrm>
          <a:prstGeom prst="roundRect">
            <a:avLst/>
          </a:prstGeom>
          <a:solidFill>
            <a:schemeClr val="bg2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 Г Л Е В О Д О Р О Д Ы</a:t>
            </a:r>
            <a:endParaRPr lang="ru-RU" sz="5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475656" y="1988840"/>
            <a:ext cx="6192688" cy="4392488"/>
          </a:xfrm>
          <a:prstGeom prst="roundRect">
            <a:avLst/>
          </a:prstGeom>
          <a:solidFill>
            <a:schemeClr val="bg2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Работу выполнил учитель химии и биологии МБОУ СОШ </a:t>
            </a:r>
            <a:r>
              <a:rPr lang="ru-RU" sz="40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д.Кебячево</a:t>
            </a:r>
            <a:r>
              <a:rPr lang="ru-RU" sz="4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Габитов</a:t>
            </a:r>
            <a:r>
              <a:rPr lang="ru-RU" sz="4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Фанзиль</a:t>
            </a:r>
            <a:r>
              <a:rPr lang="ru-RU" sz="4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Рамилович</a:t>
            </a:r>
            <a:r>
              <a:rPr lang="ru-RU" sz="4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Республика Башкортостан</a:t>
            </a: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244408" y="6309320"/>
            <a:ext cx="360040" cy="216024"/>
          </a:xfrm>
          <a:prstGeom prst="actionButtonForwardNex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5506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23528" y="116632"/>
            <a:ext cx="8424936" cy="1512168"/>
          </a:xfrm>
          <a:prstGeom prst="roundRect">
            <a:avLst/>
          </a:prstGeom>
          <a:solidFill>
            <a:schemeClr val="bg2"/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Вставьте в текст соответствующие    слова и символы из скобок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1916832"/>
            <a:ext cx="8208912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 отличии от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алканов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алкены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содержат в молекуле одну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…( </a:t>
            </a: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одинарную,            , тройную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) связь. Простейшим представителем гомологического ряда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алкенов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является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…( </a:t>
            </a: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этан</a:t>
            </a:r>
            <a:r>
              <a:rPr lang="ru-RU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этин</a:t>
            </a: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,     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Состав каждого последующего гомолога отличается от предыдущего на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группу(</a:t>
            </a: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СН</a:t>
            </a: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    , </a:t>
            </a: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СН3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). Атом углерода, связанные кратной связью образуют друг с другом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…(      </a:t>
            </a: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,   две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l-GR" sz="2800" b="1" dirty="0">
                <a:latin typeface="Times New Roman" pitchFamily="18" charset="0"/>
                <a:cs typeface="Times New Roman" pitchFamily="18" charset="0"/>
              </a:rPr>
              <a:t>π 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связь.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Длина углерод-углеродной связи в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этене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…(</a:t>
            </a:r>
            <a:r>
              <a:rPr lang="ru-RU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больше,  </a:t>
            </a: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)чем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алканах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и составляет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…(  </a:t>
            </a: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0.120нм,                   , 0.140нм</a:t>
            </a:r>
            <a:r>
              <a:rPr lang="ru-RU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3956084" y="2346781"/>
            <a:ext cx="1656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двойную</a:t>
            </a:r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6129665" y="3181156"/>
            <a:ext cx="8877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этен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436096" y="4102045"/>
            <a:ext cx="864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СН2</a:t>
            </a:r>
            <a:endParaRPr lang="ru-RU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2051721" y="4921580"/>
            <a:ext cx="12961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одну</a:t>
            </a:r>
            <a:endParaRPr lang="ru-RU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300194" y="5354152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меньше</a:t>
            </a:r>
            <a:endParaRPr lang="ru-RU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6732240" y="5748316"/>
            <a:ext cx="15288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0.134нм  </a:t>
            </a:r>
            <a:endParaRPr lang="ru-RU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8356083" y="6453336"/>
            <a:ext cx="354599" cy="216024"/>
          </a:xfrm>
          <a:prstGeom prst="actionButtonForwardNex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2519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4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4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756" y="2281078"/>
            <a:ext cx="2232248" cy="2917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одзаголовок 2"/>
          <p:cNvSpPr txBox="1">
            <a:spLocks/>
          </p:cNvSpPr>
          <p:nvPr/>
        </p:nvSpPr>
        <p:spPr>
          <a:xfrm>
            <a:off x="301410" y="188640"/>
            <a:ext cx="8523820" cy="1976047"/>
          </a:xfrm>
          <a:prstGeom prst="rect">
            <a:avLst/>
          </a:prstGeom>
          <a:solidFill>
            <a:schemeClr val="bg2"/>
          </a:solidFill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Смесь каких углеводородов используют в качестве бытового газа в газовых плитах </a:t>
            </a:r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28900" y="2314733"/>
            <a:ext cx="594496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485900" lvl="2" indent="-571500" fontAlgn="base"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</a:pPr>
            <a:r>
              <a:rPr lang="ru-RU" sz="4000" b="1" i="1" dirty="0">
                <a:latin typeface="Times New Roman" pitchFamily="18" charset="0"/>
                <a:cs typeface="Arial" pitchFamily="34" charset="0"/>
              </a:rPr>
              <a:t>Метан и бутан</a:t>
            </a:r>
            <a:endParaRPr lang="ru-RU" sz="4000" dirty="0"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64904" y="3140012"/>
            <a:ext cx="54634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485900" lvl="2" indent="-571500" fontAlgn="base"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</a:pPr>
            <a:r>
              <a:rPr lang="ru-RU" sz="4000" b="1" i="1" dirty="0">
                <a:latin typeface="Times New Roman" pitchFamily="18" charset="0"/>
                <a:cs typeface="Arial" pitchFamily="34" charset="0"/>
              </a:rPr>
              <a:t>Пропан и бутан</a:t>
            </a:r>
            <a:endParaRPr lang="ru-RU" sz="4000" dirty="0"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64904" y="4010056"/>
            <a:ext cx="626032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485900" lvl="2" indent="-571500" fontAlgn="base"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</a:pPr>
            <a:r>
              <a:rPr lang="ru-RU" sz="4000" b="1" i="1" dirty="0">
                <a:latin typeface="Times New Roman" pitchFamily="18" charset="0"/>
                <a:cs typeface="Arial" pitchFamily="34" charset="0"/>
              </a:rPr>
              <a:t>Этан и пропан</a:t>
            </a:r>
            <a:endParaRPr lang="ru-RU" sz="4000" dirty="0"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64904" y="4731240"/>
            <a:ext cx="62915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485900" lvl="2" indent="-571500" fontAlgn="base"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</a:pPr>
            <a:r>
              <a:rPr lang="ru-RU" sz="4000" b="1" i="1" dirty="0" err="1">
                <a:latin typeface="Times New Roman" pitchFamily="18" charset="0"/>
                <a:cs typeface="Arial" pitchFamily="34" charset="0"/>
              </a:rPr>
              <a:t>Гептен</a:t>
            </a:r>
            <a:r>
              <a:rPr lang="ru-RU" sz="4000" b="1" i="1" dirty="0">
                <a:latin typeface="Times New Roman" pitchFamily="18" charset="0"/>
                <a:cs typeface="Arial" pitchFamily="34" charset="0"/>
              </a:rPr>
              <a:t> и пентан</a:t>
            </a:r>
            <a:endParaRPr lang="ru-RU" sz="4000" dirty="0"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52863" y="5589240"/>
            <a:ext cx="62915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485900" lvl="2" indent="-571500" fontAlgn="base"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</a:pPr>
            <a:r>
              <a:rPr lang="ru-RU" sz="4000" b="1" i="1" dirty="0" err="1">
                <a:latin typeface="Times New Roman" pitchFamily="18" charset="0"/>
                <a:cs typeface="Arial" pitchFamily="34" charset="0"/>
              </a:rPr>
              <a:t>Гептен</a:t>
            </a:r>
            <a:r>
              <a:rPr lang="ru-RU" sz="4000" b="1" i="1" dirty="0">
                <a:latin typeface="Times New Roman" pitchFamily="18" charset="0"/>
                <a:cs typeface="Arial" pitchFamily="34" charset="0"/>
              </a:rPr>
              <a:t> и пентан</a:t>
            </a:r>
            <a:endParaRPr lang="ru-RU" sz="4000" i="1" dirty="0"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8343292" y="6453336"/>
            <a:ext cx="261155" cy="216024"/>
          </a:xfrm>
          <a:prstGeom prst="actionButtonForwardNex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8075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34508" y="1136027"/>
            <a:ext cx="7772400" cy="1470025"/>
          </a:xfrm>
        </p:spPr>
        <p:txBody>
          <a:bodyPr>
            <a:normAutofit fontScale="90000"/>
          </a:bodyPr>
          <a:lstStyle/>
          <a:p>
            <a:pPr algn="l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Выберите 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признаки характерные для этана:</a:t>
            </a:r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>
                <a:latin typeface="Times New Roman" pitchFamily="18" charset="0"/>
                <a:cs typeface="Times New Roman" pitchFamily="18" charset="0"/>
              </a:rPr>
            </a:b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35695" y="2204864"/>
            <a:ext cx="5472609" cy="3456384"/>
          </a:xfrm>
        </p:spPr>
        <p:txBody>
          <a:bodyPr>
            <a:normAutofit fontScale="77500" lnSpcReduction="20000"/>
          </a:bodyPr>
          <a:lstStyle/>
          <a:p>
            <a:endPara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3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1) газообразное вещество,</a:t>
            </a:r>
          </a:p>
          <a:p>
            <a:pPr algn="l"/>
            <a:r>
              <a:rPr lang="ru-RU" sz="3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2) имеет резкий запах,</a:t>
            </a:r>
          </a:p>
          <a:p>
            <a:pPr algn="l"/>
            <a:r>
              <a:rPr lang="ru-RU" sz="3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3) растворим в воде,</a:t>
            </a:r>
          </a:p>
          <a:p>
            <a:pPr algn="l"/>
            <a:r>
              <a:rPr lang="ru-RU" sz="3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4) горит бледным синеватым    пламенем,</a:t>
            </a:r>
          </a:p>
          <a:p>
            <a:pPr algn="l"/>
            <a:r>
              <a:rPr lang="ru-RU" sz="3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5) в 15 раз тяжелее водорода,</a:t>
            </a:r>
          </a:p>
          <a:p>
            <a:pPr algn="l"/>
            <a:r>
              <a:rPr lang="ru-RU" sz="3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6) светло-желтого цвета</a:t>
            </a:r>
          </a:p>
          <a:p>
            <a:endPara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>
            <a:spLocks noGrp="1" noChangeArrowheads="1"/>
          </p:cNvSpPr>
          <p:nvPr/>
        </p:nvSpPr>
        <p:spPr bwMode="auto">
          <a:xfrm>
            <a:off x="1364759" y="2060848"/>
            <a:ext cx="6087562" cy="3600400"/>
          </a:xfrm>
          <a:prstGeom prst="roundRect">
            <a:avLst>
              <a:gd name="adj" fmla="val 17039"/>
            </a:avLst>
          </a:prstGeom>
          <a:noFill/>
          <a:ln w="9525">
            <a:solidFill>
              <a:srgbClr val="22226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/>
        </p:nvSpPr>
        <p:spPr bwMode="auto">
          <a:xfrm>
            <a:off x="1377482" y="6004968"/>
            <a:ext cx="6074839" cy="736400"/>
          </a:xfrm>
          <a:prstGeom prst="roundRect">
            <a:avLst>
              <a:gd name="adj" fmla="val 50000"/>
            </a:avLst>
          </a:prstGeom>
          <a:noFill/>
          <a:ln w="9525">
            <a:solidFill>
              <a:srgbClr val="22226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Arial" pitchFamily="34" charset="0"/>
              </a:rPr>
              <a:t>а</a:t>
            </a: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Arial" pitchFamily="34" charset="0"/>
              </a:rPr>
              <a:t>)</a:t>
            </a: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Arial" pitchFamily="34" charset="0"/>
              </a:rPr>
              <a:t>1,2,4,5   б) 1,4,5,6   в) 1,3,5        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10153" y="141753"/>
            <a:ext cx="6123694" cy="830997"/>
          </a:xfrm>
          <a:prstGeom prst="rect">
            <a:avLst/>
          </a:prstGeom>
          <a:solidFill>
            <a:schemeClr val="bg2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Станция Физическая</a:t>
            </a:r>
            <a:endParaRPr lang="ru-RU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652120" y="6123688"/>
            <a:ext cx="15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Arial" pitchFamily="34" charset="0"/>
              </a:rPr>
              <a:t>г) 1,4,5</a:t>
            </a:r>
            <a:endParaRPr lang="ru-RU" sz="16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427147" y="6237312"/>
            <a:ext cx="177300" cy="216024"/>
          </a:xfrm>
          <a:prstGeom prst="actionButtonForwardNex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назад 8">
            <a:hlinkClick r:id="" action="ppaction://hlinkshowjump?jump=previousslide" highlightClick="1"/>
          </p:cNvPr>
          <p:cNvSpPr/>
          <p:nvPr/>
        </p:nvSpPr>
        <p:spPr>
          <a:xfrm>
            <a:off x="314458" y="5661248"/>
            <a:ext cx="220559" cy="193812"/>
          </a:xfrm>
          <a:prstGeom prst="actionButtonBackPrevio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298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mph" presetSubtype="0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53987"/>
            <a:ext cx="8640960" cy="1323439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Выберите признаки характерные </a:t>
            </a:r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для  </a:t>
            </a:r>
            <a:r>
              <a:rPr lang="ru-RU" sz="4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этена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4" name="Rectangle 3"/>
          <p:cNvSpPr>
            <a:spLocks noGrp="1" noChangeArrowheads="1"/>
          </p:cNvSpPr>
          <p:nvPr/>
        </p:nvSpPr>
        <p:spPr bwMode="auto">
          <a:xfrm>
            <a:off x="2152981" y="1700808"/>
            <a:ext cx="4867291" cy="3897884"/>
          </a:xfrm>
          <a:prstGeom prst="roundRect">
            <a:avLst>
              <a:gd name="adj" fmla="val 17039"/>
            </a:avLst>
          </a:prstGeom>
          <a:noFill/>
          <a:ln w="9525">
            <a:solidFill>
              <a:srgbClr val="22226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2339752" y="1445526"/>
            <a:ext cx="5040560" cy="4143713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бесцветная жидкость</a:t>
            </a:r>
          </a:p>
          <a:p>
            <a:pPr marL="0" indent="0">
              <a:buNone/>
            </a:pP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2) имеет резкий запах</a:t>
            </a:r>
          </a:p>
          <a:p>
            <a:pPr marL="0" indent="0">
              <a:buNone/>
            </a:pP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3) бесцветный газ</a:t>
            </a:r>
          </a:p>
          <a:p>
            <a:pPr marL="0" indent="0">
              <a:buNone/>
            </a:pP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4) немного легче воздуха, </a:t>
            </a:r>
          </a:p>
          <a:p>
            <a:pPr marL="0" indent="0">
              <a:buNone/>
            </a:pP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5) слабый эфирный запах,</a:t>
            </a:r>
          </a:p>
          <a:p>
            <a:pPr marL="0" indent="0">
              <a:buNone/>
            </a:pP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6) плохо растворим в воде</a:t>
            </a:r>
          </a:p>
          <a:p>
            <a:pPr marL="0" indent="0">
              <a:buNone/>
            </a:pP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7) не горит</a:t>
            </a:r>
          </a:p>
          <a:p>
            <a:pPr marL="0" indent="0">
              <a:buNone/>
            </a:pP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8) с воздухом образует взрывоопасные смеси</a:t>
            </a: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/>
        </p:nvSpPr>
        <p:spPr bwMode="auto">
          <a:xfrm>
            <a:off x="755576" y="5805264"/>
            <a:ext cx="7517111" cy="720080"/>
          </a:xfrm>
          <a:prstGeom prst="roundRect">
            <a:avLst>
              <a:gd name="adj" fmla="val 50000"/>
            </a:avLst>
          </a:prstGeom>
          <a:noFill/>
          <a:ln w="9525">
            <a:solidFill>
              <a:srgbClr val="22226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                        </a:t>
            </a: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Arial" pitchFamily="34" charset="0"/>
              </a:rPr>
              <a:t>б) 2,3,4,6,8   в) 1,2,6,7    г) 3,4,6,8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7744" y="1052736"/>
            <a:ext cx="1512168" cy="19114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971600" y="5934471"/>
            <a:ext cx="1569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Arial" pitchFamily="34" charset="0"/>
              </a:rPr>
              <a:t>а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Arial" pitchFamily="34" charset="0"/>
              </a:rPr>
              <a:t>) 3,4,5,6,8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460432" y="6237312"/>
            <a:ext cx="144016" cy="288032"/>
          </a:xfrm>
          <a:prstGeom prst="actionButtonForwardNex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8260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0407" y="291747"/>
            <a:ext cx="1321215" cy="16700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1547664" y="116631"/>
            <a:ext cx="5904656" cy="891099"/>
          </a:xfrm>
          <a:solidFill>
            <a:schemeClr val="bg2"/>
          </a:solidFill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5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</a:br>
            <a:r>
              <a:rPr lang="ru-RU" sz="5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Что </a:t>
            </a:r>
            <a:r>
              <a:rPr lang="ru-RU" sz="53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такое бензол?</a:t>
            </a: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</a:rPr>
              <a:t/>
            </a:r>
            <a:b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</a:rPr>
            </a:b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1007730"/>
            <a:ext cx="67687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Arial" pitchFamily="34" charset="0"/>
              <a:buChar char="•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бесцветная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жидкость с характерным запахом</a:t>
            </a:r>
            <a:endParaRPr lang="ru-RU" sz="28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683568" y="1963990"/>
            <a:ext cx="752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Arial" pitchFamily="34" charset="0"/>
              <a:buChar char="•"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прозрачная, очень летучая жидкость</a:t>
            </a:r>
            <a:endParaRPr lang="ru-RU" sz="28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251519" y="2736501"/>
            <a:ext cx="828092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 algn="just">
              <a:buFont typeface="Arial" pitchFamily="34" charset="0"/>
              <a:buChar char="•"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бесцветная,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легколетучая,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низкокипящая жидкость с неприятным запахом, растворим в воде</a:t>
            </a:r>
            <a:endParaRPr lang="ru-RU" sz="28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683568" y="4003272"/>
            <a:ext cx="771789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газ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желто-зеленого цвета, мало растворим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                          в  воде</a:t>
            </a:r>
            <a:endParaRPr lang="ru-RU" sz="28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83568" y="5085184"/>
            <a:ext cx="799288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Arial" pitchFamily="34" charset="0"/>
              <a:buChar char="•"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бесцветный газ с неприятным запахом, легко растворим в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воде </a:t>
            </a:r>
            <a:endParaRPr lang="ru-RU" sz="2800" b="1" dirty="0"/>
          </a:p>
        </p:txBody>
      </p:sp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8401466" y="6453336"/>
            <a:ext cx="202982" cy="216024"/>
          </a:xfrm>
          <a:prstGeom prst="actionButtonForwardNex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1863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Grp="1"/>
          </p:cNvSpPr>
          <p:nvPr>
            <p:ph type="body" sz="quarter" idx="13"/>
          </p:nvPr>
        </p:nvSpPr>
        <p:spPr>
          <a:xfrm>
            <a:off x="899592" y="2055228"/>
            <a:ext cx="2971800" cy="4572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>
            <a:extLst/>
          </a:lstStyle>
          <a:p>
            <a:r>
              <a:rPr lang="ru-RU" sz="2400" dirty="0" smtClean="0"/>
              <a:t>А</a:t>
            </a:r>
            <a:r>
              <a:rPr lang="en-US" sz="2400" dirty="0" smtClean="0"/>
              <a:t>B+C→ABC</a:t>
            </a:r>
            <a:endParaRPr lang="ru-RU" sz="2400" dirty="0"/>
          </a:p>
        </p:txBody>
      </p:sp>
      <p:sp>
        <p:nvSpPr>
          <p:cNvPr id="4" name="Rectangle 4"/>
          <p:cNvSpPr>
            <a:spLocks noGrp="1"/>
          </p:cNvSpPr>
          <p:nvPr>
            <p:ph type="body" sz="quarter" idx="14"/>
          </p:nvPr>
        </p:nvSpPr>
        <p:spPr>
          <a:xfrm>
            <a:off x="899592" y="2969628"/>
            <a:ext cx="2971800" cy="457200"/>
          </a:xfr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>
            <a:extLst/>
          </a:lstStyle>
          <a:p>
            <a:r>
              <a:rPr lang="en-US" sz="2400" dirty="0" smtClean="0"/>
              <a:t>ABC→AB+C</a:t>
            </a:r>
            <a:endParaRPr lang="ru-RU" sz="2400" dirty="0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15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>
            <a:extLst/>
          </a:lstStyle>
          <a:p>
            <a:r>
              <a:rPr lang="en-US" sz="2400" dirty="0" smtClean="0"/>
              <a:t>ABC→ACB</a:t>
            </a:r>
            <a:endParaRPr lang="ru-RU" sz="2400" dirty="0"/>
          </a:p>
        </p:txBody>
      </p:sp>
      <p:sp>
        <p:nvSpPr>
          <p:cNvPr id="6" name="Rectangle 6"/>
          <p:cNvSpPr>
            <a:spLocks noGrp="1"/>
          </p:cNvSpPr>
          <p:nvPr>
            <p:ph type="body" sz="quarter" idx="16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>
            <a:extLst/>
          </a:lstStyle>
          <a:p>
            <a:r>
              <a:rPr lang="en-US" sz="2400" dirty="0" smtClean="0"/>
              <a:t>AB+C→AC+B</a:t>
            </a:r>
            <a:endParaRPr lang="ru-RU" sz="2400" dirty="0"/>
          </a:p>
        </p:txBody>
      </p:sp>
      <p:sp>
        <p:nvSpPr>
          <p:cNvPr id="7" name="Rectangle 7"/>
          <p:cNvSpPr>
            <a:spLocks noGrp="1"/>
          </p:cNvSpPr>
          <p:nvPr>
            <p:ph type="body" sz="quarter" idx="17"/>
          </p:nvPr>
        </p:nvSpPr>
        <p:spPr>
          <a:xfrm>
            <a:off x="899592" y="5733256"/>
            <a:ext cx="2971800" cy="4572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>
            <a:extLst/>
          </a:lstStyle>
          <a:p>
            <a:r>
              <a:rPr lang="ru-RU" sz="2400" dirty="0"/>
              <a:t>С=С + А-В → А-С-С-В</a:t>
            </a:r>
          </a:p>
        </p:txBody>
      </p:sp>
      <p:sp>
        <p:nvSpPr>
          <p:cNvPr id="8" name="Rectangle 8"/>
          <p:cNvSpPr>
            <a:spLocks noGrp="1"/>
          </p:cNvSpPr>
          <p:nvPr>
            <p:ph type="body" sz="quarter" idx="18"/>
          </p:nvPr>
        </p:nvSpPr>
        <p:spPr/>
        <p:txBody>
          <a:bodyPr>
            <a:noAutofit/>
          </a:bodyPr>
          <a:lstStyle>
            <a:extLst/>
          </a:lstStyle>
          <a:p>
            <a:r>
              <a:rPr lang="ru-RU" sz="2400" dirty="0" smtClean="0"/>
              <a:t>Присоединение</a:t>
            </a:r>
            <a:endParaRPr lang="ru-RU" sz="2400" dirty="0"/>
          </a:p>
        </p:txBody>
      </p:sp>
      <p:sp>
        <p:nvSpPr>
          <p:cNvPr id="9" name="Rectangle 9"/>
          <p:cNvSpPr>
            <a:spLocks noGrp="1"/>
          </p:cNvSpPr>
          <p:nvPr>
            <p:ph type="body" sz="quarter" idx="19"/>
          </p:nvPr>
        </p:nvSpPr>
        <p:spPr/>
        <p:txBody>
          <a:bodyPr>
            <a:noAutofit/>
          </a:bodyPr>
          <a:lstStyle>
            <a:extLst/>
          </a:lstStyle>
          <a:p>
            <a:r>
              <a:rPr lang="ru-RU" sz="2400" dirty="0" smtClean="0"/>
              <a:t>Изомеризация</a:t>
            </a:r>
            <a:endParaRPr lang="ru-RU" sz="2400" dirty="0"/>
          </a:p>
        </p:txBody>
      </p:sp>
      <p:sp>
        <p:nvSpPr>
          <p:cNvPr id="10" name="Rectangle 10"/>
          <p:cNvSpPr>
            <a:spLocks noGrp="1"/>
          </p:cNvSpPr>
          <p:nvPr>
            <p:ph type="body" sz="quarter" idx="20"/>
          </p:nvPr>
        </p:nvSpPr>
        <p:spPr/>
        <p:txBody>
          <a:bodyPr>
            <a:noAutofit/>
          </a:bodyPr>
          <a:lstStyle>
            <a:extLst/>
          </a:lstStyle>
          <a:p>
            <a:r>
              <a:rPr lang="ru-RU" sz="2400" dirty="0" smtClean="0"/>
              <a:t>Присоединение</a:t>
            </a:r>
            <a:endParaRPr lang="ru-RU" sz="2400" dirty="0"/>
          </a:p>
        </p:txBody>
      </p:sp>
      <p:sp>
        <p:nvSpPr>
          <p:cNvPr id="11" name="Rectangle 11"/>
          <p:cNvSpPr>
            <a:spLocks noGrp="1"/>
          </p:cNvSpPr>
          <p:nvPr>
            <p:ph type="body" sz="quarter" idx="21"/>
          </p:nvPr>
        </p:nvSpPr>
        <p:spPr/>
        <p:txBody>
          <a:bodyPr>
            <a:noAutofit/>
          </a:bodyPr>
          <a:lstStyle>
            <a:extLst/>
          </a:lstStyle>
          <a:p>
            <a:r>
              <a:rPr lang="ru-RU" sz="2400" dirty="0" smtClean="0"/>
              <a:t>Отщепление</a:t>
            </a:r>
            <a:endParaRPr lang="ru-RU" sz="2400" dirty="0"/>
          </a:p>
        </p:txBody>
      </p:sp>
      <p:sp>
        <p:nvSpPr>
          <p:cNvPr id="12" name="Rectangle 12"/>
          <p:cNvSpPr>
            <a:spLocks noGrp="1"/>
          </p:cNvSpPr>
          <p:nvPr>
            <p:ph type="body" sz="quarter" idx="22"/>
          </p:nvPr>
        </p:nvSpPr>
        <p:spPr/>
        <p:txBody>
          <a:bodyPr>
            <a:noAutofit/>
          </a:bodyPr>
          <a:lstStyle>
            <a:extLst/>
          </a:lstStyle>
          <a:p>
            <a:r>
              <a:rPr lang="ru-RU" sz="2400" dirty="0" smtClean="0"/>
              <a:t>Замещение</a:t>
            </a:r>
            <a:endParaRPr lang="ru-RU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1187624" y="1206184"/>
            <a:ext cx="7200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Найдите соответствия двух колонок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Управляющая кнопка: далее 14">
            <a:hlinkClick r:id="" action="ppaction://hlinkshowjump?jump=nextslide" highlightClick="1"/>
          </p:cNvPr>
          <p:cNvSpPr/>
          <p:nvPr/>
        </p:nvSpPr>
        <p:spPr>
          <a:xfrm>
            <a:off x="8249849" y="6402633"/>
            <a:ext cx="498615" cy="216024"/>
          </a:xfrm>
          <a:prstGeom prst="actionButtonForwardNex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827396" y="116632"/>
            <a:ext cx="7369197" cy="923330"/>
          </a:xfrm>
          <a:prstGeom prst="rect">
            <a:avLst/>
          </a:prstGeom>
          <a:solidFill>
            <a:schemeClr val="bg2"/>
          </a:solidFill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Станция 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Реакционная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</a:endParaRPr>
          </a:p>
        </p:txBody>
      </p:sp>
      <p:graphicFrame>
        <p:nvGraphicFramePr>
          <p:cNvPr id="17" name="Объект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7905552"/>
              </p:ext>
            </p:extLst>
          </p:nvPr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6" name="Формула" r:id="rId4" imgW="114120" imgH="215640" progId="Equation.3">
                  <p:embed/>
                </p:oleObj>
              </mc:Choice>
              <mc:Fallback>
                <p:oleObj name="Формула" r:id="rId4" imgW="114120" imgH="215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21281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51820" y="235525"/>
            <a:ext cx="3240360" cy="646331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Соотнесите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4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6" name="Rectangle 21"/>
          <p:cNvSpPr>
            <a:spLocks noChangeArrowheads="1"/>
          </p:cNvSpPr>
          <p:nvPr/>
        </p:nvSpPr>
        <p:spPr bwMode="auto">
          <a:xfrm>
            <a:off x="251520" y="1189583"/>
            <a:ext cx="9088582" cy="5363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5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9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1" name="Rectangle 4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3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5" name="Rectangle 4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7" name="Rectangle 5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9" name="TextBox 38"/>
          <p:cNvSpPr txBox="1"/>
          <p:nvPr/>
        </p:nvSpPr>
        <p:spPr>
          <a:xfrm>
            <a:off x="1043608" y="4742841"/>
            <a:ext cx="2376264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замещение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043608" y="5358407"/>
            <a:ext cx="2376264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отщепление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043608" y="6050905"/>
            <a:ext cx="2376264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присоединение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043607" y="4139592"/>
            <a:ext cx="2376265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изомеризация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Управляющая кнопка: далее 22">
            <a:hlinkClick r:id="" action="ppaction://hlinkshowjump?jump=nextslide" highlightClick="1"/>
          </p:cNvPr>
          <p:cNvSpPr/>
          <p:nvPr/>
        </p:nvSpPr>
        <p:spPr>
          <a:xfrm>
            <a:off x="8427147" y="6281737"/>
            <a:ext cx="177300" cy="230833"/>
          </a:xfrm>
          <a:prstGeom prst="actionButtonForwardNex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Управляющая кнопка: назад 2">
            <a:hlinkClick r:id="" action="ppaction://hlinkshowjump?jump=previousslide" highlightClick="1"/>
          </p:cNvPr>
          <p:cNvSpPr/>
          <p:nvPr/>
        </p:nvSpPr>
        <p:spPr>
          <a:xfrm>
            <a:off x="638494" y="6281737"/>
            <a:ext cx="324036" cy="230833"/>
          </a:xfrm>
          <a:prstGeom prst="actionButtonBackPrevio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322700" y="1094187"/>
            <a:ext cx="4918797" cy="461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  <a:prstDash val="sys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D0D0D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D0D0D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CH</a:t>
            </a:r>
            <a:r>
              <a:rPr kumimoji="0" lang="en-US" sz="2400" b="1" i="0" u="none" strike="noStrike" cap="none" normalizeH="0" baseline="-30000" dirty="0" smtClean="0">
                <a:ln>
                  <a:noFill/>
                </a:ln>
                <a:solidFill>
                  <a:srgbClr val="0D0D0D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D0D0D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= CH</a:t>
            </a:r>
            <a:r>
              <a:rPr kumimoji="0" lang="en-US" sz="2400" b="1" i="0" u="none" strike="noStrike" cap="none" normalizeH="0" baseline="-30000" dirty="0" smtClean="0">
                <a:ln>
                  <a:noFill/>
                </a:ln>
                <a:solidFill>
                  <a:srgbClr val="0D0D0D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D0D0D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+ H</a:t>
            </a:r>
            <a:r>
              <a:rPr kumimoji="0" lang="en-US" sz="2400" b="1" i="0" u="none" strike="noStrike" cap="none" normalizeH="0" baseline="-30000" dirty="0" smtClean="0">
                <a:ln>
                  <a:noFill/>
                </a:ln>
                <a:solidFill>
                  <a:srgbClr val="0D0D0D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7028046"/>
              </p:ext>
            </p:extLst>
          </p:nvPr>
        </p:nvGraphicFramePr>
        <p:xfrm>
          <a:off x="2877698" y="1143346"/>
          <a:ext cx="766580" cy="4002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1" name="Формула" r:id="rId4" imgW="469696" imgH="203112" progId="Equation.3">
                  <p:embed/>
                </p:oleObj>
              </mc:Choice>
              <mc:Fallback>
                <p:oleObj name="Формула" r:id="rId4" imgW="469696" imgH="203112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77698" y="1143346"/>
                        <a:ext cx="766580" cy="40025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Прямоугольник 18"/>
          <p:cNvSpPr/>
          <p:nvPr/>
        </p:nvSpPr>
        <p:spPr>
          <a:xfrm>
            <a:off x="3724468" y="1122314"/>
            <a:ext cx="15170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en-US" sz="2400" b="1" baseline="-25000" dirty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̶  CH</a:t>
            </a:r>
            <a:r>
              <a:rPr lang="en-US" sz="2400" b="1" baseline="-25000" dirty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51102" y="1708430"/>
            <a:ext cx="4918797" cy="461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  <a:prstDash val="sysDash"/>
          </a:ln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en-US" sz="2400" b="1" baseline="-25000" dirty="0" smtClean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̶  CH</a:t>
            </a:r>
            <a:r>
              <a:rPr lang="en-US" sz="2400" b="1" baseline="-25000" dirty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1" name="Объект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6788448"/>
              </p:ext>
            </p:extLst>
          </p:nvPr>
        </p:nvGraphicFramePr>
        <p:xfrm>
          <a:off x="2129218" y="1725960"/>
          <a:ext cx="766762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2" name="Формула" r:id="rId6" imgW="469696" imgH="203112" progId="Equation.3">
                  <p:embed/>
                </p:oleObj>
              </mc:Choice>
              <mc:Fallback>
                <p:oleObj name="Формула" r:id="rId6" imgW="469696" imgH="203112" progId="Equation.3">
                  <p:embed/>
                  <p:pic>
                    <p:nvPicPr>
                      <p:cNvPr id="0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9218" y="1725960"/>
                        <a:ext cx="766762" cy="400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Прямоугольник 21"/>
          <p:cNvSpPr/>
          <p:nvPr/>
        </p:nvSpPr>
        <p:spPr>
          <a:xfrm>
            <a:off x="2924913" y="1701690"/>
            <a:ext cx="2234907" cy="46166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>
                <a:solidFill>
                  <a:srgbClr val="0D0D0D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CH</a:t>
            </a:r>
            <a:r>
              <a:rPr lang="en-US" sz="2400" b="1" baseline="-30000" dirty="0">
                <a:solidFill>
                  <a:srgbClr val="0D0D0D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lang="en-US" sz="2400" b="1" dirty="0">
                <a:solidFill>
                  <a:srgbClr val="0D0D0D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= CH</a:t>
            </a:r>
            <a:r>
              <a:rPr lang="en-US" sz="2400" b="1" baseline="-30000" dirty="0">
                <a:solidFill>
                  <a:srgbClr val="0D0D0D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lang="en-US" sz="2400" b="1" dirty="0">
                <a:solidFill>
                  <a:srgbClr val="0D0D0D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+ H</a:t>
            </a:r>
            <a:r>
              <a:rPr lang="en-US" sz="2400" b="1" baseline="-30000" dirty="0">
                <a:solidFill>
                  <a:srgbClr val="0D0D0D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endParaRPr lang="en-US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22699" y="2369771"/>
            <a:ext cx="4918797" cy="83099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  <a:prstDash val="dash"/>
          </a:ln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en-US" sz="2400" b="1" baseline="-25000" dirty="0" smtClean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̶ CH</a:t>
            </a:r>
            <a:r>
              <a:rPr lang="en-US" sz="2400" b="1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̶  CH</a:t>
            </a:r>
            <a:r>
              <a:rPr lang="en-US" sz="2400" b="1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̶  CH</a:t>
            </a:r>
            <a:r>
              <a:rPr lang="en-US" sz="2400" b="1" baseline="-25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 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CH</a:t>
            </a:r>
            <a:r>
              <a:rPr lang="en-US" sz="2400" b="1" baseline="-25000" dirty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̶  CH (CH</a:t>
            </a:r>
            <a:r>
              <a:rPr lang="en-US" sz="2400" b="1" baseline="-25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)  ̶ CH</a:t>
            </a:r>
            <a:r>
              <a:rPr lang="en-US" sz="2400" b="1" baseline="-25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6" name="Объект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1333163"/>
              </p:ext>
            </p:extLst>
          </p:nvPr>
        </p:nvGraphicFramePr>
        <p:xfrm>
          <a:off x="3491880" y="2385219"/>
          <a:ext cx="766762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3" name="Формула" r:id="rId7" imgW="469696" imgH="203112" progId="Equation.3">
                  <p:embed/>
                </p:oleObj>
              </mc:Choice>
              <mc:Fallback>
                <p:oleObj name="Формула" r:id="rId7" imgW="469696" imgH="203112" progId="Equation.3">
                  <p:embed/>
                  <p:pic>
                    <p:nvPicPr>
                      <p:cNvPr id="0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1880" y="2385219"/>
                        <a:ext cx="766762" cy="400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Прямоугольник 26"/>
          <p:cNvSpPr/>
          <p:nvPr/>
        </p:nvSpPr>
        <p:spPr>
          <a:xfrm>
            <a:off x="332770" y="3348243"/>
            <a:ext cx="4908726" cy="461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  <a:prstDash val="sysDash"/>
          </a:ln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en-US" sz="2400" b="1" baseline="-25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+Cl</a:t>
            </a:r>
            <a:r>
              <a:rPr lang="en-US" sz="24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2924913" y="3348243"/>
            <a:ext cx="2316583" cy="46166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en-US" sz="2400" b="1" baseline="-25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Cl +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HCl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9" name="Объект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9412787"/>
              </p:ext>
            </p:extLst>
          </p:nvPr>
        </p:nvGraphicFramePr>
        <p:xfrm>
          <a:off x="1848548" y="3297427"/>
          <a:ext cx="1103272" cy="4616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4" name="Формула" r:id="rId8" imgW="533169" imgH="203112" progId="Equation.3">
                  <p:embed/>
                </p:oleObj>
              </mc:Choice>
              <mc:Fallback>
                <p:oleObj name="Формула" r:id="rId8" imgW="533169" imgH="203112" progId="Equation.3">
                  <p:embed/>
                  <p:pic>
                    <p:nvPicPr>
                      <p:cNvPr id="0" name="Object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48548" y="3297427"/>
                        <a:ext cx="1103272" cy="46166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74440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4097 0.02338 C 0.44879 0.02569 0.45712 0.03217 0.46563 0.03449 C 0.47743 0.03727 0.48698 0.03727 0.49983 0.03796 C 0.52865 0.04352 0.55677 0.0412 0.58611 0.04004 C 0.60504 0.02917 0.62587 0.03079 0.64531 0.02685 C 0.65625 0.02199 0.6434 0.02731 0.66545 0.02338 C 0.67153 0.02222 0.6783 0.01944 0.68472 0.01759 C 0.69271 0.01481 0.70122 0.01273 0.70903 0.0081 C 0.71667 0.00417 0.72413 -0.00255 0.73177 -0.00671 C 0.7342 -0.01273 0.73733 -0.01343 0.74063 -0.01644 C 0.74445 -0.01898 0.7467 -0.02847 0.74983 -0.0331 C 0.75104 -0.03634 0.75261 -0.03912 0.75313 -0.04236 C 0.75486 -0.04838 0.75452 -0.05255 0.7566 -0.05764 C 0.76024 -0.07408 0.76198 -0.0919 0.76389 -0.10996 C 0.76337 -0.12014 0.7632 -0.13009 0.76267 -0.14005 C 0.76233 -0.1463 0.76129 -0.14583 0.76024 -0.15139 C 0.75799 -0.16111 0.75747 -0.1713 0.75313 -0.17755 C 0.75191 -0.18704 0.74722 -0.19259 0.74306 -0.1963 C 0.73542 -0.20371 0.72813 -0.20833 0.71997 -0.21134 C 0.70486 -0.225 0.68004 -0.2213 0.66458 -0.22269 C 0.64827 -0.22593 0.63195 -0.22593 0.61528 -0.22824 C 0.60469 -0.22986 0.58351 -0.23171 0.58351 -0.23148 C 0.56615 -0.23148 0.54879 -0.23171 0.5316 -0.23033 C 0.5283 -0.22986 0.5184 -0.21852 0.51406 -0.21505 C 0.51198 -0.21042 0.5125 -0.2132 0.51181 -0.20764 " pathEditMode="relative" rAng="0" ptsTypes="ffffffffffffffffffffffffA">
                                      <p:cBhvr>
                                        <p:cTn id="6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46" y="-117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6788 -0.01134 C 0.27708 -0.00856 0.28472 -0.00648 0.29445 -0.00509 C 0.30833 0.00023 0.32257 0.00116 0.33681 0.00347 C 0.36823 0.00787 0.4 0.01134 0.4316 0.01389 C 0.46997 0.02871 0.51267 0.02894 0.55191 0.03102 C 0.56945 0.03009 0.5875 0.02986 0.60538 0.02871 C 0.61962 0.02778 0.63368 0.02153 0.64792 0.01806 C 0.66129 0.01482 0.67535 0.01204 0.68872 0.00764 C 0.69879 0.00463 0.70729 -0.00278 0.71719 -0.00694 C 0.72136 -0.01134 0.72795 -0.01736 0.73264 -0.01991 C 0.73958 -0.02986 0.74479 -0.04028 0.75087 -0.05139 C 0.75486 -0.05856 0.75347 -0.05231 0.7566 -0.0618 C 0.75799 -0.0662 0.75938 -0.07037 0.76077 -0.07454 C 0.76198 -0.0787 0.76389 -0.08727 0.76389 -0.08704 C 0.7632 -0.09907 0.7632 -0.11111 0.76215 -0.12292 C 0.76094 -0.13866 0.76024 -0.13241 0.75521 -0.14213 C 0.75313 -0.14583 0.75278 -0.15208 0.74965 -0.15463 C 0.73941 -0.16227 0.73229 -0.17153 0.72136 -0.17592 C 0.71511 -0.18194 0.7099 -0.18542 0.70295 -0.18842 C 0.70017 -0.18958 0.69445 -0.19259 0.69445 -0.19236 C 0.68594 -0.20116 0.67344 -0.20278 0.66337 -0.20532 C 0.63333 -0.22083 0.55608 -0.21342 0.54601 -0.21366 C 0.52813 -0.21296 0.5059 -0.22523 0.49236 -0.20741 " pathEditMode="relative" rAng="0" ptsTypes="ffffffffffffffffffffffA">
                                      <p:cBhvr>
                                        <p:cTn id="11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792" y="-85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1511 -0.07569 C 0.34583 -0.07476 0.3474 -0.07523 0.3691 -0.07106 C 0.38472 -0.06458 0.40052 -0.06412 0.41719 -0.0625 C 0.42969 -0.05902 0.44254 -0.05787 0.45504 -0.05393 C 0.46615 -0.05092 0.47726 -0.04513 0.48854 -0.04375 C 0.49653 -0.04259 0.50434 -0.04259 0.51267 -0.04189 C 0.5375 -0.04259 0.56267 -0.04259 0.5875 -0.04375 C 0.60243 -0.04444 0.61615 -0.05671 0.63004 -0.0625 C 0.63802 -0.07013 0.6342 -0.06805 0.64011 -0.07106 C 0.6467 -0.07962 0.65347 -0.08657 0.6599 -0.09444 C 0.66215 -0.09722 0.66406 -0.10208 0.66563 -0.10486 C 0.6684 -0.10925 0.66788 -0.10717 0.67136 -0.11157 C 0.67639 -0.11736 0.6809 -0.12523 0.68524 -0.13148 C 0.68854 -0.13611 0.69254 -0.14259 0.69427 -0.14861 C 0.6974 -0.15694 0.69358 -0.15092 0.69792 -0.15694 C 0.70087 -0.17453 0.69688 -0.15601 0.70156 -0.16712 C 0.70191 -0.16851 0.70174 -0.17083 0.70243 -0.17222 C 0.70434 -0.17824 0.70642 -0.18287 0.70938 -0.18726 C 0.71285 -0.20162 0.70833 -0.18425 0.71302 -0.19606 C 0.71493 -0.20138 0.71441 -0.20509 0.71736 -0.20925 C 0.71875 -0.2155 0.72014 -0.2199 0.72344 -0.22453 C 0.725 -0.23287 0.72691 -0.24212 0.73142 -0.24814 C 0.73264 -0.2537 0.73281 -0.25763 0.73611 -0.26157 C 0.7375 -0.26921 0.73872 -0.27962 0.74288 -0.28541 C 0.74601 -0.29884 0.74965 -0.3125 0.75313 -0.32592 C 0.75868 -0.34745 0.76024 -0.37106 0.76389 -0.39351 C 0.76233 -0.42175 0.76094 -0.43263 0.75556 -0.4574 C 0.75469 -0.46134 0.75243 -0.46435 0.75087 -0.46805 C 0.75 -0.46921 0.74983 -0.47175 0.74861 -0.47268 C 0.74618 -0.47523 0.74392 -0.47708 0.74149 -0.47939 C 0.73767 -0.48333 0.73629 -0.48634 0.73142 -0.48796 C 0.72726 -0.49166 0.72413 -0.49236 0.71962 -0.49467 C 0.70938 -0.50046 0.69931 -0.50625 0.68889 -0.50972 C 0.68577 -0.51111 0.68264 -0.51296 0.67934 -0.51319 C 0.67379 -0.51388 0.66806 -0.51435 0.66233 -0.51504 C 0.64236 -0.52083 0.61858 -0.51921 0.59896 -0.5199 C 0.58472 -0.52175 0.57049 -0.525 0.55642 -0.52685 C 0.50833 -0.525 0.51563 -0.54583 0.50833 -0.52175 " pathEditMode="relative" rAng="0" ptsTypes="fffffffffffffffffffffffffffffffffffffA">
                                      <p:cBhvr>
                                        <p:cTn id="16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431" y="-218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0087 0.00602 C 0.22188 0.00718 0.2408 0.00926 0.26146 0.01204 C 0.27188 0.0169 0.28229 0.0169 0.29323 0.01806 C 0.30486 0.02315 0.31754 0.02153 0.32969 0.02408 C 0.35903 0.02361 0.43108 0.03172 0.4691 0.01621 C 0.47986 0.00648 0.47465 0.00926 0.4842 0.00602 C 0.49167 -0.00092 0.5007 -0.00231 0.50851 -0.0081 C 0.51458 -0.01273 0.51875 -0.01967 0.52517 -0.02222 C 0.5309 -0.03032 0.52483 -0.02315 0.53264 -0.02824 C 0.53941 -0.03264 0.54618 -0.04097 0.55243 -0.04653 C 0.55538 -0.04907 0.5599 -0.05671 0.5599 -0.05648 C 0.56267 -0.06736 0.57066 -0.0787 0.57656 -0.08703 C 0.57917 -0.09699 0.58577 -0.10116 0.59028 -0.10926 C 0.59236 -0.11319 0.59514 -0.11666 0.59636 -0.12129 C 0.59688 -0.12338 0.59705 -0.12546 0.59792 -0.12731 C 0.60052 -0.1331 0.60417 -0.13796 0.60695 -0.14352 C 0.61563 -0.16088 0.60139 -0.13958 0.61146 -0.1537 C 0.61372 -0.16481 0.61823 -0.17361 0.62205 -0.18379 C 0.62379 -0.18819 0.62344 -0.19375 0.62517 -0.19815 C 0.62622 -0.20116 0.6283 -0.20324 0.62969 -0.20602 C 0.63073 -0.2081 0.63177 -0.20995 0.63264 -0.21227 C 0.63785 -0.22662 0.62969 -0.20972 0.63733 -0.2243 C 0.63889 -0.23102 0.63958 -0.23541 0.64323 -0.24051 C 0.64375 -0.24259 0.6441 -0.24467 0.64479 -0.24653 C 0.64566 -0.24861 0.64722 -0.25023 0.64792 -0.25254 C 0.65087 -0.26157 0.65156 -0.27153 0.65695 -0.27893 C 0.66267 -0.30116 0.66823 -0.32338 0.67361 -0.3456 C 0.68333 -0.38611 0.6875 -0.42847 0.69792 -0.46875 C 0.69948 -0.48403 0.70208 -0.49861 0.70538 -0.51319 C 0.70695 -0.53125 0.70886 -0.54491 0.7099 -0.56366 C 0.70938 -0.57986 0.70938 -0.59606 0.70851 -0.61227 C 0.70764 -0.63102 0.70174 -0.65 0.69931 -0.66875 C 0.69827 -0.68565 0.6974 -0.70231 0.69636 -0.71921 C 0.69601 -0.72361 0.6941 -0.73518 0.69028 -0.7375 C 0.68785 -0.73889 0.68524 -0.73912 0.68264 -0.73935 C 0.675 -0.74028 0.66754 -0.74074 0.6599 -0.74143 C 0.61632 -0.73958 0.57327 -0.73495 0.52969 -0.73333 C 0.51892 -0.73009 0.52813 -0.73356 0.51754 -0.72731 C 0.51615 -0.72639 0.51458 -0.72477 0.51302 -0.72523 C 0.51198 -0.72569 0.51198 -0.72801 0.51146 -0.7294 " pathEditMode="relative" rAng="0" ptsTypes="fffffffffffffffffffffffffffffffffffffffA">
                                      <p:cBhvr>
                                        <p:cTn id="21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451" y="-3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</p:childTnLst>
        </p:cTn>
      </p:par>
    </p:tnLst>
    <p:bldLst>
      <p:bldP spid="39" grpId="0" animBg="1"/>
      <p:bldP spid="40" grpId="0" animBg="1"/>
      <p:bldP spid="41" grpId="0" animBg="1"/>
      <p:bldP spid="4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1640" y="116632"/>
            <a:ext cx="6912768" cy="1470025"/>
          </a:xfrm>
          <a:solidFill>
            <a:schemeClr val="bg2"/>
          </a:solidFill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С какими из перечисленных веществ при соответствующих условиях реагирует пропан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H="1">
            <a:off x="3083883" y="2126648"/>
            <a:ext cx="4481558" cy="3354852"/>
          </a:xfrm>
        </p:spPr>
        <p:txBody>
          <a:bodyPr>
            <a:noAutofit/>
          </a:bodyPr>
          <a:lstStyle/>
          <a:p>
            <a:pPr algn="l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кислород</a:t>
            </a:r>
          </a:p>
          <a:p>
            <a:pPr algn="l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метан</a:t>
            </a:r>
          </a:p>
          <a:p>
            <a:pPr algn="l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бром</a:t>
            </a:r>
          </a:p>
          <a:p>
            <a:pPr algn="l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 водород</a:t>
            </a:r>
          </a:p>
          <a:p>
            <a:pPr algn="l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зотная кислота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844824"/>
            <a:ext cx="4752528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>
            <a:spLocks noGrp="1" noChangeArrowheads="1"/>
          </p:cNvSpPr>
          <p:nvPr/>
        </p:nvSpPr>
        <p:spPr bwMode="auto">
          <a:xfrm>
            <a:off x="2157189" y="5675312"/>
            <a:ext cx="4791075" cy="523875"/>
          </a:xfrm>
          <a:prstGeom prst="roundRect">
            <a:avLst>
              <a:gd name="adj" fmla="val 16667"/>
            </a:avLst>
          </a:prstGeom>
          <a:noFill/>
          <a:ln w="9525">
            <a:solidFill>
              <a:srgbClr val="22226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                 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Arial" pitchFamily="34" charset="0"/>
              </a:rPr>
              <a:t>б</a:t>
            </a: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Arial" pitchFamily="34" charset="0"/>
              </a:rPr>
              <a:t>) 3,4   в) 1,4   г) 1,2,5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78589" y="5737522"/>
            <a:ext cx="12105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rgbClr val="FF0000"/>
                </a:solidFill>
                <a:latin typeface="Times New Roman" pitchFamily="18" charset="0"/>
                <a:cs typeface="Arial" pitchFamily="34" charset="0"/>
              </a:rPr>
              <a:t>а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Arial" pitchFamily="34" charset="0"/>
              </a:rPr>
              <a:t>) 1,3,5 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8427147" y="6199187"/>
            <a:ext cx="177300" cy="254149"/>
          </a:xfrm>
          <a:prstGeom prst="actionButtonForwardNex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назад 8">
            <a:hlinkClick r:id="" action="ppaction://hlinkshowjump?jump=previousslide" highlightClick="1"/>
          </p:cNvPr>
          <p:cNvSpPr/>
          <p:nvPr/>
        </p:nvSpPr>
        <p:spPr>
          <a:xfrm>
            <a:off x="403920" y="5481500"/>
            <a:ext cx="423664" cy="193812"/>
          </a:xfrm>
          <a:prstGeom prst="actionButtonBackPrevio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3607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404664"/>
            <a:ext cx="7772400" cy="1800200"/>
          </a:xfrm>
          <a:solidFill>
            <a:schemeClr val="bg2"/>
          </a:solidFill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Сколько </a:t>
            </a: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из перечисленных веществ при соответствующих условиях реагирует  </a:t>
            </a:r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4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пропеном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40979" y="2708920"/>
            <a:ext cx="5916366" cy="3179305"/>
          </a:xfrm>
        </p:spPr>
        <p:txBody>
          <a:bodyPr>
            <a:noAutofit/>
          </a:bodyPr>
          <a:lstStyle/>
          <a:p>
            <a:r>
              <a:rPr lang="ru-RU" sz="4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одород, метан, кислород, вода, </a:t>
            </a:r>
            <a:r>
              <a:rPr lang="ru-RU" sz="4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спиртовый</a:t>
            </a: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раствор </a:t>
            </a:r>
            <a:r>
              <a:rPr lang="en-US" sz="4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NaOH</a:t>
            </a:r>
            <a:r>
              <a:rPr lang="en-US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,</a:t>
            </a:r>
            <a:r>
              <a:rPr lang="ru-RU" sz="4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бромоводород</a:t>
            </a: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водный раствор </a:t>
            </a:r>
            <a:r>
              <a:rPr lang="en-US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KMnO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4, </a:t>
            </a: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хлор</a:t>
            </a:r>
            <a:endParaRPr lang="ru-RU" sz="4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>
            <a:spLocks noGrp="1" noChangeArrowheads="1"/>
          </p:cNvSpPr>
          <p:nvPr/>
        </p:nvSpPr>
        <p:spPr bwMode="auto">
          <a:xfrm>
            <a:off x="1547664" y="2492896"/>
            <a:ext cx="6120680" cy="3240360"/>
          </a:xfrm>
          <a:prstGeom prst="roundRect">
            <a:avLst>
              <a:gd name="adj" fmla="val 21366"/>
            </a:avLst>
          </a:prstGeom>
          <a:noFill/>
          <a:ln w="9525">
            <a:solidFill>
              <a:srgbClr val="007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/>
        </p:nvSpPr>
        <p:spPr bwMode="auto">
          <a:xfrm>
            <a:off x="1740979" y="6021287"/>
            <a:ext cx="5734050" cy="523875"/>
          </a:xfrm>
          <a:prstGeom prst="roundRect">
            <a:avLst>
              <a:gd name="adj" fmla="val 16667"/>
            </a:avLst>
          </a:prstGeom>
          <a:noFill/>
          <a:ln w="9525">
            <a:solidFill>
              <a:srgbClr val="22226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Arial" pitchFamily="34" charset="0"/>
              </a:rPr>
              <a:t>а</a:t>
            </a:r>
            <a:r>
              <a:rPr kumimoji="0" lang="ru-RU" sz="26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Arial" pitchFamily="34" charset="0"/>
              </a:rPr>
              <a:t>) четыре    б) пять    </a:t>
            </a:r>
            <a:r>
              <a:rPr lang="ru-RU" sz="2600" dirty="0">
                <a:solidFill>
                  <a:srgbClr val="FF0000"/>
                </a:solidFill>
                <a:latin typeface="Times New Roman" pitchFamily="18" charset="0"/>
                <a:cs typeface="Arial" pitchFamily="34" charset="0"/>
              </a:rPr>
              <a:t> </a:t>
            </a:r>
            <a:r>
              <a:rPr lang="ru-RU" sz="2600" dirty="0" smtClean="0">
                <a:solidFill>
                  <a:srgbClr val="FF0000"/>
                </a:solidFill>
                <a:latin typeface="Times New Roman" pitchFamily="18" charset="0"/>
                <a:cs typeface="Arial" pitchFamily="34" charset="0"/>
              </a:rPr>
              <a:t>               </a:t>
            </a:r>
            <a:r>
              <a:rPr kumimoji="0" lang="ru-RU" sz="26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Arial" pitchFamily="34" charset="0"/>
              </a:rPr>
              <a:t>г) семь</a:t>
            </a:r>
            <a:endParaRPr kumimoji="0" lang="ru-RU" sz="180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08004" y="6083497"/>
            <a:ext cx="13473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Arial" pitchFamily="34" charset="0"/>
              </a:rPr>
              <a:t>в) шесть  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8249848" y="6237312"/>
            <a:ext cx="354599" cy="307850"/>
          </a:xfrm>
          <a:prstGeom prst="actionButtonForwardNex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0500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0122 -0.02106 L 0.00122 -0.09329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4968" y="1700808"/>
            <a:ext cx="6120680" cy="878632"/>
          </a:xfrm>
          <a:noFill/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Соотнесите</a:t>
            </a:r>
            <a:b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423" y="1378201"/>
            <a:ext cx="1080057" cy="1535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371220" y="3623361"/>
            <a:ext cx="2102087" cy="61273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 насекомых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371220" y="4236094"/>
            <a:ext cx="2102087" cy="61273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 животных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371220" y="4814646"/>
            <a:ext cx="2102087" cy="61273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 сорняков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371220" y="5405050"/>
            <a:ext cx="2102087" cy="61273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от  грибов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9552" y="2620880"/>
            <a:ext cx="28083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Ядохимикаты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326044" y="2674280"/>
            <a:ext cx="26303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Применение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1115616" y="3517153"/>
            <a:ext cx="2232248" cy="412574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фунгицид</a:t>
            </a:r>
          </a:p>
        </p:txBody>
      </p:sp>
      <p:sp>
        <p:nvSpPr>
          <p:cNvPr id="15" name="Овал 14"/>
          <p:cNvSpPr/>
          <p:nvPr/>
        </p:nvSpPr>
        <p:spPr>
          <a:xfrm>
            <a:off x="899592" y="5013176"/>
            <a:ext cx="2592288" cy="391874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инсектицид</a:t>
            </a:r>
          </a:p>
        </p:txBody>
      </p:sp>
      <p:sp>
        <p:nvSpPr>
          <p:cNvPr id="16" name="Овал 15"/>
          <p:cNvSpPr/>
          <p:nvPr/>
        </p:nvSpPr>
        <p:spPr>
          <a:xfrm>
            <a:off x="971600" y="4365104"/>
            <a:ext cx="2160240" cy="370013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зооцид</a:t>
            </a:r>
          </a:p>
        </p:txBody>
      </p:sp>
      <p:sp>
        <p:nvSpPr>
          <p:cNvPr id="17" name="Овал 16"/>
          <p:cNvSpPr/>
          <p:nvPr/>
        </p:nvSpPr>
        <p:spPr>
          <a:xfrm>
            <a:off x="842953" y="5792836"/>
            <a:ext cx="2268430" cy="449893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гербицид</a:t>
            </a:r>
          </a:p>
        </p:txBody>
      </p:sp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8682893" y="6422688"/>
            <a:ext cx="209587" cy="141308"/>
          </a:xfrm>
          <a:prstGeom prst="actionButtonForwardNex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895560" y="454872"/>
            <a:ext cx="7243843" cy="923330"/>
          </a:xfrm>
          <a:prstGeom prst="rect">
            <a:avLst/>
          </a:prstGeom>
          <a:solidFill>
            <a:schemeClr val="bg2"/>
          </a:solidFill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</a:rPr>
              <a:t>Станция Экологическая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662205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989 0.02014 C 0.10625 0.04746 0.14062 0.08473 0.08229 0.11459 C 0.07083 0.13264 0.05903 0.15024 0.05903 0.16899 C 0.05903 0.1794 0.0651 0.18982 0.07083 0.20047 C 0.08229 0.22061 0.16979 0.26991 0.28628 0.27709 C 0.31701 0.28264 0.36024 0.29329 0.41337 0.29329 " pathEditMode="relative" rAng="0" ptsTypes="fffff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22" y="136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111 -0.01644 C 0.12708 -0.01088 0.11024 -0.01621 0.14444 -0.01227 C 0.16441 -0.00996 0.18333 -0.00579 0.20347 -0.00417 C 0.24566 0.00324 0.28628 0.00277 0.32934 0.00393 C 0.35868 0.00301 0.3868 -0.00024 0.41562 -0.00024 " pathEditMode="relative" rAng="0" ptsTypes="ffffA">
                                      <p:cBhvr>
                                        <p:cTn id="1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74" y="10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445 0.00394 C 0.10226 0.00764 0.10296 0.0169 0.1066 0.02616 C 0.10886 0.03912 0.11146 0.0537 0.11719 0.06458 C 0.11997 0.07662 0.12431 0.08357 0.13073 0.09282 C 0.13264 0.10046 0.13646 0.10255 0.13993 0.10903 C 0.13837 0.11042 0.13646 0.11111 0.13525 0.11296 C 0.13021 0.12107 0.13507 0.13704 0.13993 0.14329 C 0.1474 0.16366 0.14497 0.15602 0.15504 0.16968 C 0.15625 0.1713 0.15643 0.17431 0.15799 0.1757 C 0.15973 0.17732 0.16198 0.17732 0.16407 0.17755 C 0.17865 0.1787 0.19341 0.17894 0.20799 0.17963 C 0.23785 0.17894 0.26771 0.1794 0.2974 0.17755 C 0.30625 0.17708 0.31389 0.14583 0.31719 0.13727 C 0.32084 0.11644 0.33021 0.09769 0.33386 0.07662 C 0.33594 0.06458 0.33698 0.05185 0.33993 0.04028 C 0.34098 0.02107 0.34289 0.00301 0.34445 -0.0162 C 0.34393 -0.0419 0.34289 -0.06736 0.34289 -0.09305 C 0.34289 -0.14213 0.33316 -0.18588 0.37466 -0.18588 " pathEditMode="relative" rAng="0" ptsTypes="fffffffffffffffffA">
                                      <p:cBhvr>
                                        <p:cTn id="1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010" y="-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2638 -0.02824 C 0.13316 -0.02569 0.1335 -0.02245 0.13993 -0.01967 C 0.14791 -0.0206 0.15607 -0.01967 0.16406 -0.02175 C 0.16545 -0.02199 0.16597 -0.02476 0.16718 -0.02592 C 0.17361 -0.03263 0.1802 -0.04074 0.1868 -0.04675 C 0.19062 -0.05439 0.19114 -0.06319 0.196 -0.06967 C 0.19861 -0.08078 0.20173 -0.0912 0.20659 -0.10092 C 0.20885 -0.11064 0.21232 -0.11898 0.21562 -0.128 C 0.21805 -0.13472 0.21753 -0.13935 0.2217 -0.14444 C 0.22361 -0.15254 0.22448 -0.15648 0.23055 -0.15902 C 0.23281 -0.16226 0.23871 -0.17013 0.24114 -0.17175 C 0.24548 -0.17453 0.25034 -0.17569 0.25486 -0.17777 C 0.26944 -0.17708 0.2842 -0.17685 0.29878 -0.17569 C 0.3118 -0.17476 0.32378 -0.16481 0.33645 -0.16111 C 0.34479 -0.15879 0.3526 -0.15601 0.36076 -0.15277 C 0.36527 -0.15115 0.3743 -0.14675 0.3743 -0.14652 C 0.3802 -0.13912 0.39236 -0.1375 0.40017 -0.13425 C 0.40416 -0.13263 0.41232 -0.12986 0.41232 -0.12962 C 0.41927 -0.13263 0.41649 -0.13101 0.42135 -0.13425 " pathEditMode="relative" rAng="0" ptsTypes="ffffffffffffffffffA">
                                      <p:cBhvr>
                                        <p:cTn id="2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740" y="-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9" grpId="0" animBg="1"/>
      <p:bldP spid="15" grpId="0" animBg="1"/>
      <p:bldP spid="16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2852936"/>
            <a:ext cx="9145016" cy="5993369"/>
          </a:xfrm>
        </p:spPr>
        <p:txBody>
          <a:bodyPr>
            <a:noAutofit/>
          </a:bodyPr>
          <a:lstStyle/>
          <a:p>
            <a:pPr algn="l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Задачи урока: </a:t>
            </a:r>
          </a:p>
          <a:p>
            <a:pPr algn="l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проверить качество усвоения материала</a:t>
            </a:r>
          </a:p>
          <a:p>
            <a:pPr algn="l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Стимулировать познавательную активность учащихся</a:t>
            </a:r>
          </a:p>
          <a:p>
            <a:pPr algn="l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Развивать смекалку, эрудицию, быстро и четко формулировать и высказывать свои мысли, логически рассуждать и применять знания на практике</a:t>
            </a:r>
          </a:p>
          <a:p>
            <a:pPr algn="l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 воспитывать умение работать в коллективе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https://encrypted-tbn3.gstatic.com/images?q=tbn:ANd9GcT3Mw_cbZZ_VvdnX1GQV_OB6tPMz9t6VGs33_C8Ovw3jtE2lVA_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231" y="188640"/>
            <a:ext cx="1866900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249848" y="6381328"/>
            <a:ext cx="354599" cy="144016"/>
          </a:xfrm>
          <a:prstGeom prst="actionButtonForwardNex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015046" y="404664"/>
            <a:ext cx="4863832" cy="1384995"/>
          </a:xfrm>
          <a:prstGeom prst="rect">
            <a:avLst/>
          </a:prstGeom>
          <a:solidFill>
            <a:schemeClr val="bg2"/>
          </a:solidFill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АЛКАНЫ,   АЛКЕНЫ</a:t>
            </a:r>
          </a:p>
          <a:p>
            <a:pPr algn="ctr"/>
            <a:r>
              <a:rPr lang="ru-RU" sz="2800" b="1" cap="none" spc="0" dirty="0" smtClean="0">
                <a:ln w="11430"/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АЛКИНЫ</a:t>
            </a:r>
            <a:r>
              <a:rPr lang="ru-RU" sz="2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  АЛКАДИЕНЫ, </a:t>
            </a:r>
          </a:p>
          <a:p>
            <a:pPr algn="ctr"/>
            <a:r>
              <a:rPr lang="ru-RU" sz="2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АРЕНЫ</a:t>
            </a:r>
            <a:endParaRPr lang="ru-RU" sz="28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36986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9497" y="2595657"/>
            <a:ext cx="8892480" cy="3074274"/>
          </a:xfrm>
        </p:spPr>
        <p:txBody>
          <a:bodyPr>
            <a:noAutofit/>
          </a:bodyPr>
          <a:lstStyle/>
          <a:p>
            <a:pPr algn="l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1.Сколько молекул и сколько атомов содержится в 7,8 г бензола?</a:t>
            </a:r>
          </a:p>
          <a:p>
            <a:pPr algn="l"/>
            <a:endPara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2.Алкен массой 4,2г способен присоединить 8.0 г брома.  Определите молекулярную формулу 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алкена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6632"/>
            <a:ext cx="1640210" cy="230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5596167" y="3502432"/>
            <a:ext cx="2304256" cy="792088"/>
          </a:xfrm>
          <a:prstGeom prst="roundRect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72.24 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10</a:t>
            </a:r>
            <a:r>
              <a:rPr lang="ru-RU" sz="2800" baseline="30000" dirty="0">
                <a:latin typeface="Times New Roman" pitchFamily="18" charset="0"/>
                <a:cs typeface="Times New Roman" pitchFamily="18" charset="0"/>
              </a:rPr>
              <a:t>23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211960" y="5736201"/>
            <a:ext cx="1512168" cy="792088"/>
          </a:xfrm>
          <a:prstGeom prst="roundRect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С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12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133139" y="3563588"/>
            <a:ext cx="2358606" cy="792088"/>
          </a:xfrm>
          <a:prstGeom prst="roundRect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0,6 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2800" baseline="30000" dirty="0">
                <a:latin typeface="Times New Roman" pitchFamily="18" charset="0"/>
                <a:cs typeface="Times New Roman" pitchFamily="18" charset="0"/>
              </a:rPr>
              <a:t>23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327381" y="620688"/>
            <a:ext cx="6338530" cy="923330"/>
          </a:xfrm>
          <a:prstGeom prst="rect">
            <a:avLst/>
          </a:prstGeom>
          <a:solidFill>
            <a:schemeClr val="bg2"/>
          </a:solidFill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Станция Расчетная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280412" y="6237312"/>
            <a:ext cx="180020" cy="216024"/>
          </a:xfrm>
          <a:prstGeom prst="actionButtonForwardNex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133139" y="3491547"/>
            <a:ext cx="2362213" cy="9144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596167" y="3502432"/>
            <a:ext cx="2299083" cy="9144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067944" y="5675045"/>
            <a:ext cx="2088232" cy="9144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назад 11">
            <a:hlinkClick r:id="" action="ppaction://hlinkshowjump?jump=previousslide" highlightClick="1"/>
          </p:cNvPr>
          <p:cNvSpPr/>
          <p:nvPr/>
        </p:nvSpPr>
        <p:spPr>
          <a:xfrm>
            <a:off x="927485" y="5669726"/>
            <a:ext cx="205653" cy="139777"/>
          </a:xfrm>
          <a:prstGeom prst="actionButtonBackPrevio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MS900074327[1].mi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16" name="MS900074327[1].mi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4004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3600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36000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2" grpId="0" animBg="1"/>
      <p:bldP spid="2" grpId="1" animBg="1"/>
      <p:bldP spid="9" grpId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548680"/>
            <a:ext cx="7772400" cy="1470025"/>
          </a:xfrm>
          <a:solidFill>
            <a:schemeClr val="bg2"/>
          </a:solidFill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Используемая литература: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504" y="2348880"/>
            <a:ext cx="9031623" cy="4248472"/>
          </a:xfrm>
        </p:spPr>
        <p:txBody>
          <a:bodyPr>
            <a:normAutofit lnSpcReduction="10000"/>
          </a:bodyPr>
          <a:lstStyle/>
          <a:p>
            <a:pPr algn="l">
              <a:lnSpc>
                <a:spcPct val="170000"/>
              </a:lnSpc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О.С.Габриелян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Ф.Н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Наскаев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С.Ю.Пономарев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Органическая хим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 10 класс , профильный уровень 2010</a:t>
            </a:r>
          </a:p>
          <a:p>
            <a:pPr algn="l">
              <a:lnSpc>
                <a:spcPct val="170000"/>
              </a:lnSpc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О.С. Габриелян, И.Г. Остроумов,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Е.Е.Остроумов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Органическая химия в тестах, задачах 10класс 2008</a:t>
            </a:r>
          </a:p>
          <a:p>
            <a:pPr algn="l">
              <a:lnSpc>
                <a:spcPct val="170000"/>
              </a:lnSpc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Химия в школе «Путешествие в страну углеводородов» №8, 2004</a:t>
            </a:r>
          </a:p>
          <a:p>
            <a:pPr algn="l">
              <a:lnSpc>
                <a:spcPct val="170000"/>
              </a:lnSpc>
            </a:pP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4. </a:t>
            </a:r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http</a:t>
            </a:r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://www.niikm.ru/products/ethylene/ethylene_30</a:t>
            </a:r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/</a:t>
            </a:r>
            <a:endParaRPr lang="ru-RU" sz="28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AutoNum type="arabicPeriod"/>
            </a:pP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1338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85556" y="116632"/>
            <a:ext cx="7582012" cy="923330"/>
          </a:xfrm>
          <a:prstGeom prst="rect">
            <a:avLst/>
          </a:prstGeom>
          <a:solidFill>
            <a:schemeClr val="bg2"/>
          </a:solidFill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Станция историческая 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1223174"/>
            <a:ext cx="86409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1. Создатель теории органических веществ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15618" y="2311019"/>
            <a:ext cx="1748615" cy="757941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верно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699792" y="2310600"/>
            <a:ext cx="1617719" cy="758359"/>
          </a:xfrm>
          <a:prstGeom prst="roundRect">
            <a:avLst>
              <a:gd name="adj" fmla="val 19893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неверно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788023" y="2311018"/>
            <a:ext cx="1646227" cy="757941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неверно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921601" y="2311019"/>
            <a:ext cx="1682847" cy="75794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неверно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14084" y="2190163"/>
            <a:ext cx="2055194" cy="9992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А. М. Бутлеров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469278" y="2190163"/>
            <a:ext cx="2182301" cy="9992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В. В. Марковников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651579" y="2190163"/>
            <a:ext cx="2178195" cy="9992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Н. Н. Семенов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829774" y="2190373"/>
            <a:ext cx="1979712" cy="9992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С. В. Лебедев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8249848" y="6417332"/>
            <a:ext cx="354599" cy="180020"/>
          </a:xfrm>
          <a:prstGeom prst="actionButtonForwardNex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455048" y="3501007"/>
            <a:ext cx="84826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2. Назовите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лауреата Нобелевской премии, создавшего теорию цепных реакций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15618" y="4797152"/>
            <a:ext cx="1652126" cy="79208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неверно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699792" y="4797152"/>
            <a:ext cx="1676770" cy="79208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неверно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788023" y="4797152"/>
            <a:ext cx="1646227" cy="79208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верно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6921601" y="4797152"/>
            <a:ext cx="1634267" cy="79208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неверно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14084" y="4694566"/>
            <a:ext cx="2055194" cy="99726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А. М. Бутлеров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2336270" y="4694566"/>
            <a:ext cx="2277782" cy="99726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В. В. Марковников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4614052" y="4694566"/>
            <a:ext cx="2135324" cy="99726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Н. Н. Семенов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6749376" y="4694566"/>
            <a:ext cx="2027295" cy="99726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С. В. Лебедев</a:t>
            </a:r>
          </a:p>
        </p:txBody>
      </p:sp>
    </p:spTree>
    <p:extLst>
      <p:ext uri="{BB962C8B-B14F-4D97-AF65-F5344CB8AC3E}">
        <p14:creationId xmlns:p14="http://schemas.microsoft.com/office/powerpoint/2010/main" val="3729717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2" grpId="0" animBg="1"/>
      <p:bldP spid="10" grpId="0" animBg="1"/>
      <p:bldP spid="11" grpId="0" animBg="1"/>
      <p:bldP spid="19" grpId="0" animBg="1"/>
      <p:bldP spid="20" grpId="0" animBg="1"/>
      <p:bldP spid="21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188640"/>
            <a:ext cx="856895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3. Ученый, который установил, что в реакции гомологов этилена с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галогеноводородами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водород присоединяется к более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гидрированному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атому углерода при двойной связи</a:t>
            </a:r>
            <a:endParaRPr lang="ru-RU" sz="2800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45153" y="2253702"/>
            <a:ext cx="2180722" cy="9144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504250" y="2283900"/>
            <a:ext cx="2164644" cy="9144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668894" y="2283900"/>
            <a:ext cx="2107734" cy="90737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776628" y="2278280"/>
            <a:ext cx="2016224" cy="912992"/>
          </a:xfrm>
          <a:prstGeom prst="roundRect">
            <a:avLst>
              <a:gd name="adj" fmla="val 24744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скачать красивые 3d смайлы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471" b="55344"/>
          <a:stretch/>
        </p:blipFill>
        <p:spPr bwMode="auto">
          <a:xfrm>
            <a:off x="2888373" y="2296008"/>
            <a:ext cx="1009029" cy="865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ebavatars.ru/magazine/wp-content/uploads/2012/05/0_495a0_385db982_orig-300x3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7568" y="2296008"/>
            <a:ext cx="907371" cy="895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://webavatars.ru/magazine/wp-content/uploads/2012/05/0_495a0_385db982_orig-300x30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203" y="2290929"/>
            <a:ext cx="907371" cy="870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webavatars.ru/magazine/wp-content/uploads/2012/05/0_495a0_385db982_orig-300x30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1054" y="2290930"/>
            <a:ext cx="907371" cy="870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34339" y="2258360"/>
            <a:ext cx="2159097" cy="10986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А. М. Бутлеров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2496211" y="2261227"/>
            <a:ext cx="2180722" cy="109576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В. В. Марковников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4668894" y="2263930"/>
            <a:ext cx="2201907" cy="109306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Н. Н. Семенов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6776629" y="2263932"/>
            <a:ext cx="2115852" cy="109306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С. В. Лебедев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23528" y="3573016"/>
            <a:ext cx="871870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4. Победитель международного конкурса на получение синтетического бутадиенового каучука</a:t>
            </a:r>
            <a:endParaRPr lang="ru-RU" sz="2800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39552" y="5002528"/>
            <a:ext cx="2138909" cy="9144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678461" y="5001126"/>
            <a:ext cx="2050855" cy="91580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4729316" y="4984118"/>
            <a:ext cx="1990433" cy="9144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6719749" y="4984118"/>
            <a:ext cx="1990433" cy="9144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Picture 2" descr="Грустный смайлик при общении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9558" y="5024811"/>
            <a:ext cx="907372" cy="865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Грустный смайлик при общении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9923" y="5024811"/>
            <a:ext cx="907372" cy="878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Грустный смайлик при общении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6161" y="5020366"/>
            <a:ext cx="907372" cy="882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скачать красивые 3d смайлы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471" b="55344"/>
          <a:stretch/>
        </p:blipFill>
        <p:spPr bwMode="auto">
          <a:xfrm>
            <a:off x="7033341" y="5024811"/>
            <a:ext cx="1009029" cy="873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437853" y="4941780"/>
            <a:ext cx="2081930" cy="107950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А. М. Бутлеров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2533771" y="4931894"/>
            <a:ext cx="2149111" cy="108939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В. В. Марковников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4551605" y="4931895"/>
            <a:ext cx="2319196" cy="108939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Н. Н. Семенов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6652549" y="4926054"/>
            <a:ext cx="2152732" cy="109523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С. В. Лебедев</a:t>
            </a:r>
          </a:p>
        </p:txBody>
      </p:sp>
      <p:sp>
        <p:nvSpPr>
          <p:cNvPr id="15" name="Управляющая кнопка: далее 14">
            <a:hlinkClick r:id="" action="ppaction://hlinkshowjump?jump=nextslide" highlightClick="1"/>
          </p:cNvPr>
          <p:cNvSpPr/>
          <p:nvPr/>
        </p:nvSpPr>
        <p:spPr>
          <a:xfrm>
            <a:off x="8488113" y="6381328"/>
            <a:ext cx="249588" cy="216024"/>
          </a:xfrm>
          <a:prstGeom prst="actionButtonForwardNex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472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  <p:bldLst>
      <p:bldP spid="8" grpId="0" animBg="1"/>
      <p:bldP spid="16" grpId="0" animBg="1"/>
      <p:bldP spid="17" grpId="0" animBg="1"/>
      <p:bldP spid="18" grpId="0" animBg="1"/>
      <p:bldP spid="14" grpId="0" animBg="1"/>
      <p:bldP spid="26" grpId="0" animBg="1"/>
      <p:bldP spid="27" grpId="0" animBg="1"/>
      <p:bldP spid="2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264522"/>
            <a:ext cx="856895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5. Ученый, который осуществил реакцию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позволяющий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увеличить углеродный скелет молекул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алканов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683568" y="1916832"/>
            <a:ext cx="1800200" cy="756400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молодец</a:t>
            </a:r>
            <a:endParaRPr lang="ru-RU" sz="24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483768" y="1916832"/>
            <a:ext cx="1944216" cy="75420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ошибка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452319" y="1916832"/>
            <a:ext cx="1944216" cy="75420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ошибка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396535" y="1916832"/>
            <a:ext cx="1944216" cy="75420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ошибка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09360" y="1770624"/>
            <a:ext cx="1944216" cy="1010304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Вьюрц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53576" y="1770624"/>
            <a:ext cx="1974590" cy="1010304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И. Коновалов 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427984" y="1770624"/>
            <a:ext cx="2010206" cy="1010304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Фарадей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415859" y="1770624"/>
            <a:ext cx="1938177" cy="1010304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 Д. 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Зелинский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9552" y="3079264"/>
            <a:ext cx="835292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6. Какой ученый предложил первую структурную формулу бензола в виде карбоциклического сопряженного шестиугольника</a:t>
            </a:r>
            <a:endParaRPr lang="ru-RU" sz="2800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39552" y="4941168"/>
            <a:ext cx="1944216" cy="80638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ошибка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583950" y="4941168"/>
            <a:ext cx="1944216" cy="806388"/>
          </a:xfrm>
          <a:prstGeom prst="round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молодец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452318" y="4941168"/>
            <a:ext cx="1944216" cy="80638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ошибка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396535" y="4941168"/>
            <a:ext cx="1944216" cy="80638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ошибка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11351" y="4887162"/>
            <a:ext cx="1968550" cy="106211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Э. </a:t>
            </a:r>
            <a:r>
              <a:rPr lang="ru-RU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Бертло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498513" y="4887162"/>
            <a:ext cx="1996254" cy="106211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Ф. А. </a:t>
            </a:r>
            <a:r>
              <a:rPr lang="ru-RU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Кекуле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471643" y="4887162"/>
            <a:ext cx="1944216" cy="106211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Л. </a:t>
            </a:r>
            <a:r>
              <a:rPr lang="ru-RU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Полинг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409319" y="4887162"/>
            <a:ext cx="1944216" cy="106211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Н. Зинин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Управляющая кнопка: далее 21">
            <a:hlinkClick r:id="" action="ppaction://hlinkshowjump?jump=nextslide" highlightClick="1"/>
          </p:cNvPr>
          <p:cNvSpPr/>
          <p:nvPr/>
        </p:nvSpPr>
        <p:spPr>
          <a:xfrm>
            <a:off x="8340751" y="6453336"/>
            <a:ext cx="263696" cy="216024"/>
          </a:xfrm>
          <a:prstGeom prst="actionButtonForwardNex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6073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Grp="1"/>
          </p:cNvSpPr>
          <p:nvPr>
            <p:ph type="body" sz="quarter" idx="13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>
            <a:extLst/>
          </a:lstStyle>
          <a:p>
            <a:r>
              <a:rPr lang="en-US" sz="2400" dirty="0" smtClean="0"/>
              <a:t>CnH2n+2</a:t>
            </a:r>
            <a:endParaRPr lang="ru-RU" sz="2400" dirty="0"/>
          </a:p>
        </p:txBody>
      </p:sp>
      <p:sp>
        <p:nvSpPr>
          <p:cNvPr id="4" name="Rectangle 4"/>
          <p:cNvSpPr>
            <a:spLocks noGrp="1"/>
          </p:cNvSpPr>
          <p:nvPr>
            <p:ph type="body" sz="quarter" idx="14"/>
          </p:nvPr>
        </p:nvSpPr>
        <p:spPr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>
            <a:extLst/>
          </a:lstStyle>
          <a:p>
            <a:r>
              <a:rPr lang="en-US" sz="2400" dirty="0" smtClean="0"/>
              <a:t>CnH2n</a:t>
            </a:r>
            <a:endParaRPr lang="ru-RU" sz="2400" dirty="0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15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>
            <a:extLst/>
          </a:lstStyle>
          <a:p>
            <a:r>
              <a:rPr lang="en-US" sz="2400" dirty="0" smtClean="0"/>
              <a:t>CnH2n-2</a:t>
            </a:r>
            <a:endParaRPr lang="ru-RU" sz="2400" dirty="0"/>
          </a:p>
        </p:txBody>
      </p:sp>
      <p:sp>
        <p:nvSpPr>
          <p:cNvPr id="6" name="Rectangle 6"/>
          <p:cNvSpPr>
            <a:spLocks noGrp="1"/>
          </p:cNvSpPr>
          <p:nvPr>
            <p:ph type="body" sz="quarter" idx="16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>
            <a:extLst/>
          </a:lstStyle>
          <a:p>
            <a:r>
              <a:rPr lang="en-US" sz="2400" dirty="0" smtClean="0"/>
              <a:t>CnH2n-6</a:t>
            </a:r>
            <a:endParaRPr lang="ru-RU" sz="2400" dirty="0"/>
          </a:p>
        </p:txBody>
      </p:sp>
      <p:sp>
        <p:nvSpPr>
          <p:cNvPr id="7" name="Rectangle 7"/>
          <p:cNvSpPr>
            <a:spLocks noGrp="1"/>
          </p:cNvSpPr>
          <p:nvPr>
            <p:ph type="body" sz="quarter" idx="17"/>
          </p:nvPr>
        </p:nvSpPr>
        <p:spPr>
          <a:xfrm>
            <a:off x="899592" y="5733256"/>
            <a:ext cx="2971800" cy="4572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>
            <a:extLst/>
          </a:lstStyle>
          <a:p>
            <a:r>
              <a:rPr lang="en-US" sz="2400" dirty="0" smtClean="0"/>
              <a:t>CnH2n-2</a:t>
            </a:r>
            <a:endParaRPr lang="ru-RU" sz="2400" dirty="0"/>
          </a:p>
        </p:txBody>
      </p:sp>
      <p:sp>
        <p:nvSpPr>
          <p:cNvPr id="8" name="Rectangle 8"/>
          <p:cNvSpPr>
            <a:spLocks noGrp="1"/>
          </p:cNvSpPr>
          <p:nvPr>
            <p:ph type="body" sz="quarter" idx="18"/>
          </p:nvPr>
        </p:nvSpPr>
        <p:spPr/>
        <p:txBody>
          <a:bodyPr>
            <a:noAutofit/>
          </a:bodyPr>
          <a:lstStyle>
            <a:extLst/>
          </a:lstStyle>
          <a:p>
            <a:r>
              <a:rPr lang="ru-RU" sz="2400" dirty="0" err="1" smtClean="0"/>
              <a:t>Алкины</a:t>
            </a:r>
            <a:endParaRPr lang="ru-RU" sz="2400" dirty="0"/>
          </a:p>
        </p:txBody>
      </p:sp>
      <p:sp>
        <p:nvSpPr>
          <p:cNvPr id="9" name="Rectangle 9"/>
          <p:cNvSpPr>
            <a:spLocks noGrp="1"/>
          </p:cNvSpPr>
          <p:nvPr>
            <p:ph type="body" sz="quarter" idx="19"/>
          </p:nvPr>
        </p:nvSpPr>
        <p:spPr/>
        <p:txBody>
          <a:bodyPr>
            <a:noAutofit/>
          </a:bodyPr>
          <a:lstStyle>
            <a:extLst/>
          </a:lstStyle>
          <a:p>
            <a:r>
              <a:rPr lang="ru-RU" sz="2400" dirty="0" err="1" smtClean="0"/>
              <a:t>Алкадиены</a:t>
            </a:r>
            <a:endParaRPr lang="ru-RU" sz="2400" dirty="0"/>
          </a:p>
        </p:txBody>
      </p:sp>
      <p:sp>
        <p:nvSpPr>
          <p:cNvPr id="10" name="Rectangle 10"/>
          <p:cNvSpPr>
            <a:spLocks noGrp="1"/>
          </p:cNvSpPr>
          <p:nvPr>
            <p:ph type="body" sz="quarter" idx="20"/>
          </p:nvPr>
        </p:nvSpPr>
        <p:spPr/>
        <p:txBody>
          <a:bodyPr>
            <a:noAutofit/>
          </a:bodyPr>
          <a:lstStyle>
            <a:extLst/>
          </a:lstStyle>
          <a:p>
            <a:r>
              <a:rPr lang="ru-RU" sz="2400" dirty="0" err="1" smtClean="0"/>
              <a:t>Алканы</a:t>
            </a:r>
            <a:endParaRPr lang="ru-RU" sz="2400" dirty="0"/>
          </a:p>
        </p:txBody>
      </p:sp>
      <p:sp>
        <p:nvSpPr>
          <p:cNvPr id="11" name="Rectangle 11"/>
          <p:cNvSpPr>
            <a:spLocks noGrp="1"/>
          </p:cNvSpPr>
          <p:nvPr>
            <p:ph type="body" sz="quarter" idx="21"/>
          </p:nvPr>
        </p:nvSpPr>
        <p:spPr/>
        <p:txBody>
          <a:bodyPr>
            <a:noAutofit/>
          </a:bodyPr>
          <a:lstStyle>
            <a:extLst/>
          </a:lstStyle>
          <a:p>
            <a:r>
              <a:rPr lang="ru-RU" sz="2400" dirty="0" err="1" smtClean="0"/>
              <a:t>Алкены</a:t>
            </a:r>
            <a:endParaRPr lang="ru-RU" sz="2400" dirty="0"/>
          </a:p>
        </p:txBody>
      </p:sp>
      <p:sp>
        <p:nvSpPr>
          <p:cNvPr id="12" name="Rectangle 12"/>
          <p:cNvSpPr>
            <a:spLocks noGrp="1"/>
          </p:cNvSpPr>
          <p:nvPr>
            <p:ph type="body" sz="quarter" idx="22"/>
          </p:nvPr>
        </p:nvSpPr>
        <p:spPr/>
        <p:txBody>
          <a:bodyPr>
            <a:noAutofit/>
          </a:bodyPr>
          <a:lstStyle>
            <a:extLst/>
          </a:lstStyle>
          <a:p>
            <a:r>
              <a:rPr lang="ru-RU" sz="2400" dirty="0" smtClean="0"/>
              <a:t>Арены</a:t>
            </a:r>
            <a:endParaRPr lang="ru-RU" sz="2400" dirty="0"/>
          </a:p>
        </p:txBody>
      </p:sp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899592" y="188640"/>
            <a:ext cx="7560840" cy="782960"/>
          </a:xfrm>
          <a:solidFill>
            <a:schemeClr val="tx1">
              <a:lumMod val="95000"/>
            </a:schemeClr>
          </a:solidFill>
        </p:spPr>
        <p:txBody>
          <a:bodyPr>
            <a:normAutofit/>
          </a:bodyPr>
          <a:lstStyle>
            <a:extLst/>
          </a:lstStyle>
          <a:p>
            <a:pPr algn="ctr"/>
            <a:r>
              <a:rPr lang="ru-RU" sz="4000" b="1" i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Станция </a:t>
            </a:r>
            <a:r>
              <a:rPr lang="ru-RU" sz="4000" b="1" i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номенклатурная </a:t>
            </a:r>
            <a:endParaRPr lang="ru-RU" sz="4000" b="1" i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87624" y="1206184"/>
            <a:ext cx="7200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Найдите соответствия двух колонок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Управляющая кнопка: далее 14">
            <a:hlinkClick r:id="" action="ppaction://hlinkshowjump?jump=nextslide" highlightClick="1"/>
          </p:cNvPr>
          <p:cNvSpPr/>
          <p:nvPr/>
        </p:nvSpPr>
        <p:spPr>
          <a:xfrm>
            <a:off x="8604447" y="6186609"/>
            <a:ext cx="354599" cy="216024"/>
          </a:xfrm>
          <a:prstGeom prst="actionButtonForwardNex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9134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18807" y="404664"/>
            <a:ext cx="2843599" cy="707886"/>
          </a:xfrm>
          <a:prstGeom prst="rect">
            <a:avLst/>
          </a:prstGeom>
          <a:solidFill>
            <a:schemeClr val="bg2"/>
          </a:solidFill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Соотнесите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50002" y="1772816"/>
            <a:ext cx="208499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Формула</a:t>
            </a:r>
            <a:endParaRPr lang="ru-RU" sz="3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440186" y="1719567"/>
            <a:ext cx="217880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Название</a:t>
            </a:r>
            <a:endParaRPr lang="ru-RU" sz="3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5796136" y="2815058"/>
            <a:ext cx="2304256" cy="4572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Пропадиен-1,2</a:t>
            </a:r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796135" y="3731987"/>
            <a:ext cx="2299917" cy="4572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Пропан</a:t>
            </a:r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796135" y="4638506"/>
            <a:ext cx="2303544" cy="4572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Пропен-1</a:t>
            </a:r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796135" y="5485207"/>
            <a:ext cx="2303543" cy="4572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Пропин-1</a:t>
            </a:r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Управляющая кнопка: далее 18">
            <a:hlinkClick r:id="" action="ppaction://hlinkshowjump?jump=nextslide" highlightClick="1"/>
          </p:cNvPr>
          <p:cNvSpPr/>
          <p:nvPr/>
        </p:nvSpPr>
        <p:spPr>
          <a:xfrm>
            <a:off x="8424428" y="6453336"/>
            <a:ext cx="180020" cy="216024"/>
          </a:xfrm>
          <a:prstGeom prst="actionButtonForwardNex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837323" y="2815058"/>
            <a:ext cx="2376264" cy="461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1. С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2400" b="1" baseline="-25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-CH</a:t>
            </a:r>
            <a:r>
              <a:rPr lang="en-US" sz="2400" b="1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-CH</a:t>
            </a:r>
            <a:r>
              <a:rPr lang="en-US" sz="2400" b="1" baseline="-25000" dirty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66814" y="3731987"/>
            <a:ext cx="2376265" cy="461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2. С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2400" b="1" baseline="-25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-CH=CH</a:t>
            </a:r>
            <a:r>
              <a:rPr lang="en-US" sz="2400" b="1" baseline="-25000" dirty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872037" y="4589711"/>
            <a:ext cx="2371042" cy="461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CH</a:t>
            </a:r>
            <a:r>
              <a:rPr kumimoji="0" lang="en-US" sz="24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-C 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0" name="Объект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2293812"/>
              </p:ext>
            </p:extLst>
          </p:nvPr>
        </p:nvGraphicFramePr>
        <p:xfrm>
          <a:off x="2280788" y="4656521"/>
          <a:ext cx="216024" cy="3278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5" name="Формула" r:id="rId4" imgW="126720" imgH="114120" progId="Equation.3">
                  <p:embed/>
                </p:oleObj>
              </mc:Choice>
              <mc:Fallback>
                <p:oleObj name="Формула" r:id="rId4" imgW="126720" imgH="11412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0788" y="4656521"/>
                        <a:ext cx="216024" cy="32781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2496812" y="4589711"/>
            <a:ext cx="72199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CH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32806" y="5467476"/>
            <a:ext cx="2371042" cy="461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en-US" sz="2400" b="1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= C= CH</a:t>
            </a:r>
            <a:r>
              <a:rPr lang="en-US" sz="2400" b="1" baseline="-25000" dirty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Управляющая кнопка: назад 21">
            <a:hlinkClick r:id="" action="ppaction://hlinkshowjump?jump=previousslide" highlightClick="1"/>
          </p:cNvPr>
          <p:cNvSpPr/>
          <p:nvPr/>
        </p:nvSpPr>
        <p:spPr>
          <a:xfrm>
            <a:off x="582489" y="5942407"/>
            <a:ext cx="173086" cy="182780"/>
          </a:xfrm>
          <a:prstGeom prst="actionButtonBackPrevio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6248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386 -0.00671 C -0.14896 -0.00417 -0.16337 -0.00185 -0.17865 -0.00069 C -0.17987 0.00069 -0.18073 0.00255 -0.18195 0.00347 C -0.18351 0.00463 -0.18525 0.00394 -0.18664 0.00556 C -0.18785 0.00694 -0.18785 0.00972 -0.18889 0.01157 C -0.1915 0.01713 -0.19167 0.01389 -0.19341 0.02153 C -0.1974 0.03796 -0.19323 0.02986 -0.19792 0.03773 C -0.20052 0.05023 -0.20122 0.06366 -0.20382 0.07616 C -0.20487 0.09028 -0.20643 0.10463 -0.20816 0.11852 C -0.21077 0.16644 -0.20955 0.14699 -0.21181 0.17708 C -0.21094 0.22361 -0.21059 0.27222 -0.20712 0.31852 C -0.20764 0.32801 -0.20764 0.3375 -0.20816 0.34699 C -0.21025 0.38194 -0.23299 0.38495 -0.24827 0.38727 C -0.2823 0.38519 -0.29132 0.39352 -0.27917 0.38333 " pathEditMode="relative" rAng="0" ptsTypes="fffffffffffffA">
                                      <p:cBhvr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82" y="20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524 -0.00371 C -0.1467 0.00764 -0.16372 0.00856 -0.17778 0.01041 C -0.20104 0.00856 -0.20729 0.00926 -0.22465 -0.00579 C -0.22674 -0.01389 -0.2309 -0.01783 -0.23524 -0.02408 C -0.23629 -0.02801 -0.23733 -0.03218 -0.23837 -0.03611 C -0.23889 -0.0382 -0.23993 -0.04213 -0.23993 -0.04213 C -0.24236 -0.07014 -0.23698 -0.09236 -0.23386 -0.11899 C -0.23438 -0.125 -0.23299 -0.13195 -0.23524 -0.13704 C -0.23663 -0.14005 -0.24028 -0.13866 -0.24288 -0.13912 C -0.24688 -0.14005 -0.25104 -0.14051 -0.25504 -0.14121 C -0.26406 -0.14051 -0.28229 -0.13912 -0.28229 -0.13912 " pathEditMode="relative" ptsTypes="ffffffffffA">
                                      <p:cBhvr>
                                        <p:cTn id="1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639 0.00347 C -0.14114 -0.01018 -0.15972 -0.01319 -0.17639 -0.02083 C -0.17778 -0.02986 -0.18038 -0.03472 -0.18246 -0.04305 C -0.18142 -0.06597 -0.1717 -0.12639 -0.18698 -0.14004 C -0.19149 -0.14398 -0.20017 -0.14467 -0.20521 -0.14606 C -0.21475 -0.14537 -0.22448 -0.14537 -0.23403 -0.14398 C -0.24479 -0.14259 -0.25659 -0.13472 -0.26736 -0.13403 C -0.27448 -0.13356 -0.28142 -0.13403 -0.28854 -0.13403 " pathEditMode="relative" ptsTypes="fffffffA">
                                      <p:cBhvr>
                                        <p:cTn id="1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934 0.00741 C -0.13021 0.0213 -0.13194 0.05255 -0.13854 0.06597 C -0.14132 0.07153 -0.14444 0.075 -0.14757 0.08009 C -0.14878 0.08195 -0.1493 0.08449 -0.15069 0.08611 C -0.15382 0.08959 -0.15798 0.09121 -0.16128 0.09421 C -0.17847 0.09352 -0.19566 0.09398 -0.21267 0.09213 C -0.2184 0.09144 -0.22639 0.08264 -0.23246 0.08009 C -0.23646 0.07454 -0.24045 0.06921 -0.24462 0.06389 C -0.2493 0.04329 -0.24184 0.07384 -0.24913 0.05185 C -0.25052 0.04792 -0.25208 0.03959 -0.25208 0.03959 C -0.25121 0.01644 -0.25278 -0.00903 -0.2401 -0.02708 C -0.23802 -0.03472 -0.23594 -0.03657 -0.2309 -0.0412 C -0.22916 -0.04491 -0.22656 -0.04768 -0.22482 -0.05139 C -0.21927 -0.06389 -0.22795 -0.05162 -0.22031 -0.06134 C -0.21979 -0.06342 -0.21927 -0.06528 -0.21875 -0.06736 C -0.21823 -0.06944 -0.21788 -0.07153 -0.21736 -0.07361 C -0.21632 -0.07754 -0.21423 -0.08565 -0.21423 -0.08565 C -0.21493 -0.09722 -0.21198 -0.11088 -0.21736 -0.11991 C -0.22569 -0.13403 -0.25972 -0.13171 -0.2658 -0.13217 C -0.2717 -0.13102 -0.28264 -0.12592 -0.28854 -0.12592 " pathEditMode="relative" ptsTypes="fffffffffffffffffffA">
                                      <p:cBhvr>
                                        <p:cTn id="2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1" y="1514154"/>
            <a:ext cx="8928992" cy="19148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158190"/>
            <a:ext cx="1536784" cy="1766754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/>
        </p:spPr>
      </p:pic>
      <p:sp>
        <p:nvSpPr>
          <p:cNvPr id="6" name="TextBox 5"/>
          <p:cNvSpPr txBox="1"/>
          <p:nvPr/>
        </p:nvSpPr>
        <p:spPr>
          <a:xfrm>
            <a:off x="2771799" y="3612573"/>
            <a:ext cx="3168353" cy="58785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>
                <a:latin typeface="Times New Roman" pitchFamily="18" charset="0"/>
                <a:ea typeface="Calibri"/>
                <a:cs typeface="Times New Roman" pitchFamily="18" charset="0"/>
              </a:rPr>
              <a:t>3-метилбутин-  1</a:t>
            </a:r>
            <a:endParaRPr lang="ru-RU" sz="2800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99937" y="4309720"/>
            <a:ext cx="3140215" cy="5232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itchFamily="18" charset="0"/>
                <a:ea typeface="Calibri"/>
                <a:cs typeface="Times New Roman" pitchFamily="18" charset="0"/>
              </a:rPr>
              <a:t>2-метилбутин- 2</a:t>
            </a:r>
            <a:endParaRPr lang="ru-RU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2828077" y="5001387"/>
            <a:ext cx="3112076" cy="58785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>
                <a:latin typeface="Times New Roman" pitchFamily="18" charset="0"/>
                <a:ea typeface="Calibri"/>
                <a:cs typeface="Times New Roman" pitchFamily="18" charset="0"/>
              </a:rPr>
              <a:t>3-метилбутин - 3</a:t>
            </a:r>
            <a:endParaRPr lang="ru-RU" sz="2800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28077" y="5733256"/>
            <a:ext cx="3112075" cy="58785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>
                <a:latin typeface="Times New Roman" pitchFamily="18" charset="0"/>
                <a:ea typeface="Calibri"/>
                <a:cs typeface="Times New Roman" pitchFamily="18" charset="0"/>
              </a:rPr>
              <a:t>2-метилбутин-  3</a:t>
            </a:r>
            <a:endParaRPr lang="ru-RU" sz="2800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427147" y="6237312"/>
            <a:ext cx="177300" cy="216024"/>
          </a:xfrm>
          <a:prstGeom prst="actionButtonForwardNex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182711" y="257067"/>
            <a:ext cx="7469097" cy="923330"/>
          </a:xfrm>
          <a:prstGeom prst="rect">
            <a:avLst/>
          </a:prstGeom>
          <a:solidFill>
            <a:schemeClr val="bg2"/>
          </a:solidFill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Название углеводорода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98786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7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250" autoRev="1" fill="remove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1" dur="250" autoRev="1" fill="remove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2" dur="250" autoRev="1" fill="remove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" dur="250" autoRev="1" fill="remove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9744" y="1268760"/>
            <a:ext cx="1944216" cy="230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331640" y="1628800"/>
            <a:ext cx="1512168" cy="584775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этен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23728" y="2774909"/>
            <a:ext cx="2225251" cy="584775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пентен-2</a:t>
            </a:r>
          </a:p>
        </p:txBody>
      </p:sp>
      <p:sp>
        <p:nvSpPr>
          <p:cNvPr id="10" name="TextBox 9"/>
          <p:cNvSpPr txBox="1"/>
          <p:nvPr/>
        </p:nvSpPr>
        <p:spPr>
          <a:xfrm flipH="1">
            <a:off x="3275874" y="3762551"/>
            <a:ext cx="3600382" cy="584775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2-метилпентен-2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348980" y="4941168"/>
            <a:ext cx="2268243" cy="584775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пентен-1</a:t>
            </a:r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383960" y="6453336"/>
            <a:ext cx="220487" cy="216024"/>
          </a:xfrm>
          <a:prstGeom prst="actionButtonForwardNex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06821" y="320183"/>
            <a:ext cx="8330358" cy="923330"/>
          </a:xfrm>
          <a:prstGeom prst="rect">
            <a:avLst/>
          </a:prstGeom>
          <a:solidFill>
            <a:schemeClr val="bg2"/>
          </a:solidFill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Цис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-транс изомеры имеет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804278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9" grpId="0" animBg="1"/>
      <p:bldP spid="4" grpId="0" animBg="1"/>
    </p:bld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Викторина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</a:schemeClr>
            </a:gs>
            <a:gs pos="100000">
              <a:schemeClr val="phClr">
                <a:shade val="80000"/>
                <a:satMod val="150000"/>
              </a:schemeClr>
            </a:gs>
          </a:gsLst>
          <a:path path="circle">
            <a:fillToRect l="50000" t="50000"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70000"/>
              </a:schemeClr>
            </a:duotone>
          </a:blip>
          <a:tile tx="0" ty="0" sx="100000" sy="100000" flip="none" algn="t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2291</TotalTime>
  <Words>909</Words>
  <Application>Microsoft Office PowerPoint</Application>
  <PresentationFormat>Экран (4:3)</PresentationFormat>
  <Paragraphs>206</Paragraphs>
  <Slides>21</Slides>
  <Notes>6</Notes>
  <HiddenSlides>0</HiddenSlides>
  <MMClips>2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4" baseType="lpstr">
      <vt:lpstr>Тема Office</vt:lpstr>
      <vt:lpstr>Викторина</vt:lpstr>
      <vt:lpstr>Формула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Станция номенклатурная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Выберите признаки характерные для этана: </vt:lpstr>
      <vt:lpstr>Презентация PowerPoint</vt:lpstr>
      <vt:lpstr> Что такое бензол? </vt:lpstr>
      <vt:lpstr>Презентация PowerPoint</vt:lpstr>
      <vt:lpstr>Презентация PowerPoint</vt:lpstr>
      <vt:lpstr>С какими из перечисленных веществ при соответствующих условиях реагирует пропан</vt:lpstr>
      <vt:lpstr>Сколько из перечисленных веществ при соответствующих условиях реагирует  с пропеном:</vt:lpstr>
      <vt:lpstr> Соотнесите </vt:lpstr>
      <vt:lpstr>Презентация PowerPoint</vt:lpstr>
      <vt:lpstr>Используемая литература: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Фанзиль</dc:creator>
  <cp:lastModifiedBy>Фанзиль</cp:lastModifiedBy>
  <cp:revision>191</cp:revision>
  <dcterms:created xsi:type="dcterms:W3CDTF">2014-06-05T05:46:42Z</dcterms:created>
  <dcterms:modified xsi:type="dcterms:W3CDTF">2014-11-09T20:23:38Z</dcterms:modified>
</cp:coreProperties>
</file>