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1" r:id="rId5"/>
    <p:sldId id="260" r:id="rId6"/>
    <p:sldId id="264" r:id="rId7"/>
    <p:sldId id="265" r:id="rId8"/>
    <p:sldId id="266" r:id="rId9"/>
    <p:sldId id="268" r:id="rId10"/>
    <p:sldId id="263" r:id="rId11"/>
    <p:sldId id="262" r:id="rId12"/>
    <p:sldId id="267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5D6"/>
    <a:srgbClr val="B8FAC8"/>
    <a:srgbClr val="8E8E22"/>
    <a:srgbClr val="BFDBF3"/>
    <a:srgbClr val="E9C9D7"/>
    <a:srgbClr val="7A2987"/>
    <a:srgbClr val="9961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8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/>
          <p:cNvSpPr>
            <a:spLocks noChangeArrowheads="1" noChangeShapeType="1" noTextEdit="1"/>
          </p:cNvSpPr>
          <p:nvPr/>
        </p:nvSpPr>
        <p:spPr bwMode="auto">
          <a:xfrm>
            <a:off x="611188" y="765175"/>
            <a:ext cx="7993062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99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Загадок много дивных на земле и, </a:t>
            </a:r>
            <a:endParaRPr lang="en-US" sz="3600" kern="10">
              <a:ln w="9525">
                <a:solidFill>
                  <a:srgbClr val="FF3399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539750" y="3141663"/>
            <a:ext cx="7848600" cy="1366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3399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может быть, тебе одна по силам.</a:t>
            </a:r>
            <a:endParaRPr lang="en-US" sz="3600" kern="10">
              <a:ln w="9525">
                <a:solidFill>
                  <a:srgbClr val="FF3399"/>
                </a:solidFill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2772" name="WordArt 16"/>
          <p:cNvSpPr>
            <a:spLocks noChangeArrowheads="1" noChangeShapeType="1" noTextEdit="1"/>
          </p:cNvSpPr>
          <p:nvPr/>
        </p:nvSpPr>
        <p:spPr bwMode="auto">
          <a:xfrm rot="1340216">
            <a:off x="352425" y="3578225"/>
            <a:ext cx="358775" cy="6381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402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73" name="WordArt 21"/>
          <p:cNvSpPr>
            <a:spLocks noChangeArrowheads="1" noChangeShapeType="1" noTextEdit="1"/>
          </p:cNvSpPr>
          <p:nvPr/>
        </p:nvSpPr>
        <p:spPr bwMode="auto">
          <a:xfrm>
            <a:off x="4029075" y="2117725"/>
            <a:ext cx="638175" cy="87947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74" name="WordArt 23"/>
          <p:cNvSpPr>
            <a:spLocks noChangeArrowheads="1" noChangeShapeType="1" noTextEdit="1"/>
          </p:cNvSpPr>
          <p:nvPr/>
        </p:nvSpPr>
        <p:spPr bwMode="auto">
          <a:xfrm rot="-2745132">
            <a:off x="4055268" y="170657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75" name="Freeform 42"/>
          <p:cNvSpPr>
            <a:spLocks/>
          </p:cNvSpPr>
          <p:nvPr/>
        </p:nvSpPr>
        <p:spPr bwMode="auto">
          <a:xfrm>
            <a:off x="3611563" y="5889625"/>
            <a:ext cx="942975" cy="627063"/>
          </a:xfrm>
          <a:custGeom>
            <a:avLst/>
            <a:gdLst>
              <a:gd name="T0" fmla="*/ 7156 w 1186"/>
              <a:gd name="T1" fmla="*/ 566814 h 791"/>
              <a:gd name="T2" fmla="*/ 24648 w 1186"/>
              <a:gd name="T3" fmla="*/ 593768 h 791"/>
              <a:gd name="T4" fmla="*/ 49295 w 1186"/>
              <a:gd name="T5" fmla="*/ 615172 h 791"/>
              <a:gd name="T6" fmla="*/ 81099 w 1186"/>
              <a:gd name="T7" fmla="*/ 625478 h 791"/>
              <a:gd name="T8" fmla="*/ 110517 w 1186"/>
              <a:gd name="T9" fmla="*/ 627063 h 791"/>
              <a:gd name="T10" fmla="*/ 128804 w 1186"/>
              <a:gd name="T11" fmla="*/ 624685 h 791"/>
              <a:gd name="T12" fmla="*/ 139140 w 1186"/>
              <a:gd name="T13" fmla="*/ 618343 h 791"/>
              <a:gd name="T14" fmla="*/ 197182 w 1186"/>
              <a:gd name="T15" fmla="*/ 583462 h 791"/>
              <a:gd name="T16" fmla="*/ 296568 w 1186"/>
              <a:gd name="T17" fmla="*/ 524006 h 791"/>
              <a:gd name="T18" fmla="*/ 422987 w 1186"/>
              <a:gd name="T19" fmla="*/ 447902 h 791"/>
              <a:gd name="T20" fmla="*/ 560537 w 1186"/>
              <a:gd name="T21" fmla="*/ 366249 h 791"/>
              <a:gd name="T22" fmla="*/ 690137 w 1186"/>
              <a:gd name="T23" fmla="*/ 288560 h 791"/>
              <a:gd name="T24" fmla="*/ 799064 w 1186"/>
              <a:gd name="T25" fmla="*/ 225140 h 791"/>
              <a:gd name="T26" fmla="*/ 867442 w 1186"/>
              <a:gd name="T27" fmla="*/ 183917 h 791"/>
              <a:gd name="T28" fmla="*/ 896065 w 1186"/>
              <a:gd name="T29" fmla="*/ 164891 h 791"/>
              <a:gd name="T30" fmla="*/ 914352 w 1186"/>
              <a:gd name="T31" fmla="*/ 134767 h 791"/>
              <a:gd name="T32" fmla="*/ 921508 w 1186"/>
              <a:gd name="T33" fmla="*/ 102264 h 791"/>
              <a:gd name="T34" fmla="*/ 923098 w 1186"/>
              <a:gd name="T35" fmla="*/ 80860 h 791"/>
              <a:gd name="T36" fmla="*/ 942975 w 1186"/>
              <a:gd name="T37" fmla="*/ 53114 h 791"/>
              <a:gd name="T38" fmla="*/ 907196 w 1186"/>
              <a:gd name="T39" fmla="*/ 7135 h 791"/>
              <a:gd name="T40" fmla="*/ 888909 w 1186"/>
              <a:gd name="T41" fmla="*/ 26953 h 791"/>
              <a:gd name="T42" fmla="*/ 865851 w 1186"/>
              <a:gd name="T43" fmla="*/ 50736 h 791"/>
              <a:gd name="T44" fmla="*/ 838818 w 1186"/>
              <a:gd name="T45" fmla="*/ 76896 h 791"/>
              <a:gd name="T46" fmla="*/ 806220 w 1186"/>
              <a:gd name="T47" fmla="*/ 107021 h 791"/>
              <a:gd name="T48" fmla="*/ 767260 w 1186"/>
              <a:gd name="T49" fmla="*/ 141109 h 791"/>
              <a:gd name="T50" fmla="*/ 725121 w 1186"/>
              <a:gd name="T51" fmla="*/ 176783 h 791"/>
              <a:gd name="T52" fmla="*/ 675825 w 1186"/>
              <a:gd name="T53" fmla="*/ 214042 h 791"/>
              <a:gd name="T54" fmla="*/ 621759 w 1186"/>
              <a:gd name="T55" fmla="*/ 253679 h 791"/>
              <a:gd name="T56" fmla="*/ 561332 w 1186"/>
              <a:gd name="T57" fmla="*/ 293316 h 791"/>
              <a:gd name="T58" fmla="*/ 494545 w 1186"/>
              <a:gd name="T59" fmla="*/ 335332 h 791"/>
              <a:gd name="T60" fmla="*/ 420602 w 1186"/>
              <a:gd name="T61" fmla="*/ 375762 h 791"/>
              <a:gd name="T62" fmla="*/ 340298 w 1186"/>
              <a:gd name="T63" fmla="*/ 416985 h 791"/>
              <a:gd name="T64" fmla="*/ 252043 w 1186"/>
              <a:gd name="T65" fmla="*/ 457415 h 791"/>
              <a:gd name="T66" fmla="*/ 157428 w 1186"/>
              <a:gd name="T67" fmla="*/ 496260 h 791"/>
              <a:gd name="T68" fmla="*/ 54066 w 1186"/>
              <a:gd name="T69" fmla="*/ 534312 h 7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86"/>
              <a:gd name="T106" fmla="*/ 0 h 791"/>
              <a:gd name="T107" fmla="*/ 1186 w 1186"/>
              <a:gd name="T108" fmla="*/ 791 h 7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86" h="791">
                <a:moveTo>
                  <a:pt x="0" y="697"/>
                </a:moveTo>
                <a:lnTo>
                  <a:pt x="9" y="715"/>
                </a:lnTo>
                <a:lnTo>
                  <a:pt x="19" y="733"/>
                </a:lnTo>
                <a:lnTo>
                  <a:pt x="31" y="749"/>
                </a:lnTo>
                <a:lnTo>
                  <a:pt x="42" y="761"/>
                </a:lnTo>
                <a:lnTo>
                  <a:pt x="62" y="776"/>
                </a:lnTo>
                <a:lnTo>
                  <a:pt x="81" y="785"/>
                </a:lnTo>
                <a:lnTo>
                  <a:pt x="102" y="789"/>
                </a:lnTo>
                <a:lnTo>
                  <a:pt x="122" y="791"/>
                </a:lnTo>
                <a:lnTo>
                  <a:pt x="139" y="791"/>
                </a:lnTo>
                <a:lnTo>
                  <a:pt x="152" y="789"/>
                </a:lnTo>
                <a:lnTo>
                  <a:pt x="162" y="788"/>
                </a:lnTo>
                <a:lnTo>
                  <a:pt x="165" y="786"/>
                </a:lnTo>
                <a:lnTo>
                  <a:pt x="175" y="780"/>
                </a:lnTo>
                <a:lnTo>
                  <a:pt x="202" y="764"/>
                </a:lnTo>
                <a:lnTo>
                  <a:pt x="248" y="736"/>
                </a:lnTo>
                <a:lnTo>
                  <a:pt x="305" y="702"/>
                </a:lnTo>
                <a:lnTo>
                  <a:pt x="373" y="661"/>
                </a:lnTo>
                <a:lnTo>
                  <a:pt x="451" y="614"/>
                </a:lnTo>
                <a:lnTo>
                  <a:pt x="532" y="565"/>
                </a:lnTo>
                <a:lnTo>
                  <a:pt x="619" y="514"/>
                </a:lnTo>
                <a:lnTo>
                  <a:pt x="705" y="462"/>
                </a:lnTo>
                <a:lnTo>
                  <a:pt x="788" y="411"/>
                </a:lnTo>
                <a:lnTo>
                  <a:pt x="868" y="364"/>
                </a:lnTo>
                <a:lnTo>
                  <a:pt x="941" y="320"/>
                </a:lnTo>
                <a:lnTo>
                  <a:pt x="1005" y="284"/>
                </a:lnTo>
                <a:lnTo>
                  <a:pt x="1055" y="253"/>
                </a:lnTo>
                <a:lnTo>
                  <a:pt x="1091" y="232"/>
                </a:lnTo>
                <a:lnTo>
                  <a:pt x="1111" y="221"/>
                </a:lnTo>
                <a:lnTo>
                  <a:pt x="1127" y="208"/>
                </a:lnTo>
                <a:lnTo>
                  <a:pt x="1141" y="191"/>
                </a:lnTo>
                <a:lnTo>
                  <a:pt x="1150" y="170"/>
                </a:lnTo>
                <a:lnTo>
                  <a:pt x="1156" y="149"/>
                </a:lnTo>
                <a:lnTo>
                  <a:pt x="1159" y="129"/>
                </a:lnTo>
                <a:lnTo>
                  <a:pt x="1161" y="112"/>
                </a:lnTo>
                <a:lnTo>
                  <a:pt x="1161" y="102"/>
                </a:lnTo>
                <a:lnTo>
                  <a:pt x="1161" y="97"/>
                </a:lnTo>
                <a:lnTo>
                  <a:pt x="1186" y="67"/>
                </a:lnTo>
                <a:lnTo>
                  <a:pt x="1151" y="0"/>
                </a:lnTo>
                <a:lnTo>
                  <a:pt x="1141" y="9"/>
                </a:lnTo>
                <a:lnTo>
                  <a:pt x="1130" y="22"/>
                </a:lnTo>
                <a:lnTo>
                  <a:pt x="1118" y="34"/>
                </a:lnTo>
                <a:lnTo>
                  <a:pt x="1105" y="49"/>
                </a:lnTo>
                <a:lnTo>
                  <a:pt x="1089" y="64"/>
                </a:lnTo>
                <a:lnTo>
                  <a:pt x="1073" y="81"/>
                </a:lnTo>
                <a:lnTo>
                  <a:pt x="1055" y="97"/>
                </a:lnTo>
                <a:lnTo>
                  <a:pt x="1035" y="117"/>
                </a:lnTo>
                <a:lnTo>
                  <a:pt x="1014" y="135"/>
                </a:lnTo>
                <a:lnTo>
                  <a:pt x="991" y="156"/>
                </a:lnTo>
                <a:lnTo>
                  <a:pt x="965" y="178"/>
                </a:lnTo>
                <a:lnTo>
                  <a:pt x="940" y="200"/>
                </a:lnTo>
                <a:lnTo>
                  <a:pt x="912" y="223"/>
                </a:lnTo>
                <a:lnTo>
                  <a:pt x="882" y="246"/>
                </a:lnTo>
                <a:lnTo>
                  <a:pt x="850" y="270"/>
                </a:lnTo>
                <a:lnTo>
                  <a:pt x="817" y="294"/>
                </a:lnTo>
                <a:lnTo>
                  <a:pt x="782" y="320"/>
                </a:lnTo>
                <a:lnTo>
                  <a:pt x="744" y="346"/>
                </a:lnTo>
                <a:lnTo>
                  <a:pt x="706" y="370"/>
                </a:lnTo>
                <a:lnTo>
                  <a:pt x="664" y="396"/>
                </a:lnTo>
                <a:lnTo>
                  <a:pt x="622" y="423"/>
                </a:lnTo>
                <a:lnTo>
                  <a:pt x="576" y="449"/>
                </a:lnTo>
                <a:lnTo>
                  <a:pt x="529" y="474"/>
                </a:lnTo>
                <a:lnTo>
                  <a:pt x="479" y="500"/>
                </a:lnTo>
                <a:lnTo>
                  <a:pt x="428" y="526"/>
                </a:lnTo>
                <a:lnTo>
                  <a:pt x="373" y="552"/>
                </a:lnTo>
                <a:lnTo>
                  <a:pt x="317" y="577"/>
                </a:lnTo>
                <a:lnTo>
                  <a:pt x="258" y="602"/>
                </a:lnTo>
                <a:lnTo>
                  <a:pt x="198" y="626"/>
                </a:lnTo>
                <a:lnTo>
                  <a:pt x="134" y="650"/>
                </a:lnTo>
                <a:lnTo>
                  <a:pt x="68" y="674"/>
                </a:lnTo>
                <a:lnTo>
                  <a:pt x="0" y="697"/>
                </a:lnTo>
                <a:close/>
              </a:path>
            </a:pathLst>
          </a:custGeom>
          <a:solidFill>
            <a:srgbClr val="33A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Freeform 43"/>
          <p:cNvSpPr>
            <a:spLocks/>
          </p:cNvSpPr>
          <p:nvPr/>
        </p:nvSpPr>
        <p:spPr bwMode="auto">
          <a:xfrm>
            <a:off x="3590925" y="5834063"/>
            <a:ext cx="935038" cy="609600"/>
          </a:xfrm>
          <a:custGeom>
            <a:avLst/>
            <a:gdLst>
              <a:gd name="T0" fmla="*/ 843834 w 1179"/>
              <a:gd name="T1" fmla="*/ 6350 h 768"/>
              <a:gd name="T2" fmla="*/ 824007 w 1179"/>
              <a:gd name="T3" fmla="*/ 0 h 768"/>
              <a:gd name="T4" fmla="*/ 803387 w 1179"/>
              <a:gd name="T5" fmla="*/ 3969 h 768"/>
              <a:gd name="T6" fmla="*/ 786732 w 1179"/>
              <a:gd name="T7" fmla="*/ 11112 h 768"/>
              <a:gd name="T8" fmla="*/ 779595 w 1179"/>
              <a:gd name="T9" fmla="*/ 14288 h 768"/>
              <a:gd name="T10" fmla="*/ 747872 w 1179"/>
              <a:gd name="T11" fmla="*/ 34131 h 768"/>
              <a:gd name="T12" fmla="*/ 666185 w 1179"/>
              <a:gd name="T13" fmla="*/ 84137 h 768"/>
              <a:gd name="T14" fmla="*/ 550396 w 1179"/>
              <a:gd name="T15" fmla="*/ 155575 h 768"/>
              <a:gd name="T16" fmla="*/ 415572 w 1179"/>
              <a:gd name="T17" fmla="*/ 238125 h 768"/>
              <a:gd name="T18" fmla="*/ 279956 w 1179"/>
              <a:gd name="T19" fmla="*/ 322262 h 768"/>
              <a:gd name="T20" fmla="*/ 157822 w 1179"/>
              <a:gd name="T21" fmla="*/ 397669 h 768"/>
              <a:gd name="T22" fmla="*/ 65032 w 1179"/>
              <a:gd name="T23" fmla="*/ 455613 h 768"/>
              <a:gd name="T24" fmla="*/ 19827 w 1179"/>
              <a:gd name="T25" fmla="*/ 484981 h 768"/>
              <a:gd name="T26" fmla="*/ 0 w 1179"/>
              <a:gd name="T27" fmla="*/ 537369 h 768"/>
              <a:gd name="T28" fmla="*/ 22206 w 1179"/>
              <a:gd name="T29" fmla="*/ 609600 h 768"/>
              <a:gd name="T30" fmla="*/ 128478 w 1179"/>
              <a:gd name="T31" fmla="*/ 572294 h 768"/>
              <a:gd name="T32" fmla="*/ 226820 w 1179"/>
              <a:gd name="T33" fmla="*/ 534194 h 768"/>
              <a:gd name="T34" fmla="*/ 318024 w 1179"/>
              <a:gd name="T35" fmla="*/ 494506 h 768"/>
              <a:gd name="T36" fmla="*/ 402090 w 1179"/>
              <a:gd name="T37" fmla="*/ 453231 h 768"/>
              <a:gd name="T38" fmla="*/ 479019 w 1179"/>
              <a:gd name="T39" fmla="*/ 412750 h 768"/>
              <a:gd name="T40" fmla="*/ 548809 w 1179"/>
              <a:gd name="T41" fmla="*/ 370681 h 768"/>
              <a:gd name="T42" fmla="*/ 612256 w 1179"/>
              <a:gd name="T43" fmla="*/ 330994 h 768"/>
              <a:gd name="T44" fmla="*/ 670150 w 1179"/>
              <a:gd name="T45" fmla="*/ 289719 h 768"/>
              <a:gd name="T46" fmla="*/ 721700 w 1179"/>
              <a:gd name="T47" fmla="*/ 251619 h 768"/>
              <a:gd name="T48" fmla="*/ 767699 w 1179"/>
              <a:gd name="T49" fmla="*/ 215106 h 768"/>
              <a:gd name="T50" fmla="*/ 808146 w 1179"/>
              <a:gd name="T51" fmla="*/ 180181 h 768"/>
              <a:gd name="T52" fmla="*/ 843041 w 1179"/>
              <a:gd name="T53" fmla="*/ 149225 h 768"/>
              <a:gd name="T54" fmla="*/ 873178 w 1179"/>
              <a:gd name="T55" fmla="*/ 120650 h 768"/>
              <a:gd name="T56" fmla="*/ 898556 w 1179"/>
              <a:gd name="T57" fmla="*/ 95250 h 768"/>
              <a:gd name="T58" fmla="*/ 918383 w 1179"/>
              <a:gd name="T59" fmla="*/ 73819 h 768"/>
              <a:gd name="T60" fmla="*/ 935038 w 1179"/>
              <a:gd name="T61" fmla="*/ 56356 h 768"/>
              <a:gd name="T62" fmla="*/ 868420 w 1179"/>
              <a:gd name="T63" fmla="*/ 26194 h 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179"/>
              <a:gd name="T97" fmla="*/ 0 h 768"/>
              <a:gd name="T98" fmla="*/ 1179 w 1179"/>
              <a:gd name="T99" fmla="*/ 768 h 76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179" h="768">
                <a:moveTo>
                  <a:pt x="1095" y="33"/>
                </a:moveTo>
                <a:lnTo>
                  <a:pt x="1064" y="8"/>
                </a:lnTo>
                <a:lnTo>
                  <a:pt x="1052" y="2"/>
                </a:lnTo>
                <a:lnTo>
                  <a:pt x="1039" y="0"/>
                </a:lnTo>
                <a:lnTo>
                  <a:pt x="1025" y="2"/>
                </a:lnTo>
                <a:lnTo>
                  <a:pt x="1013" y="5"/>
                </a:lnTo>
                <a:lnTo>
                  <a:pt x="1001" y="9"/>
                </a:lnTo>
                <a:lnTo>
                  <a:pt x="992" y="14"/>
                </a:lnTo>
                <a:lnTo>
                  <a:pt x="986" y="17"/>
                </a:lnTo>
                <a:lnTo>
                  <a:pt x="983" y="18"/>
                </a:lnTo>
                <a:lnTo>
                  <a:pt x="972" y="24"/>
                </a:lnTo>
                <a:lnTo>
                  <a:pt x="943" y="43"/>
                </a:lnTo>
                <a:lnTo>
                  <a:pt x="899" y="70"/>
                </a:lnTo>
                <a:lnTo>
                  <a:pt x="840" y="106"/>
                </a:lnTo>
                <a:lnTo>
                  <a:pt x="772" y="149"/>
                </a:lnTo>
                <a:lnTo>
                  <a:pt x="694" y="196"/>
                </a:lnTo>
                <a:lnTo>
                  <a:pt x="610" y="247"/>
                </a:lnTo>
                <a:lnTo>
                  <a:pt x="524" y="300"/>
                </a:lnTo>
                <a:lnTo>
                  <a:pt x="438" y="355"/>
                </a:lnTo>
                <a:lnTo>
                  <a:pt x="353" y="406"/>
                </a:lnTo>
                <a:lnTo>
                  <a:pt x="271" y="456"/>
                </a:lnTo>
                <a:lnTo>
                  <a:pt x="199" y="501"/>
                </a:lnTo>
                <a:lnTo>
                  <a:pt x="134" y="542"/>
                </a:lnTo>
                <a:lnTo>
                  <a:pt x="82" y="574"/>
                </a:lnTo>
                <a:lnTo>
                  <a:pt x="44" y="597"/>
                </a:lnTo>
                <a:lnTo>
                  <a:pt x="25" y="611"/>
                </a:lnTo>
                <a:lnTo>
                  <a:pt x="5" y="638"/>
                </a:lnTo>
                <a:lnTo>
                  <a:pt x="0" y="677"/>
                </a:lnTo>
                <a:lnTo>
                  <a:pt x="9" y="723"/>
                </a:lnTo>
                <a:lnTo>
                  <a:pt x="28" y="768"/>
                </a:lnTo>
                <a:lnTo>
                  <a:pt x="96" y="745"/>
                </a:lnTo>
                <a:lnTo>
                  <a:pt x="162" y="721"/>
                </a:lnTo>
                <a:lnTo>
                  <a:pt x="226" y="697"/>
                </a:lnTo>
                <a:lnTo>
                  <a:pt x="286" y="673"/>
                </a:lnTo>
                <a:lnTo>
                  <a:pt x="345" y="648"/>
                </a:lnTo>
                <a:lnTo>
                  <a:pt x="401" y="623"/>
                </a:lnTo>
                <a:lnTo>
                  <a:pt x="456" y="597"/>
                </a:lnTo>
                <a:lnTo>
                  <a:pt x="507" y="571"/>
                </a:lnTo>
                <a:lnTo>
                  <a:pt x="557" y="545"/>
                </a:lnTo>
                <a:lnTo>
                  <a:pt x="604" y="520"/>
                </a:lnTo>
                <a:lnTo>
                  <a:pt x="650" y="494"/>
                </a:lnTo>
                <a:lnTo>
                  <a:pt x="692" y="467"/>
                </a:lnTo>
                <a:lnTo>
                  <a:pt x="734" y="441"/>
                </a:lnTo>
                <a:lnTo>
                  <a:pt x="772" y="417"/>
                </a:lnTo>
                <a:lnTo>
                  <a:pt x="810" y="391"/>
                </a:lnTo>
                <a:lnTo>
                  <a:pt x="845" y="365"/>
                </a:lnTo>
                <a:lnTo>
                  <a:pt x="878" y="341"/>
                </a:lnTo>
                <a:lnTo>
                  <a:pt x="910" y="317"/>
                </a:lnTo>
                <a:lnTo>
                  <a:pt x="940" y="294"/>
                </a:lnTo>
                <a:lnTo>
                  <a:pt x="968" y="271"/>
                </a:lnTo>
                <a:lnTo>
                  <a:pt x="993" y="249"/>
                </a:lnTo>
                <a:lnTo>
                  <a:pt x="1019" y="227"/>
                </a:lnTo>
                <a:lnTo>
                  <a:pt x="1042" y="206"/>
                </a:lnTo>
                <a:lnTo>
                  <a:pt x="1063" y="188"/>
                </a:lnTo>
                <a:lnTo>
                  <a:pt x="1083" y="168"/>
                </a:lnTo>
                <a:lnTo>
                  <a:pt x="1101" y="152"/>
                </a:lnTo>
                <a:lnTo>
                  <a:pt x="1117" y="135"/>
                </a:lnTo>
                <a:lnTo>
                  <a:pt x="1133" y="120"/>
                </a:lnTo>
                <a:lnTo>
                  <a:pt x="1146" y="105"/>
                </a:lnTo>
                <a:lnTo>
                  <a:pt x="1158" y="93"/>
                </a:lnTo>
                <a:lnTo>
                  <a:pt x="1169" y="80"/>
                </a:lnTo>
                <a:lnTo>
                  <a:pt x="1179" y="71"/>
                </a:lnTo>
                <a:lnTo>
                  <a:pt x="1154" y="23"/>
                </a:lnTo>
                <a:lnTo>
                  <a:pt x="1095" y="33"/>
                </a:lnTo>
                <a:close/>
              </a:path>
            </a:pathLst>
          </a:custGeom>
          <a:solidFill>
            <a:srgbClr val="44C6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7" name="Freeform 45"/>
          <p:cNvSpPr>
            <a:spLocks/>
          </p:cNvSpPr>
          <p:nvPr/>
        </p:nvSpPr>
        <p:spPr bwMode="auto">
          <a:xfrm>
            <a:off x="3597275" y="6405563"/>
            <a:ext cx="61913" cy="84137"/>
          </a:xfrm>
          <a:custGeom>
            <a:avLst/>
            <a:gdLst>
              <a:gd name="T0" fmla="*/ 9525 w 78"/>
              <a:gd name="T1" fmla="*/ 0 h 106"/>
              <a:gd name="T2" fmla="*/ 11113 w 78"/>
              <a:gd name="T3" fmla="*/ 0 h 106"/>
              <a:gd name="T4" fmla="*/ 15081 w 78"/>
              <a:gd name="T5" fmla="*/ 1587 h 106"/>
              <a:gd name="T6" fmla="*/ 19844 w 78"/>
              <a:gd name="T7" fmla="*/ 3969 h 106"/>
              <a:gd name="T8" fmla="*/ 25400 w 78"/>
              <a:gd name="T9" fmla="*/ 6350 h 106"/>
              <a:gd name="T10" fmla="*/ 31750 w 78"/>
              <a:gd name="T11" fmla="*/ 9525 h 106"/>
              <a:gd name="T12" fmla="*/ 38894 w 78"/>
              <a:gd name="T13" fmla="*/ 15875 h 106"/>
              <a:gd name="T14" fmla="*/ 44450 w 78"/>
              <a:gd name="T15" fmla="*/ 21431 h 106"/>
              <a:gd name="T16" fmla="*/ 50800 w 78"/>
              <a:gd name="T17" fmla="*/ 28575 h 106"/>
              <a:gd name="T18" fmla="*/ 59532 w 78"/>
              <a:gd name="T19" fmla="*/ 49212 h 106"/>
              <a:gd name="T20" fmla="*/ 61913 w 78"/>
              <a:gd name="T21" fmla="*/ 67468 h 106"/>
              <a:gd name="T22" fmla="*/ 61913 w 78"/>
              <a:gd name="T23" fmla="*/ 79375 h 106"/>
              <a:gd name="T24" fmla="*/ 60325 w 78"/>
              <a:gd name="T25" fmla="*/ 84137 h 106"/>
              <a:gd name="T26" fmla="*/ 59532 w 78"/>
              <a:gd name="T27" fmla="*/ 84137 h 106"/>
              <a:gd name="T28" fmla="*/ 53975 w 78"/>
              <a:gd name="T29" fmla="*/ 83343 h 106"/>
              <a:gd name="T30" fmla="*/ 46832 w 78"/>
              <a:gd name="T31" fmla="*/ 81756 h 106"/>
              <a:gd name="T32" fmla="*/ 38894 w 78"/>
              <a:gd name="T33" fmla="*/ 80962 h 106"/>
              <a:gd name="T34" fmla="*/ 29369 w 78"/>
              <a:gd name="T35" fmla="*/ 76993 h 106"/>
              <a:gd name="T36" fmla="*/ 20638 w 78"/>
              <a:gd name="T37" fmla="*/ 73025 h 106"/>
              <a:gd name="T38" fmla="*/ 13494 w 78"/>
              <a:gd name="T39" fmla="*/ 68262 h 106"/>
              <a:gd name="T40" fmla="*/ 7144 w 78"/>
              <a:gd name="T41" fmla="*/ 61118 h 106"/>
              <a:gd name="T42" fmla="*/ 0 w 78"/>
              <a:gd name="T43" fmla="*/ 38894 h 106"/>
              <a:gd name="T44" fmla="*/ 1588 w 78"/>
              <a:gd name="T45" fmla="*/ 18256 h 106"/>
              <a:gd name="T46" fmla="*/ 7144 w 78"/>
              <a:gd name="T47" fmla="*/ 4762 h 106"/>
              <a:gd name="T48" fmla="*/ 9525 w 78"/>
              <a:gd name="T49" fmla="*/ 0 h 10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8"/>
              <a:gd name="T76" fmla="*/ 0 h 106"/>
              <a:gd name="T77" fmla="*/ 78 w 78"/>
              <a:gd name="T78" fmla="*/ 106 h 10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8" h="106">
                <a:moveTo>
                  <a:pt x="12" y="0"/>
                </a:moveTo>
                <a:lnTo>
                  <a:pt x="14" y="0"/>
                </a:lnTo>
                <a:lnTo>
                  <a:pt x="19" y="2"/>
                </a:lnTo>
                <a:lnTo>
                  <a:pt x="25" y="5"/>
                </a:lnTo>
                <a:lnTo>
                  <a:pt x="32" y="8"/>
                </a:lnTo>
                <a:lnTo>
                  <a:pt x="40" y="12"/>
                </a:lnTo>
                <a:lnTo>
                  <a:pt x="49" y="20"/>
                </a:lnTo>
                <a:lnTo>
                  <a:pt x="56" y="27"/>
                </a:lnTo>
                <a:lnTo>
                  <a:pt x="64" y="36"/>
                </a:lnTo>
                <a:lnTo>
                  <a:pt x="75" y="62"/>
                </a:lnTo>
                <a:lnTo>
                  <a:pt x="78" y="85"/>
                </a:lnTo>
                <a:lnTo>
                  <a:pt x="78" y="100"/>
                </a:lnTo>
                <a:lnTo>
                  <a:pt x="76" y="106"/>
                </a:lnTo>
                <a:lnTo>
                  <a:pt x="75" y="106"/>
                </a:lnTo>
                <a:lnTo>
                  <a:pt x="68" y="105"/>
                </a:lnTo>
                <a:lnTo>
                  <a:pt x="59" y="103"/>
                </a:lnTo>
                <a:lnTo>
                  <a:pt x="49" y="102"/>
                </a:lnTo>
                <a:lnTo>
                  <a:pt x="37" y="97"/>
                </a:lnTo>
                <a:lnTo>
                  <a:pt x="26" y="92"/>
                </a:lnTo>
                <a:lnTo>
                  <a:pt x="17" y="86"/>
                </a:lnTo>
                <a:lnTo>
                  <a:pt x="9" y="77"/>
                </a:lnTo>
                <a:lnTo>
                  <a:pt x="0" y="49"/>
                </a:lnTo>
                <a:lnTo>
                  <a:pt x="2" y="23"/>
                </a:lnTo>
                <a:lnTo>
                  <a:pt x="9" y="6"/>
                </a:lnTo>
                <a:lnTo>
                  <a:pt x="12" y="0"/>
                </a:lnTo>
                <a:close/>
              </a:path>
            </a:pathLst>
          </a:custGeom>
          <a:solidFill>
            <a:srgbClr val="F4BA3A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41"/>
          <p:cNvGrpSpPr>
            <a:grpSpLocks/>
          </p:cNvGrpSpPr>
          <p:nvPr/>
        </p:nvGrpSpPr>
        <p:grpSpPr bwMode="auto">
          <a:xfrm>
            <a:off x="3729038" y="4508500"/>
            <a:ext cx="2211387" cy="2135188"/>
            <a:chOff x="2349" y="2840"/>
            <a:chExt cx="1393" cy="1345"/>
          </a:xfrm>
        </p:grpSpPr>
        <p:sp>
          <p:nvSpPr>
            <p:cNvPr id="32801" name="Freeform 26"/>
            <p:cNvSpPr>
              <a:spLocks/>
            </p:cNvSpPr>
            <p:nvPr/>
          </p:nvSpPr>
          <p:spPr bwMode="auto">
            <a:xfrm>
              <a:off x="2536" y="2840"/>
              <a:ext cx="70" cy="223"/>
            </a:xfrm>
            <a:custGeom>
              <a:avLst/>
              <a:gdLst>
                <a:gd name="T0" fmla="*/ 5 w 141"/>
                <a:gd name="T1" fmla="*/ 22 h 447"/>
                <a:gd name="T2" fmla="*/ 13 w 141"/>
                <a:gd name="T3" fmla="*/ 28 h 447"/>
                <a:gd name="T4" fmla="*/ 25 w 141"/>
                <a:gd name="T5" fmla="*/ 46 h 447"/>
                <a:gd name="T6" fmla="*/ 38 w 141"/>
                <a:gd name="T7" fmla="*/ 88 h 447"/>
                <a:gd name="T8" fmla="*/ 46 w 141"/>
                <a:gd name="T9" fmla="*/ 136 h 447"/>
                <a:gd name="T10" fmla="*/ 48 w 141"/>
                <a:gd name="T11" fmla="*/ 174 h 447"/>
                <a:gd name="T12" fmla="*/ 45 w 141"/>
                <a:gd name="T13" fmla="*/ 191 h 447"/>
                <a:gd name="T14" fmla="*/ 38 w 141"/>
                <a:gd name="T15" fmla="*/ 197 h 447"/>
                <a:gd name="T16" fmla="*/ 34 w 141"/>
                <a:gd name="T17" fmla="*/ 197 h 447"/>
                <a:gd name="T18" fmla="*/ 34 w 141"/>
                <a:gd name="T19" fmla="*/ 197 h 447"/>
                <a:gd name="T20" fmla="*/ 33 w 141"/>
                <a:gd name="T21" fmla="*/ 198 h 447"/>
                <a:gd name="T22" fmla="*/ 31 w 141"/>
                <a:gd name="T23" fmla="*/ 199 h 447"/>
                <a:gd name="T24" fmla="*/ 26 w 141"/>
                <a:gd name="T25" fmla="*/ 200 h 447"/>
                <a:gd name="T26" fmla="*/ 16 w 141"/>
                <a:gd name="T27" fmla="*/ 200 h 447"/>
                <a:gd name="T28" fmla="*/ 2 w 141"/>
                <a:gd name="T29" fmla="*/ 201 h 447"/>
                <a:gd name="T30" fmla="*/ 1 w 141"/>
                <a:gd name="T31" fmla="*/ 201 h 447"/>
                <a:gd name="T32" fmla="*/ 0 w 141"/>
                <a:gd name="T33" fmla="*/ 201 h 447"/>
                <a:gd name="T34" fmla="*/ 1 w 141"/>
                <a:gd name="T35" fmla="*/ 223 h 447"/>
                <a:gd name="T36" fmla="*/ 1 w 141"/>
                <a:gd name="T37" fmla="*/ 223 h 447"/>
                <a:gd name="T38" fmla="*/ 10 w 141"/>
                <a:gd name="T39" fmla="*/ 223 h 447"/>
                <a:gd name="T40" fmla="*/ 23 w 141"/>
                <a:gd name="T41" fmla="*/ 222 h 447"/>
                <a:gd name="T42" fmla="*/ 32 w 141"/>
                <a:gd name="T43" fmla="*/ 221 h 447"/>
                <a:gd name="T44" fmla="*/ 38 w 141"/>
                <a:gd name="T45" fmla="*/ 220 h 447"/>
                <a:gd name="T46" fmla="*/ 43 w 141"/>
                <a:gd name="T47" fmla="*/ 219 h 447"/>
                <a:gd name="T48" fmla="*/ 51 w 141"/>
                <a:gd name="T49" fmla="*/ 215 h 447"/>
                <a:gd name="T50" fmla="*/ 60 w 141"/>
                <a:gd name="T51" fmla="*/ 208 h 447"/>
                <a:gd name="T52" fmla="*/ 66 w 141"/>
                <a:gd name="T53" fmla="*/ 197 h 447"/>
                <a:gd name="T54" fmla="*/ 70 w 141"/>
                <a:gd name="T55" fmla="*/ 177 h 447"/>
                <a:gd name="T56" fmla="*/ 69 w 141"/>
                <a:gd name="T57" fmla="*/ 135 h 447"/>
                <a:gd name="T58" fmla="*/ 60 w 141"/>
                <a:gd name="T59" fmla="*/ 83 h 447"/>
                <a:gd name="T60" fmla="*/ 45 w 141"/>
                <a:gd name="T61" fmla="*/ 35 h 447"/>
                <a:gd name="T62" fmla="*/ 29 w 141"/>
                <a:gd name="T63" fmla="*/ 13 h 447"/>
                <a:gd name="T64" fmla="*/ 22 w 141"/>
                <a:gd name="T65" fmla="*/ 7 h 447"/>
                <a:gd name="T66" fmla="*/ 13 w 141"/>
                <a:gd name="T67" fmla="*/ 2 h 447"/>
                <a:gd name="T68" fmla="*/ 6 w 141"/>
                <a:gd name="T69" fmla="*/ 0 h 447"/>
                <a:gd name="T70" fmla="*/ 1 w 141"/>
                <a:gd name="T71" fmla="*/ 0 h 447"/>
                <a:gd name="T72" fmla="*/ 1 w 141"/>
                <a:gd name="T73" fmla="*/ 0 h 447"/>
                <a:gd name="T74" fmla="*/ 0 w 141"/>
                <a:gd name="T75" fmla="*/ 22 h 447"/>
                <a:gd name="T76" fmla="*/ 1 w 141"/>
                <a:gd name="T77" fmla="*/ 22 h 447"/>
                <a:gd name="T78" fmla="*/ 1 w 141"/>
                <a:gd name="T79" fmla="*/ 22 h 4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1"/>
                <a:gd name="T121" fmla="*/ 0 h 447"/>
                <a:gd name="T122" fmla="*/ 141 w 141"/>
                <a:gd name="T123" fmla="*/ 447 h 4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1" h="447">
                  <a:moveTo>
                    <a:pt x="3" y="44"/>
                  </a:moveTo>
                  <a:lnTo>
                    <a:pt x="11" y="45"/>
                  </a:lnTo>
                  <a:lnTo>
                    <a:pt x="20" y="50"/>
                  </a:lnTo>
                  <a:lnTo>
                    <a:pt x="26" y="56"/>
                  </a:lnTo>
                  <a:lnTo>
                    <a:pt x="32" y="64"/>
                  </a:lnTo>
                  <a:lnTo>
                    <a:pt x="50" y="92"/>
                  </a:lnTo>
                  <a:lnTo>
                    <a:pt x="65" y="132"/>
                  </a:lnTo>
                  <a:lnTo>
                    <a:pt x="77" y="177"/>
                  </a:lnTo>
                  <a:lnTo>
                    <a:pt x="87" y="226"/>
                  </a:lnTo>
                  <a:lnTo>
                    <a:pt x="93" y="273"/>
                  </a:lnTo>
                  <a:lnTo>
                    <a:pt x="96" y="315"/>
                  </a:lnTo>
                  <a:lnTo>
                    <a:pt x="97" y="348"/>
                  </a:lnTo>
                  <a:lnTo>
                    <a:pt x="94" y="370"/>
                  </a:lnTo>
                  <a:lnTo>
                    <a:pt x="90" y="383"/>
                  </a:lnTo>
                  <a:lnTo>
                    <a:pt x="82" y="391"/>
                  </a:lnTo>
                  <a:lnTo>
                    <a:pt x="76" y="394"/>
                  </a:lnTo>
                  <a:lnTo>
                    <a:pt x="71" y="395"/>
                  </a:lnTo>
                  <a:lnTo>
                    <a:pt x="68" y="395"/>
                  </a:lnTo>
                  <a:lnTo>
                    <a:pt x="67" y="397"/>
                  </a:lnTo>
                  <a:lnTo>
                    <a:pt x="65" y="397"/>
                  </a:lnTo>
                  <a:lnTo>
                    <a:pt x="62" y="398"/>
                  </a:lnTo>
                  <a:lnTo>
                    <a:pt x="58" y="398"/>
                  </a:lnTo>
                  <a:lnTo>
                    <a:pt x="52" y="400"/>
                  </a:lnTo>
                  <a:lnTo>
                    <a:pt x="43" y="401"/>
                  </a:lnTo>
                  <a:lnTo>
                    <a:pt x="32" y="401"/>
                  </a:lnTo>
                  <a:lnTo>
                    <a:pt x="20" y="403"/>
                  </a:lnTo>
                  <a:lnTo>
                    <a:pt x="5" y="403"/>
                  </a:lnTo>
                  <a:lnTo>
                    <a:pt x="3" y="403"/>
                  </a:lnTo>
                  <a:lnTo>
                    <a:pt x="2" y="403"/>
                  </a:lnTo>
                  <a:lnTo>
                    <a:pt x="0" y="403"/>
                  </a:lnTo>
                  <a:lnTo>
                    <a:pt x="0" y="447"/>
                  </a:lnTo>
                  <a:lnTo>
                    <a:pt x="2" y="447"/>
                  </a:lnTo>
                  <a:lnTo>
                    <a:pt x="3" y="447"/>
                  </a:lnTo>
                  <a:lnTo>
                    <a:pt x="5" y="447"/>
                  </a:lnTo>
                  <a:lnTo>
                    <a:pt x="21" y="447"/>
                  </a:lnTo>
                  <a:lnTo>
                    <a:pt x="35" y="445"/>
                  </a:lnTo>
                  <a:lnTo>
                    <a:pt x="46" y="445"/>
                  </a:lnTo>
                  <a:lnTo>
                    <a:pt x="56" y="444"/>
                  </a:lnTo>
                  <a:lnTo>
                    <a:pt x="64" y="442"/>
                  </a:lnTo>
                  <a:lnTo>
                    <a:pt x="70" y="442"/>
                  </a:lnTo>
                  <a:lnTo>
                    <a:pt x="76" y="441"/>
                  </a:lnTo>
                  <a:lnTo>
                    <a:pt x="79" y="439"/>
                  </a:lnTo>
                  <a:lnTo>
                    <a:pt x="87" y="438"/>
                  </a:lnTo>
                  <a:lnTo>
                    <a:pt x="94" y="435"/>
                  </a:lnTo>
                  <a:lnTo>
                    <a:pt x="103" y="430"/>
                  </a:lnTo>
                  <a:lnTo>
                    <a:pt x="111" y="424"/>
                  </a:lnTo>
                  <a:lnTo>
                    <a:pt x="120" y="417"/>
                  </a:lnTo>
                  <a:lnTo>
                    <a:pt x="127" y="406"/>
                  </a:lnTo>
                  <a:lnTo>
                    <a:pt x="133" y="394"/>
                  </a:lnTo>
                  <a:lnTo>
                    <a:pt x="138" y="380"/>
                  </a:lnTo>
                  <a:lnTo>
                    <a:pt x="141" y="354"/>
                  </a:lnTo>
                  <a:lnTo>
                    <a:pt x="141" y="318"/>
                  </a:lnTo>
                  <a:lnTo>
                    <a:pt x="138" y="271"/>
                  </a:lnTo>
                  <a:lnTo>
                    <a:pt x="132" y="220"/>
                  </a:lnTo>
                  <a:lnTo>
                    <a:pt x="121" y="167"/>
                  </a:lnTo>
                  <a:lnTo>
                    <a:pt x="108" y="115"/>
                  </a:lnTo>
                  <a:lnTo>
                    <a:pt x="90" y="70"/>
                  </a:lnTo>
                  <a:lnTo>
                    <a:pt x="67" y="35"/>
                  </a:lnTo>
                  <a:lnTo>
                    <a:pt x="59" y="27"/>
                  </a:lnTo>
                  <a:lnTo>
                    <a:pt x="52" y="20"/>
                  </a:lnTo>
                  <a:lnTo>
                    <a:pt x="44" y="14"/>
                  </a:lnTo>
                  <a:lnTo>
                    <a:pt x="37" y="9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3" y="44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Freeform 27"/>
            <p:cNvSpPr>
              <a:spLocks/>
            </p:cNvSpPr>
            <p:nvPr/>
          </p:nvSpPr>
          <p:spPr bwMode="auto">
            <a:xfrm>
              <a:off x="2468" y="2840"/>
              <a:ext cx="68" cy="223"/>
            </a:xfrm>
            <a:custGeom>
              <a:avLst/>
              <a:gdLst>
                <a:gd name="T0" fmla="*/ 37 w 134"/>
                <a:gd name="T1" fmla="*/ 17 h 447"/>
                <a:gd name="T2" fmla="*/ 37 w 134"/>
                <a:gd name="T3" fmla="*/ 17 h 447"/>
                <a:gd name="T4" fmla="*/ 30 w 134"/>
                <a:gd name="T5" fmla="*/ 26 h 447"/>
                <a:gd name="T6" fmla="*/ 18 w 134"/>
                <a:gd name="T7" fmla="*/ 55 h 447"/>
                <a:gd name="T8" fmla="*/ 8 w 134"/>
                <a:gd name="T9" fmla="*/ 97 h 447"/>
                <a:gd name="T10" fmla="*/ 2 w 134"/>
                <a:gd name="T11" fmla="*/ 149 h 447"/>
                <a:gd name="T12" fmla="*/ 0 w 134"/>
                <a:gd name="T13" fmla="*/ 185 h 447"/>
                <a:gd name="T14" fmla="*/ 2 w 134"/>
                <a:gd name="T15" fmla="*/ 197 h 447"/>
                <a:gd name="T16" fmla="*/ 8 w 134"/>
                <a:gd name="T17" fmla="*/ 210 h 447"/>
                <a:gd name="T18" fmla="*/ 20 w 134"/>
                <a:gd name="T19" fmla="*/ 219 h 447"/>
                <a:gd name="T20" fmla="*/ 28 w 134"/>
                <a:gd name="T21" fmla="*/ 221 h 447"/>
                <a:gd name="T22" fmla="*/ 35 w 134"/>
                <a:gd name="T23" fmla="*/ 222 h 447"/>
                <a:gd name="T24" fmla="*/ 44 w 134"/>
                <a:gd name="T25" fmla="*/ 222 h 447"/>
                <a:gd name="T26" fmla="*/ 60 w 134"/>
                <a:gd name="T27" fmla="*/ 223 h 447"/>
                <a:gd name="T28" fmla="*/ 68 w 134"/>
                <a:gd name="T29" fmla="*/ 201 h 447"/>
                <a:gd name="T30" fmla="*/ 53 w 134"/>
                <a:gd name="T31" fmla="*/ 200 h 447"/>
                <a:gd name="T32" fmla="*/ 41 w 134"/>
                <a:gd name="T33" fmla="*/ 200 h 447"/>
                <a:gd name="T34" fmla="*/ 33 w 134"/>
                <a:gd name="T35" fmla="*/ 199 h 447"/>
                <a:gd name="T36" fmla="*/ 30 w 134"/>
                <a:gd name="T37" fmla="*/ 199 h 447"/>
                <a:gd name="T38" fmla="*/ 23 w 134"/>
                <a:gd name="T39" fmla="*/ 188 h 447"/>
                <a:gd name="T40" fmla="*/ 22 w 134"/>
                <a:gd name="T41" fmla="*/ 179 h 447"/>
                <a:gd name="T42" fmla="*/ 27 w 134"/>
                <a:gd name="T43" fmla="*/ 121 h 447"/>
                <a:gd name="T44" fmla="*/ 35 w 134"/>
                <a:gd name="T45" fmla="*/ 77 h 447"/>
                <a:gd name="T46" fmla="*/ 45 w 134"/>
                <a:gd name="T47" fmla="*/ 47 h 447"/>
                <a:gd name="T48" fmla="*/ 53 w 134"/>
                <a:gd name="T49" fmla="*/ 32 h 447"/>
                <a:gd name="T50" fmla="*/ 54 w 134"/>
                <a:gd name="T51" fmla="*/ 32 h 447"/>
                <a:gd name="T52" fmla="*/ 54 w 134"/>
                <a:gd name="T53" fmla="*/ 31 h 447"/>
                <a:gd name="T54" fmla="*/ 61 w 134"/>
                <a:gd name="T55" fmla="*/ 25 h 447"/>
                <a:gd name="T56" fmla="*/ 68 w 134"/>
                <a:gd name="T57" fmla="*/ 22 h 447"/>
                <a:gd name="T58" fmla="*/ 63 w 134"/>
                <a:gd name="T59" fmla="*/ 0 h 447"/>
                <a:gd name="T60" fmla="*/ 56 w 134"/>
                <a:gd name="T61" fmla="*/ 2 h 447"/>
                <a:gd name="T62" fmla="*/ 47 w 134"/>
                <a:gd name="T63" fmla="*/ 7 h 447"/>
                <a:gd name="T64" fmla="*/ 41 w 134"/>
                <a:gd name="T65" fmla="*/ 13 h 4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4"/>
                <a:gd name="T100" fmla="*/ 0 h 447"/>
                <a:gd name="T101" fmla="*/ 134 w 134"/>
                <a:gd name="T102" fmla="*/ 447 h 4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4" h="447">
                  <a:moveTo>
                    <a:pt x="72" y="35"/>
                  </a:moveTo>
                  <a:lnTo>
                    <a:pt x="72" y="35"/>
                  </a:lnTo>
                  <a:lnTo>
                    <a:pt x="60" y="53"/>
                  </a:lnTo>
                  <a:lnTo>
                    <a:pt x="48" y="77"/>
                  </a:lnTo>
                  <a:lnTo>
                    <a:pt x="36" y="111"/>
                  </a:lnTo>
                  <a:lnTo>
                    <a:pt x="25" y="148"/>
                  </a:lnTo>
                  <a:lnTo>
                    <a:pt x="15" y="194"/>
                  </a:lnTo>
                  <a:lnTo>
                    <a:pt x="7" y="244"/>
                  </a:lnTo>
                  <a:lnTo>
                    <a:pt x="3" y="298"/>
                  </a:lnTo>
                  <a:lnTo>
                    <a:pt x="0" y="357"/>
                  </a:lnTo>
                  <a:lnTo>
                    <a:pt x="0" y="370"/>
                  </a:lnTo>
                  <a:lnTo>
                    <a:pt x="1" y="382"/>
                  </a:lnTo>
                  <a:lnTo>
                    <a:pt x="4" y="395"/>
                  </a:lnTo>
                  <a:lnTo>
                    <a:pt x="9" y="409"/>
                  </a:lnTo>
                  <a:lnTo>
                    <a:pt x="16" y="421"/>
                  </a:lnTo>
                  <a:lnTo>
                    <a:pt x="25" y="430"/>
                  </a:lnTo>
                  <a:lnTo>
                    <a:pt x="39" y="438"/>
                  </a:lnTo>
                  <a:lnTo>
                    <a:pt x="54" y="442"/>
                  </a:lnTo>
                  <a:lnTo>
                    <a:pt x="56" y="442"/>
                  </a:lnTo>
                  <a:lnTo>
                    <a:pt x="60" y="442"/>
                  </a:lnTo>
                  <a:lnTo>
                    <a:pt x="68" y="444"/>
                  </a:lnTo>
                  <a:lnTo>
                    <a:pt x="77" y="444"/>
                  </a:lnTo>
                  <a:lnTo>
                    <a:pt x="87" y="445"/>
                  </a:lnTo>
                  <a:lnTo>
                    <a:pt x="101" y="447"/>
                  </a:lnTo>
                  <a:lnTo>
                    <a:pt x="118" y="447"/>
                  </a:lnTo>
                  <a:lnTo>
                    <a:pt x="134" y="447"/>
                  </a:lnTo>
                  <a:lnTo>
                    <a:pt x="134" y="403"/>
                  </a:lnTo>
                  <a:lnTo>
                    <a:pt x="119" y="403"/>
                  </a:lnTo>
                  <a:lnTo>
                    <a:pt x="104" y="401"/>
                  </a:lnTo>
                  <a:lnTo>
                    <a:pt x="92" y="401"/>
                  </a:lnTo>
                  <a:lnTo>
                    <a:pt x="81" y="400"/>
                  </a:lnTo>
                  <a:lnTo>
                    <a:pt x="72" y="400"/>
                  </a:lnTo>
                  <a:lnTo>
                    <a:pt x="66" y="398"/>
                  </a:lnTo>
                  <a:lnTo>
                    <a:pt x="62" y="398"/>
                  </a:lnTo>
                  <a:lnTo>
                    <a:pt x="60" y="398"/>
                  </a:lnTo>
                  <a:lnTo>
                    <a:pt x="51" y="391"/>
                  </a:lnTo>
                  <a:lnTo>
                    <a:pt x="45" y="377"/>
                  </a:lnTo>
                  <a:lnTo>
                    <a:pt x="43" y="365"/>
                  </a:lnTo>
                  <a:lnTo>
                    <a:pt x="43" y="359"/>
                  </a:lnTo>
                  <a:lnTo>
                    <a:pt x="46" y="297"/>
                  </a:lnTo>
                  <a:lnTo>
                    <a:pt x="53" y="242"/>
                  </a:lnTo>
                  <a:lnTo>
                    <a:pt x="60" y="195"/>
                  </a:lnTo>
                  <a:lnTo>
                    <a:pt x="69" y="154"/>
                  </a:lnTo>
                  <a:lnTo>
                    <a:pt x="78" y="121"/>
                  </a:lnTo>
                  <a:lnTo>
                    <a:pt x="89" y="95"/>
                  </a:lnTo>
                  <a:lnTo>
                    <a:pt x="98" y="76"/>
                  </a:lnTo>
                  <a:lnTo>
                    <a:pt x="105" y="65"/>
                  </a:lnTo>
                  <a:lnTo>
                    <a:pt x="107" y="64"/>
                  </a:lnTo>
                  <a:lnTo>
                    <a:pt x="107" y="62"/>
                  </a:lnTo>
                  <a:lnTo>
                    <a:pt x="115" y="55"/>
                  </a:lnTo>
                  <a:lnTo>
                    <a:pt x="121" y="50"/>
                  </a:lnTo>
                  <a:lnTo>
                    <a:pt x="128" y="47"/>
                  </a:lnTo>
                  <a:lnTo>
                    <a:pt x="134" y="45"/>
                  </a:lnTo>
                  <a:lnTo>
                    <a:pt x="134" y="0"/>
                  </a:lnTo>
                  <a:lnTo>
                    <a:pt x="125" y="0"/>
                  </a:lnTo>
                  <a:lnTo>
                    <a:pt x="118" y="2"/>
                  </a:lnTo>
                  <a:lnTo>
                    <a:pt x="110" y="5"/>
                  </a:lnTo>
                  <a:lnTo>
                    <a:pt x="101" y="9"/>
                  </a:lnTo>
                  <a:lnTo>
                    <a:pt x="93" y="14"/>
                  </a:lnTo>
                  <a:lnTo>
                    <a:pt x="86" y="20"/>
                  </a:lnTo>
                  <a:lnTo>
                    <a:pt x="80" y="27"/>
                  </a:lnTo>
                  <a:lnTo>
                    <a:pt x="72" y="35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3" name="Freeform 28"/>
            <p:cNvSpPr>
              <a:spLocks/>
            </p:cNvSpPr>
            <p:nvPr/>
          </p:nvSpPr>
          <p:spPr bwMode="auto">
            <a:xfrm>
              <a:off x="2483" y="3084"/>
              <a:ext cx="53" cy="105"/>
            </a:xfrm>
            <a:custGeom>
              <a:avLst/>
              <a:gdLst>
                <a:gd name="T0" fmla="*/ 6 w 106"/>
                <a:gd name="T1" fmla="*/ 8 h 210"/>
                <a:gd name="T2" fmla="*/ 3 w 106"/>
                <a:gd name="T3" fmla="*/ 13 h 210"/>
                <a:gd name="T4" fmla="*/ 1 w 106"/>
                <a:gd name="T5" fmla="*/ 18 h 210"/>
                <a:gd name="T6" fmla="*/ 0 w 106"/>
                <a:gd name="T7" fmla="*/ 22 h 210"/>
                <a:gd name="T8" fmla="*/ 0 w 106"/>
                <a:gd name="T9" fmla="*/ 24 h 210"/>
                <a:gd name="T10" fmla="*/ 3 w 106"/>
                <a:gd name="T11" fmla="*/ 41 h 210"/>
                <a:gd name="T12" fmla="*/ 6 w 106"/>
                <a:gd name="T13" fmla="*/ 54 h 210"/>
                <a:gd name="T14" fmla="*/ 9 w 106"/>
                <a:gd name="T15" fmla="*/ 67 h 210"/>
                <a:gd name="T16" fmla="*/ 14 w 106"/>
                <a:gd name="T17" fmla="*/ 76 h 210"/>
                <a:gd name="T18" fmla="*/ 19 w 106"/>
                <a:gd name="T19" fmla="*/ 84 h 210"/>
                <a:gd name="T20" fmla="*/ 24 w 106"/>
                <a:gd name="T21" fmla="*/ 90 h 210"/>
                <a:gd name="T22" fmla="*/ 28 w 106"/>
                <a:gd name="T23" fmla="*/ 95 h 210"/>
                <a:gd name="T24" fmla="*/ 33 w 106"/>
                <a:gd name="T25" fmla="*/ 99 h 210"/>
                <a:gd name="T26" fmla="*/ 37 w 106"/>
                <a:gd name="T27" fmla="*/ 101 h 210"/>
                <a:gd name="T28" fmla="*/ 42 w 106"/>
                <a:gd name="T29" fmla="*/ 103 h 210"/>
                <a:gd name="T30" fmla="*/ 47 w 106"/>
                <a:gd name="T31" fmla="*/ 105 h 210"/>
                <a:gd name="T32" fmla="*/ 53 w 106"/>
                <a:gd name="T33" fmla="*/ 105 h 210"/>
                <a:gd name="T34" fmla="*/ 53 w 106"/>
                <a:gd name="T35" fmla="*/ 83 h 210"/>
                <a:gd name="T36" fmla="*/ 50 w 106"/>
                <a:gd name="T37" fmla="*/ 82 h 210"/>
                <a:gd name="T38" fmla="*/ 47 w 106"/>
                <a:gd name="T39" fmla="*/ 81 h 210"/>
                <a:gd name="T40" fmla="*/ 46 w 106"/>
                <a:gd name="T41" fmla="*/ 80 h 210"/>
                <a:gd name="T42" fmla="*/ 45 w 106"/>
                <a:gd name="T43" fmla="*/ 80 h 210"/>
                <a:gd name="T44" fmla="*/ 40 w 106"/>
                <a:gd name="T45" fmla="*/ 75 h 210"/>
                <a:gd name="T46" fmla="*/ 34 w 106"/>
                <a:gd name="T47" fmla="*/ 66 h 210"/>
                <a:gd name="T48" fmla="*/ 27 w 106"/>
                <a:gd name="T49" fmla="*/ 49 h 210"/>
                <a:gd name="T50" fmla="*/ 23 w 106"/>
                <a:gd name="T51" fmla="*/ 24 h 210"/>
                <a:gd name="T52" fmla="*/ 23 w 106"/>
                <a:gd name="T53" fmla="*/ 23 h 210"/>
                <a:gd name="T54" fmla="*/ 24 w 106"/>
                <a:gd name="T55" fmla="*/ 23 h 210"/>
                <a:gd name="T56" fmla="*/ 25 w 106"/>
                <a:gd name="T57" fmla="*/ 23 h 210"/>
                <a:gd name="T58" fmla="*/ 25 w 106"/>
                <a:gd name="T59" fmla="*/ 23 h 210"/>
                <a:gd name="T60" fmla="*/ 53 w 106"/>
                <a:gd name="T61" fmla="*/ 23 h 210"/>
                <a:gd name="T62" fmla="*/ 53 w 106"/>
                <a:gd name="T63" fmla="*/ 0 h 210"/>
                <a:gd name="T64" fmla="*/ 48 w 106"/>
                <a:gd name="T65" fmla="*/ 0 h 210"/>
                <a:gd name="T66" fmla="*/ 44 w 106"/>
                <a:gd name="T67" fmla="*/ 0 h 210"/>
                <a:gd name="T68" fmla="*/ 38 w 106"/>
                <a:gd name="T69" fmla="*/ 0 h 210"/>
                <a:gd name="T70" fmla="*/ 34 w 106"/>
                <a:gd name="T71" fmla="*/ 0 h 210"/>
                <a:gd name="T72" fmla="*/ 30 w 106"/>
                <a:gd name="T73" fmla="*/ 0 h 210"/>
                <a:gd name="T74" fmla="*/ 27 w 106"/>
                <a:gd name="T75" fmla="*/ 0 h 210"/>
                <a:gd name="T76" fmla="*/ 26 w 106"/>
                <a:gd name="T77" fmla="*/ 0 h 210"/>
                <a:gd name="T78" fmla="*/ 25 w 106"/>
                <a:gd name="T79" fmla="*/ 0 h 210"/>
                <a:gd name="T80" fmla="*/ 19 w 106"/>
                <a:gd name="T81" fmla="*/ 1 h 210"/>
                <a:gd name="T82" fmla="*/ 13 w 106"/>
                <a:gd name="T83" fmla="*/ 3 h 210"/>
                <a:gd name="T84" fmla="*/ 9 w 106"/>
                <a:gd name="T85" fmla="*/ 5 h 210"/>
                <a:gd name="T86" fmla="*/ 6 w 106"/>
                <a:gd name="T87" fmla="*/ 8 h 2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06"/>
                <a:gd name="T133" fmla="*/ 0 h 210"/>
                <a:gd name="T134" fmla="*/ 106 w 106"/>
                <a:gd name="T135" fmla="*/ 210 h 21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06" h="210">
                  <a:moveTo>
                    <a:pt x="11" y="16"/>
                  </a:moveTo>
                  <a:lnTo>
                    <a:pt x="5" y="27"/>
                  </a:lnTo>
                  <a:lnTo>
                    <a:pt x="2" y="36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5" y="82"/>
                  </a:lnTo>
                  <a:lnTo>
                    <a:pt x="11" y="109"/>
                  </a:lnTo>
                  <a:lnTo>
                    <a:pt x="18" y="133"/>
                  </a:lnTo>
                  <a:lnTo>
                    <a:pt x="28" y="151"/>
                  </a:lnTo>
                  <a:lnTo>
                    <a:pt x="37" y="168"/>
                  </a:lnTo>
                  <a:lnTo>
                    <a:pt x="47" y="180"/>
                  </a:lnTo>
                  <a:lnTo>
                    <a:pt x="56" y="189"/>
                  </a:lnTo>
                  <a:lnTo>
                    <a:pt x="65" y="197"/>
                  </a:lnTo>
                  <a:lnTo>
                    <a:pt x="73" y="201"/>
                  </a:lnTo>
                  <a:lnTo>
                    <a:pt x="84" y="206"/>
                  </a:lnTo>
                  <a:lnTo>
                    <a:pt x="94" y="209"/>
                  </a:lnTo>
                  <a:lnTo>
                    <a:pt x="106" y="210"/>
                  </a:lnTo>
                  <a:lnTo>
                    <a:pt x="106" y="165"/>
                  </a:lnTo>
                  <a:lnTo>
                    <a:pt x="100" y="163"/>
                  </a:lnTo>
                  <a:lnTo>
                    <a:pt x="94" y="162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79" y="150"/>
                  </a:lnTo>
                  <a:lnTo>
                    <a:pt x="67" y="131"/>
                  </a:lnTo>
                  <a:lnTo>
                    <a:pt x="55" y="98"/>
                  </a:lnTo>
                  <a:lnTo>
                    <a:pt x="46" y="47"/>
                  </a:lnTo>
                  <a:lnTo>
                    <a:pt x="46" y="45"/>
                  </a:lnTo>
                  <a:lnTo>
                    <a:pt x="47" y="45"/>
                  </a:lnTo>
                  <a:lnTo>
                    <a:pt x="49" y="45"/>
                  </a:lnTo>
                  <a:lnTo>
                    <a:pt x="50" y="45"/>
                  </a:lnTo>
                  <a:lnTo>
                    <a:pt x="106" y="45"/>
                  </a:lnTo>
                  <a:lnTo>
                    <a:pt x="106" y="0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76" y="0"/>
                  </a:lnTo>
                  <a:lnTo>
                    <a:pt x="68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37" y="1"/>
                  </a:lnTo>
                  <a:lnTo>
                    <a:pt x="25" y="6"/>
                  </a:lnTo>
                  <a:lnTo>
                    <a:pt x="17" y="10"/>
                  </a:lnTo>
                  <a:lnTo>
                    <a:pt x="11" y="16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Freeform 29"/>
            <p:cNvSpPr>
              <a:spLocks/>
            </p:cNvSpPr>
            <p:nvPr/>
          </p:nvSpPr>
          <p:spPr bwMode="auto">
            <a:xfrm>
              <a:off x="2536" y="3084"/>
              <a:ext cx="55" cy="106"/>
            </a:xfrm>
            <a:custGeom>
              <a:avLst/>
              <a:gdLst>
                <a:gd name="T0" fmla="*/ 25 w 111"/>
                <a:gd name="T1" fmla="*/ 23 h 212"/>
                <a:gd name="T2" fmla="*/ 27 w 111"/>
                <a:gd name="T3" fmla="*/ 23 h 212"/>
                <a:gd name="T4" fmla="*/ 29 w 111"/>
                <a:gd name="T5" fmla="*/ 24 h 212"/>
                <a:gd name="T6" fmla="*/ 32 w 111"/>
                <a:gd name="T7" fmla="*/ 24 h 212"/>
                <a:gd name="T8" fmla="*/ 33 w 111"/>
                <a:gd name="T9" fmla="*/ 24 h 212"/>
                <a:gd name="T10" fmla="*/ 32 w 111"/>
                <a:gd name="T11" fmla="*/ 36 h 212"/>
                <a:gd name="T12" fmla="*/ 29 w 111"/>
                <a:gd name="T13" fmla="*/ 52 h 212"/>
                <a:gd name="T14" fmla="*/ 23 w 111"/>
                <a:gd name="T15" fmla="*/ 68 h 212"/>
                <a:gd name="T16" fmla="*/ 13 w 111"/>
                <a:gd name="T17" fmla="*/ 80 h 212"/>
                <a:gd name="T18" fmla="*/ 10 w 111"/>
                <a:gd name="T19" fmla="*/ 83 h 212"/>
                <a:gd name="T20" fmla="*/ 7 w 111"/>
                <a:gd name="T21" fmla="*/ 83 h 212"/>
                <a:gd name="T22" fmla="*/ 4 w 111"/>
                <a:gd name="T23" fmla="*/ 83 h 212"/>
                <a:gd name="T24" fmla="*/ 0 w 111"/>
                <a:gd name="T25" fmla="*/ 83 h 212"/>
                <a:gd name="T26" fmla="*/ 0 w 111"/>
                <a:gd name="T27" fmla="*/ 105 h 212"/>
                <a:gd name="T28" fmla="*/ 4 w 111"/>
                <a:gd name="T29" fmla="*/ 106 h 212"/>
                <a:gd name="T30" fmla="*/ 7 w 111"/>
                <a:gd name="T31" fmla="*/ 106 h 212"/>
                <a:gd name="T32" fmla="*/ 10 w 111"/>
                <a:gd name="T33" fmla="*/ 105 h 212"/>
                <a:gd name="T34" fmla="*/ 14 w 111"/>
                <a:gd name="T35" fmla="*/ 105 h 212"/>
                <a:gd name="T36" fmla="*/ 17 w 111"/>
                <a:gd name="T37" fmla="*/ 104 h 212"/>
                <a:gd name="T38" fmla="*/ 21 w 111"/>
                <a:gd name="T39" fmla="*/ 102 h 212"/>
                <a:gd name="T40" fmla="*/ 24 w 111"/>
                <a:gd name="T41" fmla="*/ 100 h 212"/>
                <a:gd name="T42" fmla="*/ 28 w 111"/>
                <a:gd name="T43" fmla="*/ 98 h 212"/>
                <a:gd name="T44" fmla="*/ 35 w 111"/>
                <a:gd name="T45" fmla="*/ 90 h 212"/>
                <a:gd name="T46" fmla="*/ 41 w 111"/>
                <a:gd name="T47" fmla="*/ 80 h 212"/>
                <a:gd name="T48" fmla="*/ 47 w 111"/>
                <a:gd name="T49" fmla="*/ 68 h 212"/>
                <a:gd name="T50" fmla="*/ 51 w 111"/>
                <a:gd name="T51" fmla="*/ 55 h 212"/>
                <a:gd name="T52" fmla="*/ 54 w 111"/>
                <a:gd name="T53" fmla="*/ 43 h 212"/>
                <a:gd name="T54" fmla="*/ 55 w 111"/>
                <a:gd name="T55" fmla="*/ 31 h 212"/>
                <a:gd name="T56" fmla="*/ 55 w 111"/>
                <a:gd name="T57" fmla="*/ 22 h 212"/>
                <a:gd name="T58" fmla="*/ 54 w 111"/>
                <a:gd name="T59" fmla="*/ 15 h 212"/>
                <a:gd name="T60" fmla="*/ 51 w 111"/>
                <a:gd name="T61" fmla="*/ 10 h 212"/>
                <a:gd name="T62" fmla="*/ 47 w 111"/>
                <a:gd name="T63" fmla="*/ 6 h 212"/>
                <a:gd name="T64" fmla="*/ 42 w 111"/>
                <a:gd name="T65" fmla="*/ 3 h 212"/>
                <a:gd name="T66" fmla="*/ 38 w 111"/>
                <a:gd name="T67" fmla="*/ 2 h 212"/>
                <a:gd name="T68" fmla="*/ 33 w 111"/>
                <a:gd name="T69" fmla="*/ 1 h 212"/>
                <a:gd name="T70" fmla="*/ 29 w 111"/>
                <a:gd name="T71" fmla="*/ 0 h 212"/>
                <a:gd name="T72" fmla="*/ 26 w 111"/>
                <a:gd name="T73" fmla="*/ 0 h 212"/>
                <a:gd name="T74" fmla="*/ 25 w 111"/>
                <a:gd name="T75" fmla="*/ 0 h 212"/>
                <a:gd name="T76" fmla="*/ 24 w 111"/>
                <a:gd name="T77" fmla="*/ 0 h 212"/>
                <a:gd name="T78" fmla="*/ 23 w 111"/>
                <a:gd name="T79" fmla="*/ 0 h 212"/>
                <a:gd name="T80" fmla="*/ 20 w 111"/>
                <a:gd name="T81" fmla="*/ 0 h 212"/>
                <a:gd name="T82" fmla="*/ 17 w 111"/>
                <a:gd name="T83" fmla="*/ 0 h 212"/>
                <a:gd name="T84" fmla="*/ 13 w 111"/>
                <a:gd name="T85" fmla="*/ 0 h 212"/>
                <a:gd name="T86" fmla="*/ 9 w 111"/>
                <a:gd name="T87" fmla="*/ 0 h 212"/>
                <a:gd name="T88" fmla="*/ 4 w 111"/>
                <a:gd name="T89" fmla="*/ 0 h 212"/>
                <a:gd name="T90" fmla="*/ 0 w 111"/>
                <a:gd name="T91" fmla="*/ 0 h 212"/>
                <a:gd name="T92" fmla="*/ 0 w 111"/>
                <a:gd name="T93" fmla="*/ 23 h 212"/>
                <a:gd name="T94" fmla="*/ 25 w 111"/>
                <a:gd name="T95" fmla="*/ 23 h 2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1"/>
                <a:gd name="T145" fmla="*/ 0 h 212"/>
                <a:gd name="T146" fmla="*/ 111 w 111"/>
                <a:gd name="T147" fmla="*/ 212 h 21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1" h="212">
                  <a:moveTo>
                    <a:pt x="50" y="45"/>
                  </a:moveTo>
                  <a:lnTo>
                    <a:pt x="55" y="45"/>
                  </a:lnTo>
                  <a:lnTo>
                    <a:pt x="59" y="47"/>
                  </a:lnTo>
                  <a:lnTo>
                    <a:pt x="64" y="47"/>
                  </a:lnTo>
                  <a:lnTo>
                    <a:pt x="67" y="48"/>
                  </a:lnTo>
                  <a:lnTo>
                    <a:pt x="65" y="71"/>
                  </a:lnTo>
                  <a:lnTo>
                    <a:pt x="58" y="103"/>
                  </a:lnTo>
                  <a:lnTo>
                    <a:pt x="46" y="136"/>
                  </a:lnTo>
                  <a:lnTo>
                    <a:pt x="27" y="160"/>
                  </a:lnTo>
                  <a:lnTo>
                    <a:pt x="21" y="165"/>
                  </a:lnTo>
                  <a:lnTo>
                    <a:pt x="14" y="166"/>
                  </a:lnTo>
                  <a:lnTo>
                    <a:pt x="8" y="166"/>
                  </a:lnTo>
                  <a:lnTo>
                    <a:pt x="0" y="165"/>
                  </a:lnTo>
                  <a:lnTo>
                    <a:pt x="0" y="210"/>
                  </a:lnTo>
                  <a:lnTo>
                    <a:pt x="8" y="212"/>
                  </a:lnTo>
                  <a:lnTo>
                    <a:pt x="14" y="212"/>
                  </a:lnTo>
                  <a:lnTo>
                    <a:pt x="21" y="210"/>
                  </a:lnTo>
                  <a:lnTo>
                    <a:pt x="29" y="209"/>
                  </a:lnTo>
                  <a:lnTo>
                    <a:pt x="35" y="207"/>
                  </a:lnTo>
                  <a:lnTo>
                    <a:pt x="43" y="204"/>
                  </a:lnTo>
                  <a:lnTo>
                    <a:pt x="49" y="200"/>
                  </a:lnTo>
                  <a:lnTo>
                    <a:pt x="56" y="195"/>
                  </a:lnTo>
                  <a:lnTo>
                    <a:pt x="71" y="180"/>
                  </a:lnTo>
                  <a:lnTo>
                    <a:pt x="83" y="159"/>
                  </a:lnTo>
                  <a:lnTo>
                    <a:pt x="94" y="136"/>
                  </a:lnTo>
                  <a:lnTo>
                    <a:pt x="103" y="110"/>
                  </a:lnTo>
                  <a:lnTo>
                    <a:pt x="108" y="86"/>
                  </a:lnTo>
                  <a:lnTo>
                    <a:pt x="111" y="63"/>
                  </a:lnTo>
                  <a:lnTo>
                    <a:pt x="111" y="44"/>
                  </a:lnTo>
                  <a:lnTo>
                    <a:pt x="108" y="30"/>
                  </a:lnTo>
                  <a:lnTo>
                    <a:pt x="102" y="19"/>
                  </a:lnTo>
                  <a:lnTo>
                    <a:pt x="94" y="12"/>
                  </a:lnTo>
                  <a:lnTo>
                    <a:pt x="85" y="7"/>
                  </a:lnTo>
                  <a:lnTo>
                    <a:pt x="76" y="3"/>
                  </a:lnTo>
                  <a:lnTo>
                    <a:pt x="67" y="1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45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57"/>
            <p:cNvGrpSpPr>
              <a:grpSpLocks/>
            </p:cNvGrpSpPr>
            <p:nvPr/>
          </p:nvGrpSpPr>
          <p:grpSpPr bwMode="auto">
            <a:xfrm>
              <a:off x="2637" y="3169"/>
              <a:ext cx="139" cy="349"/>
              <a:chOff x="2637" y="3169"/>
              <a:chExt cx="139" cy="349"/>
            </a:xfrm>
          </p:grpSpPr>
          <p:sp>
            <p:nvSpPr>
              <p:cNvPr id="32824" name="Freeform 30"/>
              <p:cNvSpPr>
                <a:spLocks/>
              </p:cNvSpPr>
              <p:nvPr/>
            </p:nvSpPr>
            <p:spPr bwMode="auto">
              <a:xfrm>
                <a:off x="2637" y="3170"/>
                <a:ext cx="65" cy="222"/>
              </a:xfrm>
              <a:custGeom>
                <a:avLst/>
                <a:gdLst>
                  <a:gd name="T0" fmla="*/ 31 w 130"/>
                  <a:gd name="T1" fmla="*/ 197 h 444"/>
                  <a:gd name="T2" fmla="*/ 26 w 130"/>
                  <a:gd name="T3" fmla="*/ 194 h 444"/>
                  <a:gd name="T4" fmla="*/ 23 w 130"/>
                  <a:gd name="T5" fmla="*/ 187 h 444"/>
                  <a:gd name="T6" fmla="*/ 22 w 130"/>
                  <a:gd name="T7" fmla="*/ 181 h 444"/>
                  <a:gd name="T8" fmla="*/ 22 w 130"/>
                  <a:gd name="T9" fmla="*/ 178 h 444"/>
                  <a:gd name="T10" fmla="*/ 24 w 130"/>
                  <a:gd name="T11" fmla="*/ 147 h 444"/>
                  <a:gd name="T12" fmla="*/ 26 w 130"/>
                  <a:gd name="T13" fmla="*/ 120 h 444"/>
                  <a:gd name="T14" fmla="*/ 30 w 130"/>
                  <a:gd name="T15" fmla="*/ 96 h 444"/>
                  <a:gd name="T16" fmla="*/ 35 w 130"/>
                  <a:gd name="T17" fmla="*/ 75 h 444"/>
                  <a:gd name="T18" fmla="*/ 40 w 130"/>
                  <a:gd name="T19" fmla="*/ 58 h 444"/>
                  <a:gd name="T20" fmla="*/ 44 w 130"/>
                  <a:gd name="T21" fmla="*/ 46 h 444"/>
                  <a:gd name="T22" fmla="*/ 50 w 130"/>
                  <a:gd name="T23" fmla="*/ 37 h 444"/>
                  <a:gd name="T24" fmla="*/ 54 w 130"/>
                  <a:gd name="T25" fmla="*/ 30 h 444"/>
                  <a:gd name="T26" fmla="*/ 54 w 130"/>
                  <a:gd name="T27" fmla="*/ 30 h 444"/>
                  <a:gd name="T28" fmla="*/ 54 w 130"/>
                  <a:gd name="T29" fmla="*/ 30 h 444"/>
                  <a:gd name="T30" fmla="*/ 54 w 130"/>
                  <a:gd name="T31" fmla="*/ 30 h 444"/>
                  <a:gd name="T32" fmla="*/ 54 w 130"/>
                  <a:gd name="T33" fmla="*/ 29 h 444"/>
                  <a:gd name="T34" fmla="*/ 56 w 130"/>
                  <a:gd name="T35" fmla="*/ 28 h 444"/>
                  <a:gd name="T36" fmla="*/ 57 w 130"/>
                  <a:gd name="T37" fmla="*/ 27 h 444"/>
                  <a:gd name="T38" fmla="*/ 58 w 130"/>
                  <a:gd name="T39" fmla="*/ 26 h 444"/>
                  <a:gd name="T40" fmla="*/ 60 w 130"/>
                  <a:gd name="T41" fmla="*/ 25 h 444"/>
                  <a:gd name="T42" fmla="*/ 59 w 130"/>
                  <a:gd name="T43" fmla="*/ 0 h 444"/>
                  <a:gd name="T44" fmla="*/ 54 w 130"/>
                  <a:gd name="T45" fmla="*/ 3 h 444"/>
                  <a:gd name="T46" fmla="*/ 47 w 130"/>
                  <a:gd name="T47" fmla="*/ 6 h 444"/>
                  <a:gd name="T48" fmla="*/ 42 w 130"/>
                  <a:gd name="T49" fmla="*/ 10 h 444"/>
                  <a:gd name="T50" fmla="*/ 37 w 130"/>
                  <a:gd name="T51" fmla="*/ 15 h 444"/>
                  <a:gd name="T52" fmla="*/ 37 w 130"/>
                  <a:gd name="T53" fmla="*/ 15 h 444"/>
                  <a:gd name="T54" fmla="*/ 37 w 130"/>
                  <a:gd name="T55" fmla="*/ 15 h 444"/>
                  <a:gd name="T56" fmla="*/ 37 w 130"/>
                  <a:gd name="T57" fmla="*/ 15 h 444"/>
                  <a:gd name="T58" fmla="*/ 37 w 130"/>
                  <a:gd name="T59" fmla="*/ 15 h 444"/>
                  <a:gd name="T60" fmla="*/ 30 w 130"/>
                  <a:gd name="T61" fmla="*/ 25 h 444"/>
                  <a:gd name="T62" fmla="*/ 24 w 130"/>
                  <a:gd name="T63" fmla="*/ 38 h 444"/>
                  <a:gd name="T64" fmla="*/ 18 w 130"/>
                  <a:gd name="T65" fmla="*/ 53 h 444"/>
                  <a:gd name="T66" fmla="*/ 13 w 130"/>
                  <a:gd name="T67" fmla="*/ 73 h 444"/>
                  <a:gd name="T68" fmla="*/ 7 w 130"/>
                  <a:gd name="T69" fmla="*/ 96 h 444"/>
                  <a:gd name="T70" fmla="*/ 4 w 130"/>
                  <a:gd name="T71" fmla="*/ 120 h 444"/>
                  <a:gd name="T72" fmla="*/ 1 w 130"/>
                  <a:gd name="T73" fmla="*/ 148 h 444"/>
                  <a:gd name="T74" fmla="*/ 0 w 130"/>
                  <a:gd name="T75" fmla="*/ 178 h 444"/>
                  <a:gd name="T76" fmla="*/ 0 w 130"/>
                  <a:gd name="T77" fmla="*/ 184 h 444"/>
                  <a:gd name="T78" fmla="*/ 1 w 130"/>
                  <a:gd name="T79" fmla="*/ 190 h 444"/>
                  <a:gd name="T80" fmla="*/ 2 w 130"/>
                  <a:gd name="T81" fmla="*/ 197 h 444"/>
                  <a:gd name="T82" fmla="*/ 4 w 130"/>
                  <a:gd name="T83" fmla="*/ 203 h 444"/>
                  <a:gd name="T84" fmla="*/ 8 w 130"/>
                  <a:gd name="T85" fmla="*/ 209 h 444"/>
                  <a:gd name="T86" fmla="*/ 13 w 130"/>
                  <a:gd name="T87" fmla="*/ 214 h 444"/>
                  <a:gd name="T88" fmla="*/ 19 w 130"/>
                  <a:gd name="T89" fmla="*/ 218 h 444"/>
                  <a:gd name="T90" fmla="*/ 27 w 130"/>
                  <a:gd name="T91" fmla="*/ 220 h 444"/>
                  <a:gd name="T92" fmla="*/ 28 w 130"/>
                  <a:gd name="T93" fmla="*/ 220 h 444"/>
                  <a:gd name="T94" fmla="*/ 30 w 130"/>
                  <a:gd name="T95" fmla="*/ 220 h 444"/>
                  <a:gd name="T96" fmla="*/ 34 w 130"/>
                  <a:gd name="T97" fmla="*/ 221 h 444"/>
                  <a:gd name="T98" fmla="*/ 38 w 130"/>
                  <a:gd name="T99" fmla="*/ 221 h 444"/>
                  <a:gd name="T100" fmla="*/ 44 w 130"/>
                  <a:gd name="T101" fmla="*/ 222 h 444"/>
                  <a:gd name="T102" fmla="*/ 50 w 130"/>
                  <a:gd name="T103" fmla="*/ 222 h 444"/>
                  <a:gd name="T104" fmla="*/ 57 w 130"/>
                  <a:gd name="T105" fmla="*/ 222 h 444"/>
                  <a:gd name="T106" fmla="*/ 65 w 130"/>
                  <a:gd name="T107" fmla="*/ 222 h 444"/>
                  <a:gd name="T108" fmla="*/ 65 w 130"/>
                  <a:gd name="T109" fmla="*/ 200 h 444"/>
                  <a:gd name="T110" fmla="*/ 57 w 130"/>
                  <a:gd name="T111" fmla="*/ 200 h 444"/>
                  <a:gd name="T112" fmla="*/ 50 w 130"/>
                  <a:gd name="T113" fmla="*/ 200 h 444"/>
                  <a:gd name="T114" fmla="*/ 44 w 130"/>
                  <a:gd name="T115" fmla="*/ 199 h 444"/>
                  <a:gd name="T116" fmla="*/ 40 w 130"/>
                  <a:gd name="T117" fmla="*/ 198 h 444"/>
                  <a:gd name="T118" fmla="*/ 36 w 130"/>
                  <a:gd name="T119" fmla="*/ 198 h 444"/>
                  <a:gd name="T120" fmla="*/ 33 w 130"/>
                  <a:gd name="T121" fmla="*/ 197 h 444"/>
                  <a:gd name="T122" fmla="*/ 32 w 130"/>
                  <a:gd name="T123" fmla="*/ 197 h 444"/>
                  <a:gd name="T124" fmla="*/ 31 w 130"/>
                  <a:gd name="T125" fmla="*/ 197 h 4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30"/>
                  <a:gd name="T190" fmla="*/ 0 h 444"/>
                  <a:gd name="T191" fmla="*/ 130 w 130"/>
                  <a:gd name="T192" fmla="*/ 444 h 444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30" h="444">
                    <a:moveTo>
                      <a:pt x="62" y="394"/>
                    </a:moveTo>
                    <a:lnTo>
                      <a:pt x="53" y="388"/>
                    </a:lnTo>
                    <a:lnTo>
                      <a:pt x="47" y="374"/>
                    </a:lnTo>
                    <a:lnTo>
                      <a:pt x="45" y="362"/>
                    </a:lnTo>
                    <a:lnTo>
                      <a:pt x="45" y="356"/>
                    </a:lnTo>
                    <a:lnTo>
                      <a:pt x="49" y="294"/>
                    </a:lnTo>
                    <a:lnTo>
                      <a:pt x="53" y="240"/>
                    </a:lnTo>
                    <a:lnTo>
                      <a:pt x="61" y="191"/>
                    </a:lnTo>
                    <a:lnTo>
                      <a:pt x="70" y="150"/>
                    </a:lnTo>
                    <a:lnTo>
                      <a:pt x="80" y="117"/>
                    </a:lnTo>
                    <a:lnTo>
                      <a:pt x="89" y="91"/>
                    </a:lnTo>
                    <a:lnTo>
                      <a:pt x="100" y="73"/>
                    </a:lnTo>
                    <a:lnTo>
                      <a:pt x="108" y="61"/>
                    </a:lnTo>
                    <a:lnTo>
                      <a:pt x="109" y="61"/>
                    </a:lnTo>
                    <a:lnTo>
                      <a:pt x="109" y="59"/>
                    </a:lnTo>
                    <a:lnTo>
                      <a:pt x="112" y="56"/>
                    </a:lnTo>
                    <a:lnTo>
                      <a:pt x="114" y="53"/>
                    </a:lnTo>
                    <a:lnTo>
                      <a:pt x="117" y="52"/>
                    </a:lnTo>
                    <a:lnTo>
                      <a:pt x="120" y="49"/>
                    </a:lnTo>
                    <a:lnTo>
                      <a:pt x="118" y="0"/>
                    </a:lnTo>
                    <a:lnTo>
                      <a:pt x="108" y="5"/>
                    </a:lnTo>
                    <a:lnTo>
                      <a:pt x="95" y="11"/>
                    </a:lnTo>
                    <a:lnTo>
                      <a:pt x="85" y="20"/>
                    </a:lnTo>
                    <a:lnTo>
                      <a:pt x="74" y="31"/>
                    </a:lnTo>
                    <a:lnTo>
                      <a:pt x="61" y="49"/>
                    </a:lnTo>
                    <a:lnTo>
                      <a:pt x="49" y="75"/>
                    </a:lnTo>
                    <a:lnTo>
                      <a:pt x="36" y="106"/>
                    </a:lnTo>
                    <a:lnTo>
                      <a:pt x="26" y="146"/>
                    </a:lnTo>
                    <a:lnTo>
                      <a:pt x="15" y="191"/>
                    </a:lnTo>
                    <a:lnTo>
                      <a:pt x="8" y="241"/>
                    </a:lnTo>
                    <a:lnTo>
                      <a:pt x="3" y="296"/>
                    </a:lnTo>
                    <a:lnTo>
                      <a:pt x="0" y="355"/>
                    </a:lnTo>
                    <a:lnTo>
                      <a:pt x="0" y="367"/>
                    </a:lnTo>
                    <a:lnTo>
                      <a:pt x="2" y="379"/>
                    </a:lnTo>
                    <a:lnTo>
                      <a:pt x="5" y="393"/>
                    </a:lnTo>
                    <a:lnTo>
                      <a:pt x="9" y="406"/>
                    </a:lnTo>
                    <a:lnTo>
                      <a:pt x="17" y="418"/>
                    </a:lnTo>
                    <a:lnTo>
                      <a:pt x="27" y="428"/>
                    </a:lnTo>
                    <a:lnTo>
                      <a:pt x="39" y="435"/>
                    </a:lnTo>
                    <a:lnTo>
                      <a:pt x="55" y="440"/>
                    </a:lnTo>
                    <a:lnTo>
                      <a:pt x="56" y="440"/>
                    </a:lnTo>
                    <a:lnTo>
                      <a:pt x="61" y="440"/>
                    </a:lnTo>
                    <a:lnTo>
                      <a:pt x="68" y="441"/>
                    </a:lnTo>
                    <a:lnTo>
                      <a:pt x="77" y="441"/>
                    </a:lnTo>
                    <a:lnTo>
                      <a:pt x="88" y="443"/>
                    </a:lnTo>
                    <a:lnTo>
                      <a:pt x="100" y="444"/>
                    </a:lnTo>
                    <a:lnTo>
                      <a:pt x="115" y="444"/>
                    </a:lnTo>
                    <a:lnTo>
                      <a:pt x="130" y="444"/>
                    </a:lnTo>
                    <a:lnTo>
                      <a:pt x="129" y="399"/>
                    </a:lnTo>
                    <a:lnTo>
                      <a:pt x="114" y="399"/>
                    </a:lnTo>
                    <a:lnTo>
                      <a:pt x="101" y="399"/>
                    </a:lnTo>
                    <a:lnTo>
                      <a:pt x="89" y="397"/>
                    </a:lnTo>
                    <a:lnTo>
                      <a:pt x="80" y="396"/>
                    </a:lnTo>
                    <a:lnTo>
                      <a:pt x="73" y="396"/>
                    </a:lnTo>
                    <a:lnTo>
                      <a:pt x="67" y="394"/>
                    </a:lnTo>
                    <a:lnTo>
                      <a:pt x="64" y="394"/>
                    </a:lnTo>
                    <a:lnTo>
                      <a:pt x="62" y="394"/>
                    </a:lnTo>
                    <a:close/>
                  </a:path>
                </a:pathLst>
              </a:custGeom>
              <a:solidFill>
                <a:srgbClr val="91A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5" name="Freeform 31"/>
              <p:cNvSpPr>
                <a:spLocks/>
              </p:cNvSpPr>
              <p:nvPr/>
            </p:nvSpPr>
            <p:spPr bwMode="auto">
              <a:xfrm>
                <a:off x="2696" y="3169"/>
                <a:ext cx="80" cy="223"/>
              </a:xfrm>
              <a:custGeom>
                <a:avLst/>
                <a:gdLst>
                  <a:gd name="T0" fmla="*/ 53 w 159"/>
                  <a:gd name="T1" fmla="*/ 219 h 447"/>
                  <a:gd name="T2" fmla="*/ 61 w 159"/>
                  <a:gd name="T3" fmla="*/ 215 h 447"/>
                  <a:gd name="T4" fmla="*/ 69 w 159"/>
                  <a:gd name="T5" fmla="*/ 208 h 447"/>
                  <a:gd name="T6" fmla="*/ 76 w 159"/>
                  <a:gd name="T7" fmla="*/ 197 h 447"/>
                  <a:gd name="T8" fmla="*/ 80 w 159"/>
                  <a:gd name="T9" fmla="*/ 177 h 447"/>
                  <a:gd name="T10" fmla="*/ 78 w 159"/>
                  <a:gd name="T11" fmla="*/ 135 h 447"/>
                  <a:gd name="T12" fmla="*/ 70 w 159"/>
                  <a:gd name="T13" fmla="*/ 82 h 447"/>
                  <a:gd name="T14" fmla="*/ 54 w 159"/>
                  <a:gd name="T15" fmla="*/ 35 h 447"/>
                  <a:gd name="T16" fmla="*/ 39 w 159"/>
                  <a:gd name="T17" fmla="*/ 13 h 447"/>
                  <a:gd name="T18" fmla="*/ 31 w 159"/>
                  <a:gd name="T19" fmla="*/ 7 h 447"/>
                  <a:gd name="T20" fmla="*/ 23 w 159"/>
                  <a:gd name="T21" fmla="*/ 2 h 447"/>
                  <a:gd name="T22" fmla="*/ 15 w 159"/>
                  <a:gd name="T23" fmla="*/ 0 h 447"/>
                  <a:gd name="T24" fmla="*/ 8 w 159"/>
                  <a:gd name="T25" fmla="*/ 0 h 447"/>
                  <a:gd name="T26" fmla="*/ 3 w 159"/>
                  <a:gd name="T27" fmla="*/ 1 h 447"/>
                  <a:gd name="T28" fmla="*/ 1 w 159"/>
                  <a:gd name="T29" fmla="*/ 26 h 447"/>
                  <a:gd name="T30" fmla="*/ 6 w 159"/>
                  <a:gd name="T31" fmla="*/ 23 h 447"/>
                  <a:gd name="T32" fmla="*/ 10 w 159"/>
                  <a:gd name="T33" fmla="*/ 22 h 447"/>
                  <a:gd name="T34" fmla="*/ 18 w 159"/>
                  <a:gd name="T35" fmla="*/ 25 h 447"/>
                  <a:gd name="T36" fmla="*/ 25 w 159"/>
                  <a:gd name="T37" fmla="*/ 32 h 447"/>
                  <a:gd name="T38" fmla="*/ 42 w 159"/>
                  <a:gd name="T39" fmla="*/ 66 h 447"/>
                  <a:gd name="T40" fmla="*/ 53 w 159"/>
                  <a:gd name="T41" fmla="*/ 113 h 447"/>
                  <a:gd name="T42" fmla="*/ 57 w 159"/>
                  <a:gd name="T43" fmla="*/ 157 h 447"/>
                  <a:gd name="T44" fmla="*/ 56 w 159"/>
                  <a:gd name="T45" fmla="*/ 185 h 447"/>
                  <a:gd name="T46" fmla="*/ 50 w 159"/>
                  <a:gd name="T47" fmla="*/ 195 h 447"/>
                  <a:gd name="T48" fmla="*/ 44 w 159"/>
                  <a:gd name="T49" fmla="*/ 198 h 447"/>
                  <a:gd name="T50" fmla="*/ 43 w 159"/>
                  <a:gd name="T51" fmla="*/ 198 h 447"/>
                  <a:gd name="T52" fmla="*/ 43 w 159"/>
                  <a:gd name="T53" fmla="*/ 198 h 447"/>
                  <a:gd name="T54" fmla="*/ 41 w 159"/>
                  <a:gd name="T55" fmla="*/ 198 h 447"/>
                  <a:gd name="T56" fmla="*/ 38 w 159"/>
                  <a:gd name="T57" fmla="*/ 199 h 447"/>
                  <a:gd name="T58" fmla="*/ 31 w 159"/>
                  <a:gd name="T59" fmla="*/ 200 h 447"/>
                  <a:gd name="T60" fmla="*/ 19 w 159"/>
                  <a:gd name="T61" fmla="*/ 201 h 447"/>
                  <a:gd name="T62" fmla="*/ 10 w 159"/>
                  <a:gd name="T63" fmla="*/ 201 h 447"/>
                  <a:gd name="T64" fmla="*/ 7 w 159"/>
                  <a:gd name="T65" fmla="*/ 201 h 447"/>
                  <a:gd name="T66" fmla="*/ 6 w 159"/>
                  <a:gd name="T67" fmla="*/ 223 h 447"/>
                  <a:gd name="T68" fmla="*/ 9 w 159"/>
                  <a:gd name="T69" fmla="*/ 223 h 447"/>
                  <a:gd name="T70" fmla="*/ 12 w 159"/>
                  <a:gd name="T71" fmla="*/ 223 h 447"/>
                  <a:gd name="T72" fmla="*/ 26 w 159"/>
                  <a:gd name="T73" fmla="*/ 223 h 447"/>
                  <a:gd name="T74" fmla="*/ 37 w 159"/>
                  <a:gd name="T75" fmla="*/ 222 h 447"/>
                  <a:gd name="T76" fmla="*/ 44 w 159"/>
                  <a:gd name="T77" fmla="*/ 221 h 447"/>
                  <a:gd name="T78" fmla="*/ 49 w 159"/>
                  <a:gd name="T79" fmla="*/ 220 h 44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59"/>
                  <a:gd name="T121" fmla="*/ 0 h 447"/>
                  <a:gd name="T122" fmla="*/ 159 w 159"/>
                  <a:gd name="T123" fmla="*/ 447 h 447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59" h="447">
                    <a:moveTo>
                      <a:pt x="97" y="440"/>
                    </a:moveTo>
                    <a:lnTo>
                      <a:pt x="105" y="438"/>
                    </a:lnTo>
                    <a:lnTo>
                      <a:pt x="112" y="435"/>
                    </a:lnTo>
                    <a:lnTo>
                      <a:pt x="121" y="431"/>
                    </a:lnTo>
                    <a:lnTo>
                      <a:pt x="129" y="424"/>
                    </a:lnTo>
                    <a:lnTo>
                      <a:pt x="138" y="417"/>
                    </a:lnTo>
                    <a:lnTo>
                      <a:pt x="145" y="406"/>
                    </a:lnTo>
                    <a:lnTo>
                      <a:pt x="152" y="394"/>
                    </a:lnTo>
                    <a:lnTo>
                      <a:pt x="156" y="381"/>
                    </a:lnTo>
                    <a:lnTo>
                      <a:pt x="159" y="355"/>
                    </a:lnTo>
                    <a:lnTo>
                      <a:pt x="159" y="317"/>
                    </a:lnTo>
                    <a:lnTo>
                      <a:pt x="156" y="271"/>
                    </a:lnTo>
                    <a:lnTo>
                      <a:pt x="150" y="218"/>
                    </a:lnTo>
                    <a:lnTo>
                      <a:pt x="139" y="165"/>
                    </a:lnTo>
                    <a:lnTo>
                      <a:pt x="126" y="115"/>
                    </a:lnTo>
                    <a:lnTo>
                      <a:pt x="108" y="70"/>
                    </a:lnTo>
                    <a:lnTo>
                      <a:pt x="85" y="35"/>
                    </a:lnTo>
                    <a:lnTo>
                      <a:pt x="77" y="26"/>
                    </a:lnTo>
                    <a:lnTo>
                      <a:pt x="70" y="20"/>
                    </a:lnTo>
                    <a:lnTo>
                      <a:pt x="62" y="14"/>
                    </a:lnTo>
                    <a:lnTo>
                      <a:pt x="55" y="8"/>
                    </a:lnTo>
                    <a:lnTo>
                      <a:pt x="46" y="5"/>
                    </a:lnTo>
                    <a:lnTo>
                      <a:pt x="38" y="2"/>
                    </a:lnTo>
                    <a:lnTo>
                      <a:pt x="29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2" y="52"/>
                    </a:lnTo>
                    <a:lnTo>
                      <a:pt x="6" y="49"/>
                    </a:lnTo>
                    <a:lnTo>
                      <a:pt x="11" y="46"/>
                    </a:lnTo>
                    <a:lnTo>
                      <a:pt x="15" y="44"/>
                    </a:lnTo>
                    <a:lnTo>
                      <a:pt x="20" y="44"/>
                    </a:lnTo>
                    <a:lnTo>
                      <a:pt x="29" y="46"/>
                    </a:lnTo>
                    <a:lnTo>
                      <a:pt x="36" y="50"/>
                    </a:lnTo>
                    <a:lnTo>
                      <a:pt x="44" y="56"/>
                    </a:lnTo>
                    <a:lnTo>
                      <a:pt x="50" y="64"/>
                    </a:lnTo>
                    <a:lnTo>
                      <a:pt x="68" y="93"/>
                    </a:lnTo>
                    <a:lnTo>
                      <a:pt x="83" y="132"/>
                    </a:lnTo>
                    <a:lnTo>
                      <a:pt x="95" y="178"/>
                    </a:lnTo>
                    <a:lnTo>
                      <a:pt x="105" y="226"/>
                    </a:lnTo>
                    <a:lnTo>
                      <a:pt x="111" y="273"/>
                    </a:lnTo>
                    <a:lnTo>
                      <a:pt x="114" y="315"/>
                    </a:lnTo>
                    <a:lnTo>
                      <a:pt x="114" y="349"/>
                    </a:lnTo>
                    <a:lnTo>
                      <a:pt x="112" y="370"/>
                    </a:lnTo>
                    <a:lnTo>
                      <a:pt x="106" y="382"/>
                    </a:lnTo>
                    <a:lnTo>
                      <a:pt x="99" y="390"/>
                    </a:lnTo>
                    <a:lnTo>
                      <a:pt x="92" y="394"/>
                    </a:lnTo>
                    <a:lnTo>
                      <a:pt x="88" y="396"/>
                    </a:lnTo>
                    <a:lnTo>
                      <a:pt x="86" y="396"/>
                    </a:lnTo>
                    <a:lnTo>
                      <a:pt x="85" y="396"/>
                    </a:lnTo>
                    <a:lnTo>
                      <a:pt x="83" y="397"/>
                    </a:lnTo>
                    <a:lnTo>
                      <a:pt x="82" y="397"/>
                    </a:lnTo>
                    <a:lnTo>
                      <a:pt x="80" y="397"/>
                    </a:lnTo>
                    <a:lnTo>
                      <a:pt x="76" y="399"/>
                    </a:lnTo>
                    <a:lnTo>
                      <a:pt x="70" y="399"/>
                    </a:lnTo>
                    <a:lnTo>
                      <a:pt x="61" y="400"/>
                    </a:lnTo>
                    <a:lnTo>
                      <a:pt x="50" y="402"/>
                    </a:lnTo>
                    <a:lnTo>
                      <a:pt x="38" y="402"/>
                    </a:lnTo>
                    <a:lnTo>
                      <a:pt x="23" y="402"/>
                    </a:lnTo>
                    <a:lnTo>
                      <a:pt x="20" y="402"/>
                    </a:lnTo>
                    <a:lnTo>
                      <a:pt x="17" y="402"/>
                    </a:lnTo>
                    <a:lnTo>
                      <a:pt x="14" y="402"/>
                    </a:lnTo>
                    <a:lnTo>
                      <a:pt x="11" y="402"/>
                    </a:lnTo>
                    <a:lnTo>
                      <a:pt x="12" y="447"/>
                    </a:lnTo>
                    <a:lnTo>
                      <a:pt x="15" y="447"/>
                    </a:lnTo>
                    <a:lnTo>
                      <a:pt x="18" y="447"/>
                    </a:lnTo>
                    <a:lnTo>
                      <a:pt x="20" y="447"/>
                    </a:lnTo>
                    <a:lnTo>
                      <a:pt x="23" y="447"/>
                    </a:lnTo>
                    <a:lnTo>
                      <a:pt x="38" y="447"/>
                    </a:lnTo>
                    <a:lnTo>
                      <a:pt x="52" y="446"/>
                    </a:lnTo>
                    <a:lnTo>
                      <a:pt x="64" y="446"/>
                    </a:lnTo>
                    <a:lnTo>
                      <a:pt x="74" y="444"/>
                    </a:lnTo>
                    <a:lnTo>
                      <a:pt x="82" y="443"/>
                    </a:lnTo>
                    <a:lnTo>
                      <a:pt x="88" y="443"/>
                    </a:lnTo>
                    <a:lnTo>
                      <a:pt x="94" y="441"/>
                    </a:lnTo>
                    <a:lnTo>
                      <a:pt x="97" y="440"/>
                    </a:lnTo>
                    <a:close/>
                  </a:path>
                </a:pathLst>
              </a:custGeom>
              <a:solidFill>
                <a:srgbClr val="91A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6" name="Freeform 32"/>
              <p:cNvSpPr>
                <a:spLocks/>
              </p:cNvSpPr>
              <p:nvPr/>
            </p:nvSpPr>
            <p:spPr bwMode="auto">
              <a:xfrm>
                <a:off x="2652" y="3413"/>
                <a:ext cx="54" cy="105"/>
              </a:xfrm>
              <a:custGeom>
                <a:avLst/>
                <a:gdLst>
                  <a:gd name="T0" fmla="*/ 44 w 108"/>
                  <a:gd name="T1" fmla="*/ 79 h 211"/>
                  <a:gd name="T2" fmla="*/ 40 w 108"/>
                  <a:gd name="T3" fmla="*/ 75 h 211"/>
                  <a:gd name="T4" fmla="*/ 34 w 108"/>
                  <a:gd name="T5" fmla="*/ 65 h 211"/>
                  <a:gd name="T6" fmla="*/ 27 w 108"/>
                  <a:gd name="T7" fmla="*/ 48 h 211"/>
                  <a:gd name="T8" fmla="*/ 22 w 108"/>
                  <a:gd name="T9" fmla="*/ 23 h 211"/>
                  <a:gd name="T10" fmla="*/ 23 w 108"/>
                  <a:gd name="T11" fmla="*/ 23 h 211"/>
                  <a:gd name="T12" fmla="*/ 24 w 108"/>
                  <a:gd name="T13" fmla="*/ 23 h 211"/>
                  <a:gd name="T14" fmla="*/ 25 w 108"/>
                  <a:gd name="T15" fmla="*/ 23 h 211"/>
                  <a:gd name="T16" fmla="*/ 25 w 108"/>
                  <a:gd name="T17" fmla="*/ 23 h 211"/>
                  <a:gd name="T18" fmla="*/ 52 w 108"/>
                  <a:gd name="T19" fmla="*/ 23 h 211"/>
                  <a:gd name="T20" fmla="*/ 51 w 108"/>
                  <a:gd name="T21" fmla="*/ 0 h 211"/>
                  <a:gd name="T22" fmla="*/ 47 w 108"/>
                  <a:gd name="T23" fmla="*/ 0 h 211"/>
                  <a:gd name="T24" fmla="*/ 42 w 108"/>
                  <a:gd name="T25" fmla="*/ 0 h 211"/>
                  <a:gd name="T26" fmla="*/ 38 w 108"/>
                  <a:gd name="T27" fmla="*/ 0 h 211"/>
                  <a:gd name="T28" fmla="*/ 34 w 108"/>
                  <a:gd name="T29" fmla="*/ 0 h 211"/>
                  <a:gd name="T30" fmla="*/ 29 w 108"/>
                  <a:gd name="T31" fmla="*/ 0 h 211"/>
                  <a:gd name="T32" fmla="*/ 27 w 108"/>
                  <a:gd name="T33" fmla="*/ 0 h 211"/>
                  <a:gd name="T34" fmla="*/ 26 w 108"/>
                  <a:gd name="T35" fmla="*/ 0 h 211"/>
                  <a:gd name="T36" fmla="*/ 25 w 108"/>
                  <a:gd name="T37" fmla="*/ 0 h 211"/>
                  <a:gd name="T38" fmla="*/ 19 w 108"/>
                  <a:gd name="T39" fmla="*/ 1 h 211"/>
                  <a:gd name="T40" fmla="*/ 13 w 108"/>
                  <a:gd name="T41" fmla="*/ 3 h 211"/>
                  <a:gd name="T42" fmla="*/ 9 w 108"/>
                  <a:gd name="T43" fmla="*/ 5 h 211"/>
                  <a:gd name="T44" fmla="*/ 6 w 108"/>
                  <a:gd name="T45" fmla="*/ 8 h 211"/>
                  <a:gd name="T46" fmla="*/ 3 w 108"/>
                  <a:gd name="T47" fmla="*/ 13 h 211"/>
                  <a:gd name="T48" fmla="*/ 1 w 108"/>
                  <a:gd name="T49" fmla="*/ 18 h 211"/>
                  <a:gd name="T50" fmla="*/ 0 w 108"/>
                  <a:gd name="T51" fmla="*/ 22 h 211"/>
                  <a:gd name="T52" fmla="*/ 0 w 108"/>
                  <a:gd name="T53" fmla="*/ 24 h 211"/>
                  <a:gd name="T54" fmla="*/ 3 w 108"/>
                  <a:gd name="T55" fmla="*/ 41 h 211"/>
                  <a:gd name="T56" fmla="*/ 6 w 108"/>
                  <a:gd name="T57" fmla="*/ 54 h 211"/>
                  <a:gd name="T58" fmla="*/ 10 w 108"/>
                  <a:gd name="T59" fmla="*/ 66 h 211"/>
                  <a:gd name="T60" fmla="*/ 14 w 108"/>
                  <a:gd name="T61" fmla="*/ 76 h 211"/>
                  <a:gd name="T62" fmla="*/ 19 w 108"/>
                  <a:gd name="T63" fmla="*/ 84 h 211"/>
                  <a:gd name="T64" fmla="*/ 23 w 108"/>
                  <a:gd name="T65" fmla="*/ 90 h 211"/>
                  <a:gd name="T66" fmla="*/ 28 w 108"/>
                  <a:gd name="T67" fmla="*/ 94 h 211"/>
                  <a:gd name="T68" fmla="*/ 33 w 108"/>
                  <a:gd name="T69" fmla="*/ 98 h 211"/>
                  <a:gd name="T70" fmla="*/ 37 w 108"/>
                  <a:gd name="T71" fmla="*/ 101 h 211"/>
                  <a:gd name="T72" fmla="*/ 42 w 108"/>
                  <a:gd name="T73" fmla="*/ 103 h 211"/>
                  <a:gd name="T74" fmla="*/ 47 w 108"/>
                  <a:gd name="T75" fmla="*/ 104 h 211"/>
                  <a:gd name="T76" fmla="*/ 54 w 108"/>
                  <a:gd name="T77" fmla="*/ 105 h 211"/>
                  <a:gd name="T78" fmla="*/ 53 w 108"/>
                  <a:gd name="T79" fmla="*/ 82 h 211"/>
                  <a:gd name="T80" fmla="*/ 50 w 108"/>
                  <a:gd name="T81" fmla="*/ 82 h 211"/>
                  <a:gd name="T82" fmla="*/ 47 w 108"/>
                  <a:gd name="T83" fmla="*/ 81 h 211"/>
                  <a:gd name="T84" fmla="*/ 45 w 108"/>
                  <a:gd name="T85" fmla="*/ 79 h 211"/>
                  <a:gd name="T86" fmla="*/ 44 w 108"/>
                  <a:gd name="T87" fmla="*/ 79 h 21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08"/>
                  <a:gd name="T133" fmla="*/ 0 h 211"/>
                  <a:gd name="T134" fmla="*/ 108 w 108"/>
                  <a:gd name="T135" fmla="*/ 211 h 211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08" h="211">
                    <a:moveTo>
                      <a:pt x="88" y="159"/>
                    </a:moveTo>
                    <a:lnTo>
                      <a:pt x="79" y="150"/>
                    </a:lnTo>
                    <a:lnTo>
                      <a:pt x="67" y="130"/>
                    </a:lnTo>
                    <a:lnTo>
                      <a:pt x="53" y="97"/>
                    </a:lnTo>
                    <a:lnTo>
                      <a:pt x="44" y="46"/>
                    </a:lnTo>
                    <a:lnTo>
                      <a:pt x="46" y="46"/>
                    </a:lnTo>
                    <a:lnTo>
                      <a:pt x="47" y="46"/>
                    </a:lnTo>
                    <a:lnTo>
                      <a:pt x="49" y="46"/>
                    </a:lnTo>
                    <a:lnTo>
                      <a:pt x="50" y="46"/>
                    </a:lnTo>
                    <a:lnTo>
                      <a:pt x="103" y="46"/>
                    </a:lnTo>
                    <a:lnTo>
                      <a:pt x="102" y="0"/>
                    </a:lnTo>
                    <a:lnTo>
                      <a:pt x="93" y="0"/>
                    </a:lnTo>
                    <a:lnTo>
                      <a:pt x="84" y="0"/>
                    </a:lnTo>
                    <a:lnTo>
                      <a:pt x="75" y="0"/>
                    </a:lnTo>
                    <a:lnTo>
                      <a:pt x="67" y="0"/>
                    </a:lnTo>
                    <a:lnTo>
                      <a:pt x="59" y="0"/>
                    </a:lnTo>
                    <a:lnTo>
                      <a:pt x="55" y="0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37" y="2"/>
                    </a:lnTo>
                    <a:lnTo>
                      <a:pt x="25" y="6"/>
                    </a:lnTo>
                    <a:lnTo>
                      <a:pt x="17" y="11"/>
                    </a:lnTo>
                    <a:lnTo>
                      <a:pt x="11" y="17"/>
                    </a:lnTo>
                    <a:lnTo>
                      <a:pt x="5" y="27"/>
                    </a:lnTo>
                    <a:lnTo>
                      <a:pt x="2" y="36"/>
                    </a:lnTo>
                    <a:lnTo>
                      <a:pt x="0" y="44"/>
                    </a:lnTo>
                    <a:lnTo>
                      <a:pt x="0" y="49"/>
                    </a:lnTo>
                    <a:lnTo>
                      <a:pt x="5" y="82"/>
                    </a:lnTo>
                    <a:lnTo>
                      <a:pt x="11" y="109"/>
                    </a:lnTo>
                    <a:lnTo>
                      <a:pt x="19" y="132"/>
                    </a:lnTo>
                    <a:lnTo>
                      <a:pt x="28" y="152"/>
                    </a:lnTo>
                    <a:lnTo>
                      <a:pt x="37" y="168"/>
                    </a:lnTo>
                    <a:lnTo>
                      <a:pt x="46" y="180"/>
                    </a:lnTo>
                    <a:lnTo>
                      <a:pt x="56" y="189"/>
                    </a:lnTo>
                    <a:lnTo>
                      <a:pt x="65" y="197"/>
                    </a:lnTo>
                    <a:lnTo>
                      <a:pt x="73" y="202"/>
                    </a:lnTo>
                    <a:lnTo>
                      <a:pt x="84" y="206"/>
                    </a:lnTo>
                    <a:lnTo>
                      <a:pt x="94" y="209"/>
                    </a:lnTo>
                    <a:lnTo>
                      <a:pt x="108" y="211"/>
                    </a:lnTo>
                    <a:lnTo>
                      <a:pt x="106" y="165"/>
                    </a:lnTo>
                    <a:lnTo>
                      <a:pt x="100" y="164"/>
                    </a:lnTo>
                    <a:lnTo>
                      <a:pt x="94" y="162"/>
                    </a:lnTo>
                    <a:lnTo>
                      <a:pt x="90" y="159"/>
                    </a:lnTo>
                    <a:lnTo>
                      <a:pt x="88" y="159"/>
                    </a:lnTo>
                    <a:close/>
                  </a:path>
                </a:pathLst>
              </a:custGeom>
              <a:solidFill>
                <a:srgbClr val="91A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7" name="Freeform 33"/>
              <p:cNvSpPr>
                <a:spLocks/>
              </p:cNvSpPr>
              <p:nvPr/>
            </p:nvSpPr>
            <p:spPr bwMode="auto">
              <a:xfrm>
                <a:off x="2703" y="3413"/>
                <a:ext cx="57" cy="105"/>
              </a:xfrm>
              <a:custGeom>
                <a:avLst/>
                <a:gdLst>
                  <a:gd name="T0" fmla="*/ 30 w 115"/>
                  <a:gd name="T1" fmla="*/ 97 h 211"/>
                  <a:gd name="T2" fmla="*/ 37 w 115"/>
                  <a:gd name="T3" fmla="*/ 90 h 211"/>
                  <a:gd name="T4" fmla="*/ 44 w 115"/>
                  <a:gd name="T5" fmla="*/ 79 h 211"/>
                  <a:gd name="T6" fmla="*/ 49 w 115"/>
                  <a:gd name="T7" fmla="*/ 68 h 211"/>
                  <a:gd name="T8" fmla="*/ 53 w 115"/>
                  <a:gd name="T9" fmla="*/ 55 h 211"/>
                  <a:gd name="T10" fmla="*/ 56 w 115"/>
                  <a:gd name="T11" fmla="*/ 43 h 211"/>
                  <a:gd name="T12" fmla="*/ 57 w 115"/>
                  <a:gd name="T13" fmla="*/ 32 h 211"/>
                  <a:gd name="T14" fmla="*/ 57 w 115"/>
                  <a:gd name="T15" fmla="*/ 22 h 211"/>
                  <a:gd name="T16" fmla="*/ 56 w 115"/>
                  <a:gd name="T17" fmla="*/ 15 h 211"/>
                  <a:gd name="T18" fmla="*/ 53 w 115"/>
                  <a:gd name="T19" fmla="*/ 10 h 211"/>
                  <a:gd name="T20" fmla="*/ 49 w 115"/>
                  <a:gd name="T21" fmla="*/ 6 h 211"/>
                  <a:gd name="T22" fmla="*/ 44 w 115"/>
                  <a:gd name="T23" fmla="*/ 4 h 211"/>
                  <a:gd name="T24" fmla="*/ 40 w 115"/>
                  <a:gd name="T25" fmla="*/ 1 h 211"/>
                  <a:gd name="T26" fmla="*/ 35 w 115"/>
                  <a:gd name="T27" fmla="*/ 1 h 211"/>
                  <a:gd name="T28" fmla="*/ 31 w 115"/>
                  <a:gd name="T29" fmla="*/ 0 h 211"/>
                  <a:gd name="T30" fmla="*/ 28 w 115"/>
                  <a:gd name="T31" fmla="*/ 0 h 211"/>
                  <a:gd name="T32" fmla="*/ 27 w 115"/>
                  <a:gd name="T33" fmla="*/ 0 h 211"/>
                  <a:gd name="T34" fmla="*/ 26 w 115"/>
                  <a:gd name="T35" fmla="*/ 0 h 211"/>
                  <a:gd name="T36" fmla="*/ 25 w 115"/>
                  <a:gd name="T37" fmla="*/ 0 h 211"/>
                  <a:gd name="T38" fmla="*/ 22 w 115"/>
                  <a:gd name="T39" fmla="*/ 0 h 211"/>
                  <a:gd name="T40" fmla="*/ 19 w 115"/>
                  <a:gd name="T41" fmla="*/ 0 h 211"/>
                  <a:gd name="T42" fmla="*/ 14 w 115"/>
                  <a:gd name="T43" fmla="*/ 0 h 211"/>
                  <a:gd name="T44" fmla="*/ 9 w 115"/>
                  <a:gd name="T45" fmla="*/ 0 h 211"/>
                  <a:gd name="T46" fmla="*/ 5 w 115"/>
                  <a:gd name="T47" fmla="*/ 0 h 211"/>
                  <a:gd name="T48" fmla="*/ 0 w 115"/>
                  <a:gd name="T49" fmla="*/ 0 h 211"/>
                  <a:gd name="T50" fmla="*/ 0 w 115"/>
                  <a:gd name="T51" fmla="*/ 23 h 211"/>
                  <a:gd name="T52" fmla="*/ 27 w 115"/>
                  <a:gd name="T53" fmla="*/ 23 h 211"/>
                  <a:gd name="T54" fmla="*/ 29 w 115"/>
                  <a:gd name="T55" fmla="*/ 23 h 211"/>
                  <a:gd name="T56" fmla="*/ 31 w 115"/>
                  <a:gd name="T57" fmla="*/ 23 h 211"/>
                  <a:gd name="T58" fmla="*/ 34 w 115"/>
                  <a:gd name="T59" fmla="*/ 23 h 211"/>
                  <a:gd name="T60" fmla="*/ 35 w 115"/>
                  <a:gd name="T61" fmla="*/ 24 h 211"/>
                  <a:gd name="T62" fmla="*/ 34 w 115"/>
                  <a:gd name="T63" fmla="*/ 35 h 211"/>
                  <a:gd name="T64" fmla="*/ 31 w 115"/>
                  <a:gd name="T65" fmla="*/ 51 h 211"/>
                  <a:gd name="T66" fmla="*/ 24 w 115"/>
                  <a:gd name="T67" fmla="*/ 68 h 211"/>
                  <a:gd name="T68" fmla="*/ 16 w 115"/>
                  <a:gd name="T69" fmla="*/ 80 h 211"/>
                  <a:gd name="T70" fmla="*/ 12 w 115"/>
                  <a:gd name="T71" fmla="*/ 82 h 211"/>
                  <a:gd name="T72" fmla="*/ 9 w 115"/>
                  <a:gd name="T73" fmla="*/ 82 h 211"/>
                  <a:gd name="T74" fmla="*/ 5 w 115"/>
                  <a:gd name="T75" fmla="*/ 83 h 211"/>
                  <a:gd name="T76" fmla="*/ 2 w 115"/>
                  <a:gd name="T77" fmla="*/ 82 h 211"/>
                  <a:gd name="T78" fmla="*/ 3 w 115"/>
                  <a:gd name="T79" fmla="*/ 105 h 211"/>
                  <a:gd name="T80" fmla="*/ 6 w 115"/>
                  <a:gd name="T81" fmla="*/ 105 h 211"/>
                  <a:gd name="T82" fmla="*/ 9 w 115"/>
                  <a:gd name="T83" fmla="*/ 105 h 211"/>
                  <a:gd name="T84" fmla="*/ 12 w 115"/>
                  <a:gd name="T85" fmla="*/ 105 h 211"/>
                  <a:gd name="T86" fmla="*/ 16 w 115"/>
                  <a:gd name="T87" fmla="*/ 104 h 211"/>
                  <a:gd name="T88" fmla="*/ 19 w 115"/>
                  <a:gd name="T89" fmla="*/ 103 h 211"/>
                  <a:gd name="T90" fmla="*/ 23 w 115"/>
                  <a:gd name="T91" fmla="*/ 101 h 211"/>
                  <a:gd name="T92" fmla="*/ 26 w 115"/>
                  <a:gd name="T93" fmla="*/ 100 h 211"/>
                  <a:gd name="T94" fmla="*/ 30 w 115"/>
                  <a:gd name="T95" fmla="*/ 97 h 21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5"/>
                  <a:gd name="T145" fmla="*/ 0 h 211"/>
                  <a:gd name="T146" fmla="*/ 115 w 115"/>
                  <a:gd name="T147" fmla="*/ 211 h 21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5" h="211">
                    <a:moveTo>
                      <a:pt x="60" y="195"/>
                    </a:moveTo>
                    <a:lnTo>
                      <a:pt x="75" y="180"/>
                    </a:lnTo>
                    <a:lnTo>
                      <a:pt x="88" y="159"/>
                    </a:lnTo>
                    <a:lnTo>
                      <a:pt x="98" y="136"/>
                    </a:lnTo>
                    <a:lnTo>
                      <a:pt x="106" y="111"/>
                    </a:lnTo>
                    <a:lnTo>
                      <a:pt x="112" y="86"/>
                    </a:lnTo>
                    <a:lnTo>
                      <a:pt x="115" y="64"/>
                    </a:lnTo>
                    <a:lnTo>
                      <a:pt x="115" y="44"/>
                    </a:lnTo>
                    <a:lnTo>
                      <a:pt x="112" y="30"/>
                    </a:lnTo>
                    <a:lnTo>
                      <a:pt x="106" y="20"/>
                    </a:lnTo>
                    <a:lnTo>
                      <a:pt x="98" y="12"/>
                    </a:lnTo>
                    <a:lnTo>
                      <a:pt x="89" y="8"/>
                    </a:lnTo>
                    <a:lnTo>
                      <a:pt x="80" y="3"/>
                    </a:lnTo>
                    <a:lnTo>
                      <a:pt x="71" y="2"/>
                    </a:lnTo>
                    <a:lnTo>
                      <a:pt x="63" y="0"/>
                    </a:lnTo>
                    <a:lnTo>
                      <a:pt x="57" y="0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50" y="0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29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1" y="46"/>
                    </a:lnTo>
                    <a:lnTo>
                      <a:pt x="54" y="46"/>
                    </a:lnTo>
                    <a:lnTo>
                      <a:pt x="59" y="46"/>
                    </a:lnTo>
                    <a:lnTo>
                      <a:pt x="63" y="47"/>
                    </a:lnTo>
                    <a:lnTo>
                      <a:pt x="68" y="47"/>
                    </a:lnTo>
                    <a:lnTo>
                      <a:pt x="71" y="49"/>
                    </a:lnTo>
                    <a:lnTo>
                      <a:pt x="69" y="71"/>
                    </a:lnTo>
                    <a:lnTo>
                      <a:pt x="62" y="103"/>
                    </a:lnTo>
                    <a:lnTo>
                      <a:pt x="48" y="136"/>
                    </a:lnTo>
                    <a:lnTo>
                      <a:pt x="32" y="161"/>
                    </a:lnTo>
                    <a:lnTo>
                      <a:pt x="24" y="164"/>
                    </a:lnTo>
                    <a:lnTo>
                      <a:pt x="18" y="165"/>
                    </a:lnTo>
                    <a:lnTo>
                      <a:pt x="10" y="167"/>
                    </a:lnTo>
                    <a:lnTo>
                      <a:pt x="4" y="165"/>
                    </a:lnTo>
                    <a:lnTo>
                      <a:pt x="6" y="211"/>
                    </a:lnTo>
                    <a:lnTo>
                      <a:pt x="12" y="211"/>
                    </a:lnTo>
                    <a:lnTo>
                      <a:pt x="19" y="211"/>
                    </a:lnTo>
                    <a:lnTo>
                      <a:pt x="25" y="211"/>
                    </a:lnTo>
                    <a:lnTo>
                      <a:pt x="33" y="209"/>
                    </a:lnTo>
                    <a:lnTo>
                      <a:pt x="39" y="206"/>
                    </a:lnTo>
                    <a:lnTo>
                      <a:pt x="47" y="203"/>
                    </a:lnTo>
                    <a:lnTo>
                      <a:pt x="53" y="200"/>
                    </a:lnTo>
                    <a:lnTo>
                      <a:pt x="60" y="195"/>
                    </a:lnTo>
                    <a:close/>
                  </a:path>
                </a:pathLst>
              </a:custGeom>
              <a:solidFill>
                <a:srgbClr val="91AD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806" name="Freeform 34"/>
            <p:cNvSpPr>
              <a:spLocks/>
            </p:cNvSpPr>
            <p:nvPr/>
          </p:nvSpPr>
          <p:spPr bwMode="auto">
            <a:xfrm>
              <a:off x="2536" y="3517"/>
              <a:ext cx="81" cy="223"/>
            </a:xfrm>
            <a:custGeom>
              <a:avLst/>
              <a:gdLst>
                <a:gd name="T0" fmla="*/ 54 w 160"/>
                <a:gd name="T1" fmla="*/ 219 h 447"/>
                <a:gd name="T2" fmla="*/ 62 w 160"/>
                <a:gd name="T3" fmla="*/ 215 h 447"/>
                <a:gd name="T4" fmla="*/ 70 w 160"/>
                <a:gd name="T5" fmla="*/ 208 h 447"/>
                <a:gd name="T6" fmla="*/ 77 w 160"/>
                <a:gd name="T7" fmla="*/ 197 h 447"/>
                <a:gd name="T8" fmla="*/ 81 w 160"/>
                <a:gd name="T9" fmla="*/ 177 h 447"/>
                <a:gd name="T10" fmla="*/ 79 w 160"/>
                <a:gd name="T11" fmla="*/ 135 h 447"/>
                <a:gd name="T12" fmla="*/ 71 w 160"/>
                <a:gd name="T13" fmla="*/ 83 h 447"/>
                <a:gd name="T14" fmla="*/ 55 w 160"/>
                <a:gd name="T15" fmla="*/ 35 h 447"/>
                <a:gd name="T16" fmla="*/ 39 w 160"/>
                <a:gd name="T17" fmla="*/ 13 h 447"/>
                <a:gd name="T18" fmla="*/ 32 w 160"/>
                <a:gd name="T19" fmla="*/ 7 h 447"/>
                <a:gd name="T20" fmla="*/ 24 w 160"/>
                <a:gd name="T21" fmla="*/ 2 h 447"/>
                <a:gd name="T22" fmla="*/ 15 w 160"/>
                <a:gd name="T23" fmla="*/ 0 h 447"/>
                <a:gd name="T24" fmla="*/ 8 w 160"/>
                <a:gd name="T25" fmla="*/ 1 h 447"/>
                <a:gd name="T26" fmla="*/ 3 w 160"/>
                <a:gd name="T27" fmla="*/ 1 h 447"/>
                <a:gd name="T28" fmla="*/ 1 w 160"/>
                <a:gd name="T29" fmla="*/ 27 h 447"/>
                <a:gd name="T30" fmla="*/ 6 w 160"/>
                <a:gd name="T31" fmla="*/ 23 h 447"/>
                <a:gd name="T32" fmla="*/ 11 w 160"/>
                <a:gd name="T33" fmla="*/ 23 h 447"/>
                <a:gd name="T34" fmla="*/ 19 w 160"/>
                <a:gd name="T35" fmla="*/ 26 h 447"/>
                <a:gd name="T36" fmla="*/ 26 w 160"/>
                <a:gd name="T37" fmla="*/ 32 h 447"/>
                <a:gd name="T38" fmla="*/ 43 w 160"/>
                <a:gd name="T39" fmla="*/ 66 h 447"/>
                <a:gd name="T40" fmla="*/ 54 w 160"/>
                <a:gd name="T41" fmla="*/ 113 h 447"/>
                <a:gd name="T42" fmla="*/ 58 w 160"/>
                <a:gd name="T43" fmla="*/ 157 h 447"/>
                <a:gd name="T44" fmla="*/ 57 w 160"/>
                <a:gd name="T45" fmla="*/ 185 h 447"/>
                <a:gd name="T46" fmla="*/ 51 w 160"/>
                <a:gd name="T47" fmla="*/ 194 h 447"/>
                <a:gd name="T48" fmla="*/ 45 w 160"/>
                <a:gd name="T49" fmla="*/ 197 h 447"/>
                <a:gd name="T50" fmla="*/ 44 w 160"/>
                <a:gd name="T51" fmla="*/ 197 h 447"/>
                <a:gd name="T52" fmla="*/ 44 w 160"/>
                <a:gd name="T53" fmla="*/ 197 h 447"/>
                <a:gd name="T54" fmla="*/ 42 w 160"/>
                <a:gd name="T55" fmla="*/ 197 h 447"/>
                <a:gd name="T56" fmla="*/ 39 w 160"/>
                <a:gd name="T57" fmla="*/ 199 h 447"/>
                <a:gd name="T58" fmla="*/ 31 w 160"/>
                <a:gd name="T59" fmla="*/ 200 h 447"/>
                <a:gd name="T60" fmla="*/ 20 w 160"/>
                <a:gd name="T61" fmla="*/ 200 h 447"/>
                <a:gd name="T62" fmla="*/ 10 w 160"/>
                <a:gd name="T63" fmla="*/ 200 h 447"/>
                <a:gd name="T64" fmla="*/ 5 w 160"/>
                <a:gd name="T65" fmla="*/ 200 h 447"/>
                <a:gd name="T66" fmla="*/ 3 w 160"/>
                <a:gd name="T67" fmla="*/ 223 h 447"/>
                <a:gd name="T68" fmla="*/ 8 w 160"/>
                <a:gd name="T69" fmla="*/ 223 h 447"/>
                <a:gd name="T70" fmla="*/ 12 w 160"/>
                <a:gd name="T71" fmla="*/ 223 h 447"/>
                <a:gd name="T72" fmla="*/ 27 w 160"/>
                <a:gd name="T73" fmla="*/ 222 h 447"/>
                <a:gd name="T74" fmla="*/ 38 w 160"/>
                <a:gd name="T75" fmla="*/ 222 h 447"/>
                <a:gd name="T76" fmla="*/ 45 w 160"/>
                <a:gd name="T77" fmla="*/ 220 h 447"/>
                <a:gd name="T78" fmla="*/ 50 w 160"/>
                <a:gd name="T79" fmla="*/ 219 h 44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0"/>
                <a:gd name="T121" fmla="*/ 0 h 447"/>
                <a:gd name="T122" fmla="*/ 160 w 160"/>
                <a:gd name="T123" fmla="*/ 447 h 44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0" h="447">
                  <a:moveTo>
                    <a:pt x="98" y="439"/>
                  </a:moveTo>
                  <a:lnTo>
                    <a:pt x="106" y="438"/>
                  </a:lnTo>
                  <a:lnTo>
                    <a:pt x="113" y="435"/>
                  </a:lnTo>
                  <a:lnTo>
                    <a:pt x="122" y="430"/>
                  </a:lnTo>
                  <a:lnTo>
                    <a:pt x="130" y="424"/>
                  </a:lnTo>
                  <a:lnTo>
                    <a:pt x="139" y="417"/>
                  </a:lnTo>
                  <a:lnTo>
                    <a:pt x="147" y="406"/>
                  </a:lnTo>
                  <a:lnTo>
                    <a:pt x="153" y="394"/>
                  </a:lnTo>
                  <a:lnTo>
                    <a:pt x="157" y="380"/>
                  </a:lnTo>
                  <a:lnTo>
                    <a:pt x="160" y="355"/>
                  </a:lnTo>
                  <a:lnTo>
                    <a:pt x="160" y="317"/>
                  </a:lnTo>
                  <a:lnTo>
                    <a:pt x="157" y="271"/>
                  </a:lnTo>
                  <a:lnTo>
                    <a:pt x="151" y="220"/>
                  </a:lnTo>
                  <a:lnTo>
                    <a:pt x="141" y="167"/>
                  </a:lnTo>
                  <a:lnTo>
                    <a:pt x="127" y="115"/>
                  </a:lnTo>
                  <a:lnTo>
                    <a:pt x="109" y="71"/>
                  </a:lnTo>
                  <a:lnTo>
                    <a:pt x="86" y="36"/>
                  </a:lnTo>
                  <a:lnTo>
                    <a:pt x="78" y="27"/>
                  </a:lnTo>
                  <a:lnTo>
                    <a:pt x="71" y="20"/>
                  </a:lnTo>
                  <a:lnTo>
                    <a:pt x="63" y="14"/>
                  </a:lnTo>
                  <a:lnTo>
                    <a:pt x="54" y="9"/>
                  </a:lnTo>
                  <a:lnTo>
                    <a:pt x="47" y="5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0" y="2"/>
                  </a:lnTo>
                  <a:lnTo>
                    <a:pt x="6" y="3"/>
                  </a:lnTo>
                  <a:lnTo>
                    <a:pt x="0" y="5"/>
                  </a:lnTo>
                  <a:lnTo>
                    <a:pt x="1" y="55"/>
                  </a:lnTo>
                  <a:lnTo>
                    <a:pt x="6" y="50"/>
                  </a:lnTo>
                  <a:lnTo>
                    <a:pt x="12" y="47"/>
                  </a:lnTo>
                  <a:lnTo>
                    <a:pt x="16" y="46"/>
                  </a:lnTo>
                  <a:lnTo>
                    <a:pt x="21" y="46"/>
                  </a:lnTo>
                  <a:lnTo>
                    <a:pt x="30" y="47"/>
                  </a:lnTo>
                  <a:lnTo>
                    <a:pt x="38" y="52"/>
                  </a:lnTo>
                  <a:lnTo>
                    <a:pt x="45" y="58"/>
                  </a:lnTo>
                  <a:lnTo>
                    <a:pt x="51" y="65"/>
                  </a:lnTo>
                  <a:lnTo>
                    <a:pt x="69" y="94"/>
                  </a:lnTo>
                  <a:lnTo>
                    <a:pt x="85" y="133"/>
                  </a:lnTo>
                  <a:lnTo>
                    <a:pt x="97" y="179"/>
                  </a:lnTo>
                  <a:lnTo>
                    <a:pt x="106" y="226"/>
                  </a:lnTo>
                  <a:lnTo>
                    <a:pt x="112" y="273"/>
                  </a:lnTo>
                  <a:lnTo>
                    <a:pt x="115" y="315"/>
                  </a:lnTo>
                  <a:lnTo>
                    <a:pt x="115" y="348"/>
                  </a:lnTo>
                  <a:lnTo>
                    <a:pt x="113" y="370"/>
                  </a:lnTo>
                  <a:lnTo>
                    <a:pt x="107" y="382"/>
                  </a:lnTo>
                  <a:lnTo>
                    <a:pt x="100" y="389"/>
                  </a:lnTo>
                  <a:lnTo>
                    <a:pt x="94" y="394"/>
                  </a:lnTo>
                  <a:lnTo>
                    <a:pt x="89" y="395"/>
                  </a:lnTo>
                  <a:lnTo>
                    <a:pt x="86" y="395"/>
                  </a:lnTo>
                  <a:lnTo>
                    <a:pt x="85" y="395"/>
                  </a:lnTo>
                  <a:lnTo>
                    <a:pt x="83" y="395"/>
                  </a:lnTo>
                  <a:lnTo>
                    <a:pt x="81" y="397"/>
                  </a:lnTo>
                  <a:lnTo>
                    <a:pt x="77" y="398"/>
                  </a:lnTo>
                  <a:lnTo>
                    <a:pt x="71" y="398"/>
                  </a:lnTo>
                  <a:lnTo>
                    <a:pt x="62" y="400"/>
                  </a:lnTo>
                  <a:lnTo>
                    <a:pt x="51" y="401"/>
                  </a:lnTo>
                  <a:lnTo>
                    <a:pt x="39" y="401"/>
                  </a:lnTo>
                  <a:lnTo>
                    <a:pt x="24" y="401"/>
                  </a:lnTo>
                  <a:lnTo>
                    <a:pt x="19" y="401"/>
                  </a:lnTo>
                  <a:lnTo>
                    <a:pt x="15" y="401"/>
                  </a:lnTo>
                  <a:lnTo>
                    <a:pt x="10" y="401"/>
                  </a:lnTo>
                  <a:lnTo>
                    <a:pt x="6" y="401"/>
                  </a:lnTo>
                  <a:lnTo>
                    <a:pt x="6" y="447"/>
                  </a:lnTo>
                  <a:lnTo>
                    <a:pt x="10" y="447"/>
                  </a:lnTo>
                  <a:lnTo>
                    <a:pt x="15" y="447"/>
                  </a:lnTo>
                  <a:lnTo>
                    <a:pt x="19" y="447"/>
                  </a:lnTo>
                  <a:lnTo>
                    <a:pt x="24" y="447"/>
                  </a:lnTo>
                  <a:lnTo>
                    <a:pt x="39" y="447"/>
                  </a:lnTo>
                  <a:lnTo>
                    <a:pt x="53" y="445"/>
                  </a:lnTo>
                  <a:lnTo>
                    <a:pt x="65" y="445"/>
                  </a:lnTo>
                  <a:lnTo>
                    <a:pt x="75" y="444"/>
                  </a:lnTo>
                  <a:lnTo>
                    <a:pt x="83" y="442"/>
                  </a:lnTo>
                  <a:lnTo>
                    <a:pt x="89" y="441"/>
                  </a:lnTo>
                  <a:lnTo>
                    <a:pt x="95" y="441"/>
                  </a:lnTo>
                  <a:lnTo>
                    <a:pt x="98" y="439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7" name="Freeform 35"/>
            <p:cNvSpPr>
              <a:spLocks/>
            </p:cNvSpPr>
            <p:nvPr/>
          </p:nvSpPr>
          <p:spPr bwMode="auto">
            <a:xfrm>
              <a:off x="2478" y="3519"/>
              <a:ext cx="61" cy="221"/>
            </a:xfrm>
            <a:custGeom>
              <a:avLst/>
              <a:gdLst>
                <a:gd name="T0" fmla="*/ 30 w 123"/>
                <a:gd name="T1" fmla="*/ 196 h 442"/>
                <a:gd name="T2" fmla="*/ 26 w 123"/>
                <a:gd name="T3" fmla="*/ 193 h 442"/>
                <a:gd name="T4" fmla="*/ 23 w 123"/>
                <a:gd name="T5" fmla="*/ 186 h 442"/>
                <a:gd name="T6" fmla="*/ 23 w 123"/>
                <a:gd name="T7" fmla="*/ 180 h 442"/>
                <a:gd name="T8" fmla="*/ 23 w 123"/>
                <a:gd name="T9" fmla="*/ 177 h 442"/>
                <a:gd name="T10" fmla="*/ 24 w 123"/>
                <a:gd name="T11" fmla="*/ 146 h 442"/>
                <a:gd name="T12" fmla="*/ 26 w 123"/>
                <a:gd name="T13" fmla="*/ 118 h 442"/>
                <a:gd name="T14" fmla="*/ 30 w 123"/>
                <a:gd name="T15" fmla="*/ 95 h 442"/>
                <a:gd name="T16" fmla="*/ 35 w 123"/>
                <a:gd name="T17" fmla="*/ 75 h 442"/>
                <a:gd name="T18" fmla="*/ 40 w 123"/>
                <a:gd name="T19" fmla="*/ 58 h 442"/>
                <a:gd name="T20" fmla="*/ 45 w 123"/>
                <a:gd name="T21" fmla="*/ 46 h 442"/>
                <a:gd name="T22" fmla="*/ 50 w 123"/>
                <a:gd name="T23" fmla="*/ 36 h 442"/>
                <a:gd name="T24" fmla="*/ 54 w 123"/>
                <a:gd name="T25" fmla="*/ 30 h 442"/>
                <a:gd name="T26" fmla="*/ 54 w 123"/>
                <a:gd name="T27" fmla="*/ 30 h 442"/>
                <a:gd name="T28" fmla="*/ 54 w 123"/>
                <a:gd name="T29" fmla="*/ 30 h 442"/>
                <a:gd name="T30" fmla="*/ 54 w 123"/>
                <a:gd name="T31" fmla="*/ 30 h 442"/>
                <a:gd name="T32" fmla="*/ 54 w 123"/>
                <a:gd name="T33" fmla="*/ 29 h 442"/>
                <a:gd name="T34" fmla="*/ 56 w 123"/>
                <a:gd name="T35" fmla="*/ 28 h 442"/>
                <a:gd name="T36" fmla="*/ 57 w 123"/>
                <a:gd name="T37" fmla="*/ 27 h 442"/>
                <a:gd name="T38" fmla="*/ 58 w 123"/>
                <a:gd name="T39" fmla="*/ 26 h 442"/>
                <a:gd name="T40" fmla="*/ 59 w 123"/>
                <a:gd name="T41" fmla="*/ 25 h 442"/>
                <a:gd name="T42" fmla="*/ 58 w 123"/>
                <a:gd name="T43" fmla="*/ 0 h 442"/>
                <a:gd name="T44" fmla="*/ 53 w 123"/>
                <a:gd name="T45" fmla="*/ 2 h 442"/>
                <a:gd name="T46" fmla="*/ 47 w 123"/>
                <a:gd name="T47" fmla="*/ 5 h 442"/>
                <a:gd name="T48" fmla="*/ 41 w 123"/>
                <a:gd name="T49" fmla="*/ 10 h 442"/>
                <a:gd name="T50" fmla="*/ 37 w 123"/>
                <a:gd name="T51" fmla="*/ 15 h 442"/>
                <a:gd name="T52" fmla="*/ 37 w 123"/>
                <a:gd name="T53" fmla="*/ 15 h 442"/>
                <a:gd name="T54" fmla="*/ 37 w 123"/>
                <a:gd name="T55" fmla="*/ 15 h 442"/>
                <a:gd name="T56" fmla="*/ 37 w 123"/>
                <a:gd name="T57" fmla="*/ 15 h 442"/>
                <a:gd name="T58" fmla="*/ 37 w 123"/>
                <a:gd name="T59" fmla="*/ 15 h 442"/>
                <a:gd name="T60" fmla="*/ 30 w 123"/>
                <a:gd name="T61" fmla="*/ 24 h 442"/>
                <a:gd name="T62" fmla="*/ 24 w 123"/>
                <a:gd name="T63" fmla="*/ 37 h 442"/>
                <a:gd name="T64" fmla="*/ 18 w 123"/>
                <a:gd name="T65" fmla="*/ 53 h 442"/>
                <a:gd name="T66" fmla="*/ 13 w 123"/>
                <a:gd name="T67" fmla="*/ 73 h 442"/>
                <a:gd name="T68" fmla="*/ 7 w 123"/>
                <a:gd name="T69" fmla="*/ 95 h 442"/>
                <a:gd name="T70" fmla="*/ 4 w 123"/>
                <a:gd name="T71" fmla="*/ 119 h 442"/>
                <a:gd name="T72" fmla="*/ 1 w 123"/>
                <a:gd name="T73" fmla="*/ 147 h 442"/>
                <a:gd name="T74" fmla="*/ 0 w 123"/>
                <a:gd name="T75" fmla="*/ 177 h 442"/>
                <a:gd name="T76" fmla="*/ 0 w 123"/>
                <a:gd name="T77" fmla="*/ 183 h 442"/>
                <a:gd name="T78" fmla="*/ 1 w 123"/>
                <a:gd name="T79" fmla="*/ 189 h 442"/>
                <a:gd name="T80" fmla="*/ 2 w 123"/>
                <a:gd name="T81" fmla="*/ 195 h 442"/>
                <a:gd name="T82" fmla="*/ 4 w 123"/>
                <a:gd name="T83" fmla="*/ 202 h 442"/>
                <a:gd name="T84" fmla="*/ 8 w 123"/>
                <a:gd name="T85" fmla="*/ 208 h 442"/>
                <a:gd name="T86" fmla="*/ 13 w 123"/>
                <a:gd name="T87" fmla="*/ 213 h 442"/>
                <a:gd name="T88" fmla="*/ 20 w 123"/>
                <a:gd name="T89" fmla="*/ 217 h 442"/>
                <a:gd name="T90" fmla="*/ 27 w 123"/>
                <a:gd name="T91" fmla="*/ 219 h 442"/>
                <a:gd name="T92" fmla="*/ 28 w 123"/>
                <a:gd name="T93" fmla="*/ 219 h 442"/>
                <a:gd name="T94" fmla="*/ 30 w 123"/>
                <a:gd name="T95" fmla="*/ 219 h 442"/>
                <a:gd name="T96" fmla="*/ 33 w 123"/>
                <a:gd name="T97" fmla="*/ 220 h 442"/>
                <a:gd name="T98" fmla="*/ 37 w 123"/>
                <a:gd name="T99" fmla="*/ 220 h 442"/>
                <a:gd name="T100" fmla="*/ 41 w 123"/>
                <a:gd name="T101" fmla="*/ 220 h 442"/>
                <a:gd name="T102" fmla="*/ 48 w 123"/>
                <a:gd name="T103" fmla="*/ 220 h 442"/>
                <a:gd name="T104" fmla="*/ 54 w 123"/>
                <a:gd name="T105" fmla="*/ 221 h 442"/>
                <a:gd name="T106" fmla="*/ 61 w 123"/>
                <a:gd name="T107" fmla="*/ 221 h 442"/>
                <a:gd name="T108" fmla="*/ 61 w 123"/>
                <a:gd name="T109" fmla="*/ 198 h 442"/>
                <a:gd name="T110" fmla="*/ 54 w 123"/>
                <a:gd name="T111" fmla="*/ 198 h 442"/>
                <a:gd name="T112" fmla="*/ 48 w 123"/>
                <a:gd name="T113" fmla="*/ 198 h 442"/>
                <a:gd name="T114" fmla="*/ 43 w 123"/>
                <a:gd name="T115" fmla="*/ 198 h 442"/>
                <a:gd name="T116" fmla="*/ 39 w 123"/>
                <a:gd name="T117" fmla="*/ 197 h 442"/>
                <a:gd name="T118" fmla="*/ 35 w 123"/>
                <a:gd name="T119" fmla="*/ 197 h 442"/>
                <a:gd name="T120" fmla="*/ 32 w 123"/>
                <a:gd name="T121" fmla="*/ 196 h 442"/>
                <a:gd name="T122" fmla="*/ 31 w 123"/>
                <a:gd name="T123" fmla="*/ 196 h 442"/>
                <a:gd name="T124" fmla="*/ 30 w 123"/>
                <a:gd name="T125" fmla="*/ 196 h 44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3"/>
                <a:gd name="T190" fmla="*/ 0 h 442"/>
                <a:gd name="T191" fmla="*/ 123 w 123"/>
                <a:gd name="T192" fmla="*/ 442 h 44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3" h="442">
                  <a:moveTo>
                    <a:pt x="61" y="392"/>
                  </a:moveTo>
                  <a:lnTo>
                    <a:pt x="52" y="386"/>
                  </a:lnTo>
                  <a:lnTo>
                    <a:pt x="47" y="372"/>
                  </a:lnTo>
                  <a:lnTo>
                    <a:pt x="46" y="360"/>
                  </a:lnTo>
                  <a:lnTo>
                    <a:pt x="46" y="354"/>
                  </a:lnTo>
                  <a:lnTo>
                    <a:pt x="49" y="292"/>
                  </a:lnTo>
                  <a:lnTo>
                    <a:pt x="53" y="237"/>
                  </a:lnTo>
                  <a:lnTo>
                    <a:pt x="61" y="190"/>
                  </a:lnTo>
                  <a:lnTo>
                    <a:pt x="70" y="150"/>
                  </a:lnTo>
                  <a:lnTo>
                    <a:pt x="80" y="116"/>
                  </a:lnTo>
                  <a:lnTo>
                    <a:pt x="90" y="91"/>
                  </a:lnTo>
                  <a:lnTo>
                    <a:pt x="100" y="72"/>
                  </a:lnTo>
                  <a:lnTo>
                    <a:pt x="108" y="60"/>
                  </a:lnTo>
                  <a:lnTo>
                    <a:pt x="109" y="59"/>
                  </a:lnTo>
                  <a:lnTo>
                    <a:pt x="112" y="56"/>
                  </a:lnTo>
                  <a:lnTo>
                    <a:pt x="114" y="54"/>
                  </a:lnTo>
                  <a:lnTo>
                    <a:pt x="117" y="51"/>
                  </a:lnTo>
                  <a:lnTo>
                    <a:pt x="118" y="50"/>
                  </a:lnTo>
                  <a:lnTo>
                    <a:pt x="117" y="0"/>
                  </a:lnTo>
                  <a:lnTo>
                    <a:pt x="106" y="4"/>
                  </a:lnTo>
                  <a:lnTo>
                    <a:pt x="94" y="10"/>
                  </a:lnTo>
                  <a:lnTo>
                    <a:pt x="83" y="19"/>
                  </a:lnTo>
                  <a:lnTo>
                    <a:pt x="74" y="30"/>
                  </a:lnTo>
                  <a:lnTo>
                    <a:pt x="61" y="48"/>
                  </a:lnTo>
                  <a:lnTo>
                    <a:pt x="49" y="74"/>
                  </a:lnTo>
                  <a:lnTo>
                    <a:pt x="37" y="106"/>
                  </a:lnTo>
                  <a:lnTo>
                    <a:pt x="26" y="145"/>
                  </a:lnTo>
                  <a:lnTo>
                    <a:pt x="15" y="189"/>
                  </a:lnTo>
                  <a:lnTo>
                    <a:pt x="8" y="239"/>
                  </a:lnTo>
                  <a:lnTo>
                    <a:pt x="3" y="293"/>
                  </a:lnTo>
                  <a:lnTo>
                    <a:pt x="0" y="353"/>
                  </a:lnTo>
                  <a:lnTo>
                    <a:pt x="0" y="365"/>
                  </a:lnTo>
                  <a:lnTo>
                    <a:pt x="2" y="377"/>
                  </a:lnTo>
                  <a:lnTo>
                    <a:pt x="5" y="390"/>
                  </a:lnTo>
                  <a:lnTo>
                    <a:pt x="9" y="404"/>
                  </a:lnTo>
                  <a:lnTo>
                    <a:pt x="17" y="416"/>
                  </a:lnTo>
                  <a:lnTo>
                    <a:pt x="27" y="425"/>
                  </a:lnTo>
                  <a:lnTo>
                    <a:pt x="40" y="433"/>
                  </a:lnTo>
                  <a:lnTo>
                    <a:pt x="55" y="437"/>
                  </a:lnTo>
                  <a:lnTo>
                    <a:pt x="56" y="437"/>
                  </a:lnTo>
                  <a:lnTo>
                    <a:pt x="61" y="437"/>
                  </a:lnTo>
                  <a:lnTo>
                    <a:pt x="67" y="439"/>
                  </a:lnTo>
                  <a:lnTo>
                    <a:pt x="74" y="439"/>
                  </a:lnTo>
                  <a:lnTo>
                    <a:pt x="83" y="440"/>
                  </a:lnTo>
                  <a:lnTo>
                    <a:pt x="96" y="440"/>
                  </a:lnTo>
                  <a:lnTo>
                    <a:pt x="108" y="442"/>
                  </a:lnTo>
                  <a:lnTo>
                    <a:pt x="123" y="442"/>
                  </a:lnTo>
                  <a:lnTo>
                    <a:pt x="123" y="396"/>
                  </a:lnTo>
                  <a:lnTo>
                    <a:pt x="109" y="396"/>
                  </a:lnTo>
                  <a:lnTo>
                    <a:pt x="97" y="395"/>
                  </a:lnTo>
                  <a:lnTo>
                    <a:pt x="86" y="395"/>
                  </a:lnTo>
                  <a:lnTo>
                    <a:pt x="79" y="393"/>
                  </a:lnTo>
                  <a:lnTo>
                    <a:pt x="71" y="393"/>
                  </a:lnTo>
                  <a:lnTo>
                    <a:pt x="65" y="392"/>
                  </a:lnTo>
                  <a:lnTo>
                    <a:pt x="62" y="392"/>
                  </a:lnTo>
                  <a:lnTo>
                    <a:pt x="61" y="392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8" name="Freeform 36"/>
            <p:cNvSpPr>
              <a:spLocks/>
            </p:cNvSpPr>
            <p:nvPr/>
          </p:nvSpPr>
          <p:spPr bwMode="auto">
            <a:xfrm>
              <a:off x="2539" y="3761"/>
              <a:ext cx="62" cy="105"/>
            </a:xfrm>
            <a:custGeom>
              <a:avLst/>
              <a:gdLst>
                <a:gd name="T0" fmla="*/ 34 w 124"/>
                <a:gd name="T1" fmla="*/ 97 h 210"/>
                <a:gd name="T2" fmla="*/ 42 w 124"/>
                <a:gd name="T3" fmla="*/ 90 h 210"/>
                <a:gd name="T4" fmla="*/ 48 w 124"/>
                <a:gd name="T5" fmla="*/ 80 h 210"/>
                <a:gd name="T6" fmla="*/ 53 w 124"/>
                <a:gd name="T7" fmla="*/ 68 h 210"/>
                <a:gd name="T8" fmla="*/ 58 w 124"/>
                <a:gd name="T9" fmla="*/ 55 h 210"/>
                <a:gd name="T10" fmla="*/ 61 w 124"/>
                <a:gd name="T11" fmla="*/ 43 h 210"/>
                <a:gd name="T12" fmla="*/ 62 w 124"/>
                <a:gd name="T13" fmla="*/ 31 h 210"/>
                <a:gd name="T14" fmla="*/ 62 w 124"/>
                <a:gd name="T15" fmla="*/ 22 h 210"/>
                <a:gd name="T16" fmla="*/ 61 w 124"/>
                <a:gd name="T17" fmla="*/ 15 h 210"/>
                <a:gd name="T18" fmla="*/ 58 w 124"/>
                <a:gd name="T19" fmla="*/ 10 h 210"/>
                <a:gd name="T20" fmla="*/ 54 w 124"/>
                <a:gd name="T21" fmla="*/ 6 h 210"/>
                <a:gd name="T22" fmla="*/ 49 w 124"/>
                <a:gd name="T23" fmla="*/ 3 h 210"/>
                <a:gd name="T24" fmla="*/ 45 w 124"/>
                <a:gd name="T25" fmla="*/ 2 h 210"/>
                <a:gd name="T26" fmla="*/ 40 w 124"/>
                <a:gd name="T27" fmla="*/ 1 h 210"/>
                <a:gd name="T28" fmla="*/ 36 w 124"/>
                <a:gd name="T29" fmla="*/ 0 h 210"/>
                <a:gd name="T30" fmla="*/ 33 w 124"/>
                <a:gd name="T31" fmla="*/ 0 h 210"/>
                <a:gd name="T32" fmla="*/ 31 w 124"/>
                <a:gd name="T33" fmla="*/ 0 h 210"/>
                <a:gd name="T34" fmla="*/ 30 w 124"/>
                <a:gd name="T35" fmla="*/ 0 h 210"/>
                <a:gd name="T36" fmla="*/ 29 w 124"/>
                <a:gd name="T37" fmla="*/ 0 h 210"/>
                <a:gd name="T38" fmla="*/ 26 w 124"/>
                <a:gd name="T39" fmla="*/ 0 h 210"/>
                <a:gd name="T40" fmla="*/ 21 w 124"/>
                <a:gd name="T41" fmla="*/ 0 h 210"/>
                <a:gd name="T42" fmla="*/ 17 w 124"/>
                <a:gd name="T43" fmla="*/ 0 h 210"/>
                <a:gd name="T44" fmla="*/ 12 w 124"/>
                <a:gd name="T45" fmla="*/ 0 h 210"/>
                <a:gd name="T46" fmla="*/ 6 w 124"/>
                <a:gd name="T47" fmla="*/ 0 h 210"/>
                <a:gd name="T48" fmla="*/ 0 w 124"/>
                <a:gd name="T49" fmla="*/ 0 h 210"/>
                <a:gd name="T50" fmla="*/ 1 w 124"/>
                <a:gd name="T51" fmla="*/ 23 h 210"/>
                <a:gd name="T52" fmla="*/ 31 w 124"/>
                <a:gd name="T53" fmla="*/ 23 h 210"/>
                <a:gd name="T54" fmla="*/ 34 w 124"/>
                <a:gd name="T55" fmla="*/ 23 h 210"/>
                <a:gd name="T56" fmla="*/ 36 w 124"/>
                <a:gd name="T57" fmla="*/ 24 h 210"/>
                <a:gd name="T58" fmla="*/ 39 w 124"/>
                <a:gd name="T59" fmla="*/ 24 h 210"/>
                <a:gd name="T60" fmla="*/ 40 w 124"/>
                <a:gd name="T61" fmla="*/ 24 h 210"/>
                <a:gd name="T62" fmla="*/ 39 w 124"/>
                <a:gd name="T63" fmla="*/ 36 h 210"/>
                <a:gd name="T64" fmla="*/ 35 w 124"/>
                <a:gd name="T65" fmla="*/ 52 h 210"/>
                <a:gd name="T66" fmla="*/ 29 w 124"/>
                <a:gd name="T67" fmla="*/ 68 h 210"/>
                <a:gd name="T68" fmla="*/ 20 w 124"/>
                <a:gd name="T69" fmla="*/ 80 h 210"/>
                <a:gd name="T70" fmla="*/ 15 w 124"/>
                <a:gd name="T71" fmla="*/ 83 h 210"/>
                <a:gd name="T72" fmla="*/ 10 w 124"/>
                <a:gd name="T73" fmla="*/ 83 h 210"/>
                <a:gd name="T74" fmla="*/ 5 w 124"/>
                <a:gd name="T75" fmla="*/ 83 h 210"/>
                <a:gd name="T76" fmla="*/ 2 w 124"/>
                <a:gd name="T77" fmla="*/ 81 h 210"/>
                <a:gd name="T78" fmla="*/ 2 w 124"/>
                <a:gd name="T79" fmla="*/ 105 h 210"/>
                <a:gd name="T80" fmla="*/ 5 w 124"/>
                <a:gd name="T81" fmla="*/ 105 h 210"/>
                <a:gd name="T82" fmla="*/ 10 w 124"/>
                <a:gd name="T83" fmla="*/ 105 h 210"/>
                <a:gd name="T84" fmla="*/ 14 w 124"/>
                <a:gd name="T85" fmla="*/ 105 h 210"/>
                <a:gd name="T86" fmla="*/ 18 w 124"/>
                <a:gd name="T87" fmla="*/ 105 h 210"/>
                <a:gd name="T88" fmla="*/ 22 w 124"/>
                <a:gd name="T89" fmla="*/ 104 h 210"/>
                <a:gd name="T90" fmla="*/ 27 w 124"/>
                <a:gd name="T91" fmla="*/ 102 h 210"/>
                <a:gd name="T92" fmla="*/ 30 w 124"/>
                <a:gd name="T93" fmla="*/ 100 h 210"/>
                <a:gd name="T94" fmla="*/ 34 w 124"/>
                <a:gd name="T95" fmla="*/ 97 h 2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4"/>
                <a:gd name="T145" fmla="*/ 0 h 210"/>
                <a:gd name="T146" fmla="*/ 124 w 124"/>
                <a:gd name="T147" fmla="*/ 210 h 21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4" h="210">
                  <a:moveTo>
                    <a:pt x="68" y="194"/>
                  </a:moveTo>
                  <a:lnTo>
                    <a:pt x="83" y="179"/>
                  </a:lnTo>
                  <a:lnTo>
                    <a:pt x="95" y="159"/>
                  </a:lnTo>
                  <a:lnTo>
                    <a:pt x="106" y="135"/>
                  </a:lnTo>
                  <a:lnTo>
                    <a:pt x="115" y="110"/>
                  </a:lnTo>
                  <a:lnTo>
                    <a:pt x="121" y="86"/>
                  </a:lnTo>
                  <a:lnTo>
                    <a:pt x="124" y="63"/>
                  </a:lnTo>
                  <a:lnTo>
                    <a:pt x="124" y="44"/>
                  </a:lnTo>
                  <a:lnTo>
                    <a:pt x="121" y="30"/>
                  </a:lnTo>
                  <a:lnTo>
                    <a:pt x="115" y="19"/>
                  </a:lnTo>
                  <a:lnTo>
                    <a:pt x="107" y="12"/>
                  </a:lnTo>
                  <a:lnTo>
                    <a:pt x="98" y="7"/>
                  </a:lnTo>
                  <a:lnTo>
                    <a:pt x="89" y="3"/>
                  </a:lnTo>
                  <a:lnTo>
                    <a:pt x="80" y="1"/>
                  </a:lnTo>
                  <a:lnTo>
                    <a:pt x="72" y="0"/>
                  </a:lnTo>
                  <a:lnTo>
                    <a:pt x="65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1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3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" y="45"/>
                  </a:lnTo>
                  <a:lnTo>
                    <a:pt x="63" y="45"/>
                  </a:lnTo>
                  <a:lnTo>
                    <a:pt x="68" y="45"/>
                  </a:lnTo>
                  <a:lnTo>
                    <a:pt x="72" y="47"/>
                  </a:lnTo>
                  <a:lnTo>
                    <a:pt x="77" y="47"/>
                  </a:lnTo>
                  <a:lnTo>
                    <a:pt x="79" y="48"/>
                  </a:lnTo>
                  <a:lnTo>
                    <a:pt x="77" y="71"/>
                  </a:lnTo>
                  <a:lnTo>
                    <a:pt x="69" y="103"/>
                  </a:lnTo>
                  <a:lnTo>
                    <a:pt x="57" y="136"/>
                  </a:lnTo>
                  <a:lnTo>
                    <a:pt x="39" y="160"/>
                  </a:lnTo>
                  <a:lnTo>
                    <a:pt x="30" y="165"/>
                  </a:lnTo>
                  <a:lnTo>
                    <a:pt x="19" y="165"/>
                  </a:lnTo>
                  <a:lnTo>
                    <a:pt x="10" y="165"/>
                  </a:lnTo>
                  <a:lnTo>
                    <a:pt x="3" y="162"/>
                  </a:lnTo>
                  <a:lnTo>
                    <a:pt x="3" y="209"/>
                  </a:lnTo>
                  <a:lnTo>
                    <a:pt x="10" y="210"/>
                  </a:lnTo>
                  <a:lnTo>
                    <a:pt x="19" y="210"/>
                  </a:lnTo>
                  <a:lnTo>
                    <a:pt x="27" y="210"/>
                  </a:lnTo>
                  <a:lnTo>
                    <a:pt x="36" y="210"/>
                  </a:lnTo>
                  <a:lnTo>
                    <a:pt x="44" y="207"/>
                  </a:lnTo>
                  <a:lnTo>
                    <a:pt x="53" y="204"/>
                  </a:lnTo>
                  <a:lnTo>
                    <a:pt x="60" y="200"/>
                  </a:lnTo>
                  <a:lnTo>
                    <a:pt x="68" y="194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9" name="Freeform 37"/>
            <p:cNvSpPr>
              <a:spLocks/>
            </p:cNvSpPr>
            <p:nvPr/>
          </p:nvSpPr>
          <p:spPr bwMode="auto">
            <a:xfrm>
              <a:off x="2493" y="3761"/>
              <a:ext cx="48" cy="104"/>
            </a:xfrm>
            <a:custGeom>
              <a:avLst/>
              <a:gdLst>
                <a:gd name="T0" fmla="*/ 44 w 96"/>
                <a:gd name="T1" fmla="*/ 79 h 209"/>
                <a:gd name="T2" fmla="*/ 40 w 96"/>
                <a:gd name="T3" fmla="*/ 75 h 209"/>
                <a:gd name="T4" fmla="*/ 34 w 96"/>
                <a:gd name="T5" fmla="*/ 65 h 209"/>
                <a:gd name="T6" fmla="*/ 26 w 96"/>
                <a:gd name="T7" fmla="*/ 48 h 209"/>
                <a:gd name="T8" fmla="*/ 22 w 96"/>
                <a:gd name="T9" fmla="*/ 22 h 209"/>
                <a:gd name="T10" fmla="*/ 23 w 96"/>
                <a:gd name="T11" fmla="*/ 22 h 209"/>
                <a:gd name="T12" fmla="*/ 24 w 96"/>
                <a:gd name="T13" fmla="*/ 22 h 209"/>
                <a:gd name="T14" fmla="*/ 24 w 96"/>
                <a:gd name="T15" fmla="*/ 22 h 209"/>
                <a:gd name="T16" fmla="*/ 25 w 96"/>
                <a:gd name="T17" fmla="*/ 22 h 209"/>
                <a:gd name="T18" fmla="*/ 47 w 96"/>
                <a:gd name="T19" fmla="*/ 22 h 209"/>
                <a:gd name="T20" fmla="*/ 47 w 96"/>
                <a:gd name="T21" fmla="*/ 0 h 209"/>
                <a:gd name="T22" fmla="*/ 38 w 96"/>
                <a:gd name="T23" fmla="*/ 0 h 209"/>
                <a:gd name="T24" fmla="*/ 31 w 96"/>
                <a:gd name="T25" fmla="*/ 0 h 209"/>
                <a:gd name="T26" fmla="*/ 26 w 96"/>
                <a:gd name="T27" fmla="*/ 0 h 209"/>
                <a:gd name="T28" fmla="*/ 25 w 96"/>
                <a:gd name="T29" fmla="*/ 0 h 209"/>
                <a:gd name="T30" fmla="*/ 19 w 96"/>
                <a:gd name="T31" fmla="*/ 0 h 209"/>
                <a:gd name="T32" fmla="*/ 12 w 96"/>
                <a:gd name="T33" fmla="*/ 3 h 209"/>
                <a:gd name="T34" fmla="*/ 9 w 96"/>
                <a:gd name="T35" fmla="*/ 5 h 209"/>
                <a:gd name="T36" fmla="*/ 6 w 96"/>
                <a:gd name="T37" fmla="*/ 8 h 209"/>
                <a:gd name="T38" fmla="*/ 2 w 96"/>
                <a:gd name="T39" fmla="*/ 13 h 209"/>
                <a:gd name="T40" fmla="*/ 0 w 96"/>
                <a:gd name="T41" fmla="*/ 18 h 209"/>
                <a:gd name="T42" fmla="*/ 0 w 96"/>
                <a:gd name="T43" fmla="*/ 22 h 209"/>
                <a:gd name="T44" fmla="*/ 0 w 96"/>
                <a:gd name="T45" fmla="*/ 24 h 209"/>
                <a:gd name="T46" fmla="*/ 3 w 96"/>
                <a:gd name="T47" fmla="*/ 41 h 209"/>
                <a:gd name="T48" fmla="*/ 6 w 96"/>
                <a:gd name="T49" fmla="*/ 54 h 209"/>
                <a:gd name="T50" fmla="*/ 10 w 96"/>
                <a:gd name="T51" fmla="*/ 66 h 209"/>
                <a:gd name="T52" fmla="*/ 13 w 96"/>
                <a:gd name="T53" fmla="*/ 75 h 209"/>
                <a:gd name="T54" fmla="*/ 18 w 96"/>
                <a:gd name="T55" fmla="*/ 84 h 209"/>
                <a:gd name="T56" fmla="*/ 23 w 96"/>
                <a:gd name="T57" fmla="*/ 90 h 209"/>
                <a:gd name="T58" fmla="*/ 27 w 96"/>
                <a:gd name="T59" fmla="*/ 94 h 209"/>
                <a:gd name="T60" fmla="*/ 32 w 96"/>
                <a:gd name="T61" fmla="*/ 98 h 209"/>
                <a:gd name="T62" fmla="*/ 35 w 96"/>
                <a:gd name="T63" fmla="*/ 100 h 209"/>
                <a:gd name="T64" fmla="*/ 39 w 96"/>
                <a:gd name="T65" fmla="*/ 101 h 209"/>
                <a:gd name="T66" fmla="*/ 44 w 96"/>
                <a:gd name="T67" fmla="*/ 103 h 209"/>
                <a:gd name="T68" fmla="*/ 48 w 96"/>
                <a:gd name="T69" fmla="*/ 104 h 209"/>
                <a:gd name="T70" fmla="*/ 48 w 96"/>
                <a:gd name="T71" fmla="*/ 81 h 209"/>
                <a:gd name="T72" fmla="*/ 47 w 96"/>
                <a:gd name="T73" fmla="*/ 80 h 209"/>
                <a:gd name="T74" fmla="*/ 46 w 96"/>
                <a:gd name="T75" fmla="*/ 80 h 209"/>
                <a:gd name="T76" fmla="*/ 45 w 96"/>
                <a:gd name="T77" fmla="*/ 79 h 209"/>
                <a:gd name="T78" fmla="*/ 44 w 96"/>
                <a:gd name="T79" fmla="*/ 79 h 20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"/>
                <a:gd name="T121" fmla="*/ 0 h 209"/>
                <a:gd name="T122" fmla="*/ 96 w 96"/>
                <a:gd name="T123" fmla="*/ 209 h 20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" h="209">
                  <a:moveTo>
                    <a:pt x="88" y="159"/>
                  </a:moveTo>
                  <a:lnTo>
                    <a:pt x="79" y="150"/>
                  </a:lnTo>
                  <a:lnTo>
                    <a:pt x="67" y="130"/>
                  </a:lnTo>
                  <a:lnTo>
                    <a:pt x="53" y="97"/>
                  </a:lnTo>
                  <a:lnTo>
                    <a:pt x="44" y="45"/>
                  </a:lnTo>
                  <a:lnTo>
                    <a:pt x="46" y="45"/>
                  </a:lnTo>
                  <a:lnTo>
                    <a:pt x="47" y="45"/>
                  </a:lnTo>
                  <a:lnTo>
                    <a:pt x="49" y="45"/>
                  </a:lnTo>
                  <a:lnTo>
                    <a:pt x="50" y="45"/>
                  </a:lnTo>
                  <a:lnTo>
                    <a:pt x="94" y="45"/>
                  </a:lnTo>
                  <a:lnTo>
                    <a:pt x="93" y="0"/>
                  </a:lnTo>
                  <a:lnTo>
                    <a:pt x="76" y="0"/>
                  </a:lnTo>
                  <a:lnTo>
                    <a:pt x="63" y="0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37" y="1"/>
                  </a:lnTo>
                  <a:lnTo>
                    <a:pt x="25" y="6"/>
                  </a:lnTo>
                  <a:lnTo>
                    <a:pt x="17" y="10"/>
                  </a:lnTo>
                  <a:lnTo>
                    <a:pt x="11" y="16"/>
                  </a:lnTo>
                  <a:lnTo>
                    <a:pt x="4" y="2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5" y="82"/>
                  </a:lnTo>
                  <a:lnTo>
                    <a:pt x="11" y="109"/>
                  </a:lnTo>
                  <a:lnTo>
                    <a:pt x="19" y="132"/>
                  </a:lnTo>
                  <a:lnTo>
                    <a:pt x="26" y="151"/>
                  </a:lnTo>
                  <a:lnTo>
                    <a:pt x="35" y="168"/>
                  </a:lnTo>
                  <a:lnTo>
                    <a:pt x="46" y="180"/>
                  </a:lnTo>
                  <a:lnTo>
                    <a:pt x="55" y="189"/>
                  </a:lnTo>
                  <a:lnTo>
                    <a:pt x="64" y="197"/>
                  </a:lnTo>
                  <a:lnTo>
                    <a:pt x="70" y="200"/>
                  </a:lnTo>
                  <a:lnTo>
                    <a:pt x="78" y="203"/>
                  </a:lnTo>
                  <a:lnTo>
                    <a:pt x="87" y="206"/>
                  </a:lnTo>
                  <a:lnTo>
                    <a:pt x="96" y="209"/>
                  </a:lnTo>
                  <a:lnTo>
                    <a:pt x="96" y="162"/>
                  </a:lnTo>
                  <a:lnTo>
                    <a:pt x="93" y="160"/>
                  </a:lnTo>
                  <a:lnTo>
                    <a:pt x="91" y="160"/>
                  </a:lnTo>
                  <a:lnTo>
                    <a:pt x="90" y="159"/>
                  </a:lnTo>
                  <a:lnTo>
                    <a:pt x="88" y="159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0" name="Freeform 38"/>
            <p:cNvSpPr>
              <a:spLocks/>
            </p:cNvSpPr>
            <p:nvPr/>
          </p:nvSpPr>
          <p:spPr bwMode="auto">
            <a:xfrm>
              <a:off x="2668" y="3848"/>
              <a:ext cx="62" cy="211"/>
            </a:xfrm>
            <a:custGeom>
              <a:avLst/>
              <a:gdLst>
                <a:gd name="T0" fmla="*/ 31 w 124"/>
                <a:gd name="T1" fmla="*/ 187 h 421"/>
                <a:gd name="T2" fmla="*/ 26 w 124"/>
                <a:gd name="T3" fmla="*/ 183 h 421"/>
                <a:gd name="T4" fmla="*/ 23 w 124"/>
                <a:gd name="T5" fmla="*/ 176 h 421"/>
                <a:gd name="T6" fmla="*/ 22 w 124"/>
                <a:gd name="T7" fmla="*/ 170 h 421"/>
                <a:gd name="T8" fmla="*/ 22 w 124"/>
                <a:gd name="T9" fmla="*/ 167 h 421"/>
                <a:gd name="T10" fmla="*/ 23 w 124"/>
                <a:gd name="T11" fmla="*/ 143 h 421"/>
                <a:gd name="T12" fmla="*/ 25 w 124"/>
                <a:gd name="T13" fmla="*/ 122 h 421"/>
                <a:gd name="T14" fmla="*/ 28 w 124"/>
                <a:gd name="T15" fmla="*/ 102 h 421"/>
                <a:gd name="T16" fmla="*/ 31 w 124"/>
                <a:gd name="T17" fmla="*/ 85 h 421"/>
                <a:gd name="T18" fmla="*/ 34 w 124"/>
                <a:gd name="T19" fmla="*/ 70 h 421"/>
                <a:gd name="T20" fmla="*/ 37 w 124"/>
                <a:gd name="T21" fmla="*/ 56 h 421"/>
                <a:gd name="T22" fmla="*/ 41 w 124"/>
                <a:gd name="T23" fmla="*/ 45 h 421"/>
                <a:gd name="T24" fmla="*/ 45 w 124"/>
                <a:gd name="T25" fmla="*/ 35 h 421"/>
                <a:gd name="T26" fmla="*/ 41 w 124"/>
                <a:gd name="T27" fmla="*/ 0 h 421"/>
                <a:gd name="T28" fmla="*/ 40 w 124"/>
                <a:gd name="T29" fmla="*/ 1 h 421"/>
                <a:gd name="T30" fmla="*/ 39 w 124"/>
                <a:gd name="T31" fmla="*/ 2 h 421"/>
                <a:gd name="T32" fmla="*/ 38 w 124"/>
                <a:gd name="T33" fmla="*/ 3 h 421"/>
                <a:gd name="T34" fmla="*/ 37 w 124"/>
                <a:gd name="T35" fmla="*/ 4 h 421"/>
                <a:gd name="T36" fmla="*/ 37 w 124"/>
                <a:gd name="T37" fmla="*/ 5 h 421"/>
                <a:gd name="T38" fmla="*/ 37 w 124"/>
                <a:gd name="T39" fmla="*/ 5 h 421"/>
                <a:gd name="T40" fmla="*/ 37 w 124"/>
                <a:gd name="T41" fmla="*/ 5 h 421"/>
                <a:gd name="T42" fmla="*/ 37 w 124"/>
                <a:gd name="T43" fmla="*/ 4 h 421"/>
                <a:gd name="T44" fmla="*/ 31 w 124"/>
                <a:gd name="T45" fmla="*/ 13 h 421"/>
                <a:gd name="T46" fmla="*/ 25 w 124"/>
                <a:gd name="T47" fmla="*/ 26 h 421"/>
                <a:gd name="T48" fmla="*/ 18 w 124"/>
                <a:gd name="T49" fmla="*/ 42 h 421"/>
                <a:gd name="T50" fmla="*/ 13 w 124"/>
                <a:gd name="T51" fmla="*/ 62 h 421"/>
                <a:gd name="T52" fmla="*/ 8 w 124"/>
                <a:gd name="T53" fmla="*/ 84 h 421"/>
                <a:gd name="T54" fmla="*/ 4 w 124"/>
                <a:gd name="T55" fmla="*/ 109 h 421"/>
                <a:gd name="T56" fmla="*/ 2 w 124"/>
                <a:gd name="T57" fmla="*/ 137 h 421"/>
                <a:gd name="T58" fmla="*/ 0 w 124"/>
                <a:gd name="T59" fmla="*/ 166 h 421"/>
                <a:gd name="T60" fmla="*/ 0 w 124"/>
                <a:gd name="T61" fmla="*/ 172 h 421"/>
                <a:gd name="T62" fmla="*/ 1 w 124"/>
                <a:gd name="T63" fmla="*/ 178 h 421"/>
                <a:gd name="T64" fmla="*/ 3 w 124"/>
                <a:gd name="T65" fmla="*/ 185 h 421"/>
                <a:gd name="T66" fmla="*/ 5 w 124"/>
                <a:gd name="T67" fmla="*/ 192 h 421"/>
                <a:gd name="T68" fmla="*/ 9 w 124"/>
                <a:gd name="T69" fmla="*/ 198 h 421"/>
                <a:gd name="T70" fmla="*/ 14 w 124"/>
                <a:gd name="T71" fmla="*/ 202 h 421"/>
                <a:gd name="T72" fmla="*/ 20 w 124"/>
                <a:gd name="T73" fmla="*/ 206 h 421"/>
                <a:gd name="T74" fmla="*/ 28 w 124"/>
                <a:gd name="T75" fmla="*/ 209 h 421"/>
                <a:gd name="T76" fmla="*/ 28 w 124"/>
                <a:gd name="T77" fmla="*/ 209 h 421"/>
                <a:gd name="T78" fmla="*/ 31 w 124"/>
                <a:gd name="T79" fmla="*/ 209 h 421"/>
                <a:gd name="T80" fmla="*/ 34 w 124"/>
                <a:gd name="T81" fmla="*/ 209 h 421"/>
                <a:gd name="T82" fmla="*/ 37 w 124"/>
                <a:gd name="T83" fmla="*/ 209 h 421"/>
                <a:gd name="T84" fmla="*/ 43 w 124"/>
                <a:gd name="T85" fmla="*/ 210 h 421"/>
                <a:gd name="T86" fmla="*/ 49 w 124"/>
                <a:gd name="T87" fmla="*/ 210 h 421"/>
                <a:gd name="T88" fmla="*/ 55 w 124"/>
                <a:gd name="T89" fmla="*/ 211 h 421"/>
                <a:gd name="T90" fmla="*/ 62 w 124"/>
                <a:gd name="T91" fmla="*/ 211 h 421"/>
                <a:gd name="T92" fmla="*/ 60 w 124"/>
                <a:gd name="T93" fmla="*/ 188 h 421"/>
                <a:gd name="T94" fmla="*/ 54 w 124"/>
                <a:gd name="T95" fmla="*/ 188 h 421"/>
                <a:gd name="T96" fmla="*/ 48 w 124"/>
                <a:gd name="T97" fmla="*/ 188 h 421"/>
                <a:gd name="T98" fmla="*/ 43 w 124"/>
                <a:gd name="T99" fmla="*/ 187 h 421"/>
                <a:gd name="T100" fmla="*/ 39 w 124"/>
                <a:gd name="T101" fmla="*/ 187 h 421"/>
                <a:gd name="T102" fmla="*/ 35 w 124"/>
                <a:gd name="T103" fmla="*/ 187 h 421"/>
                <a:gd name="T104" fmla="*/ 33 w 124"/>
                <a:gd name="T105" fmla="*/ 187 h 421"/>
                <a:gd name="T106" fmla="*/ 31 w 124"/>
                <a:gd name="T107" fmla="*/ 187 h 421"/>
                <a:gd name="T108" fmla="*/ 31 w 124"/>
                <a:gd name="T109" fmla="*/ 187 h 42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4"/>
                <a:gd name="T166" fmla="*/ 0 h 421"/>
                <a:gd name="T167" fmla="*/ 124 w 124"/>
                <a:gd name="T168" fmla="*/ 421 h 42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4" h="421">
                  <a:moveTo>
                    <a:pt x="61" y="373"/>
                  </a:moveTo>
                  <a:lnTo>
                    <a:pt x="52" y="365"/>
                  </a:lnTo>
                  <a:lnTo>
                    <a:pt x="46" y="351"/>
                  </a:lnTo>
                  <a:lnTo>
                    <a:pt x="44" y="339"/>
                  </a:lnTo>
                  <a:lnTo>
                    <a:pt x="44" y="333"/>
                  </a:lnTo>
                  <a:lnTo>
                    <a:pt x="46" y="286"/>
                  </a:lnTo>
                  <a:lnTo>
                    <a:pt x="50" y="244"/>
                  </a:lnTo>
                  <a:lnTo>
                    <a:pt x="55" y="204"/>
                  </a:lnTo>
                  <a:lnTo>
                    <a:pt x="61" y="170"/>
                  </a:lnTo>
                  <a:lnTo>
                    <a:pt x="67" y="139"/>
                  </a:lnTo>
                  <a:lnTo>
                    <a:pt x="74" y="112"/>
                  </a:lnTo>
                  <a:lnTo>
                    <a:pt x="82" y="89"/>
                  </a:lnTo>
                  <a:lnTo>
                    <a:pt x="89" y="70"/>
                  </a:lnTo>
                  <a:lnTo>
                    <a:pt x="82" y="0"/>
                  </a:lnTo>
                  <a:lnTo>
                    <a:pt x="80" y="2"/>
                  </a:lnTo>
                  <a:lnTo>
                    <a:pt x="77" y="3"/>
                  </a:lnTo>
                  <a:lnTo>
                    <a:pt x="76" y="6"/>
                  </a:lnTo>
                  <a:lnTo>
                    <a:pt x="74" y="8"/>
                  </a:lnTo>
                  <a:lnTo>
                    <a:pt x="74" y="9"/>
                  </a:lnTo>
                  <a:lnTo>
                    <a:pt x="74" y="8"/>
                  </a:lnTo>
                  <a:lnTo>
                    <a:pt x="61" y="26"/>
                  </a:lnTo>
                  <a:lnTo>
                    <a:pt x="49" y="51"/>
                  </a:lnTo>
                  <a:lnTo>
                    <a:pt x="36" y="83"/>
                  </a:lnTo>
                  <a:lnTo>
                    <a:pt x="26" y="123"/>
                  </a:lnTo>
                  <a:lnTo>
                    <a:pt x="15" y="168"/>
                  </a:lnTo>
                  <a:lnTo>
                    <a:pt x="8" y="218"/>
                  </a:lnTo>
                  <a:lnTo>
                    <a:pt x="3" y="273"/>
                  </a:lnTo>
                  <a:lnTo>
                    <a:pt x="0" y="332"/>
                  </a:lnTo>
                  <a:lnTo>
                    <a:pt x="0" y="344"/>
                  </a:lnTo>
                  <a:lnTo>
                    <a:pt x="2" y="356"/>
                  </a:lnTo>
                  <a:lnTo>
                    <a:pt x="5" y="370"/>
                  </a:lnTo>
                  <a:lnTo>
                    <a:pt x="9" y="383"/>
                  </a:lnTo>
                  <a:lnTo>
                    <a:pt x="17" y="395"/>
                  </a:lnTo>
                  <a:lnTo>
                    <a:pt x="27" y="404"/>
                  </a:lnTo>
                  <a:lnTo>
                    <a:pt x="39" y="412"/>
                  </a:lnTo>
                  <a:lnTo>
                    <a:pt x="55" y="417"/>
                  </a:lnTo>
                  <a:lnTo>
                    <a:pt x="56" y="417"/>
                  </a:lnTo>
                  <a:lnTo>
                    <a:pt x="61" y="417"/>
                  </a:lnTo>
                  <a:lnTo>
                    <a:pt x="67" y="418"/>
                  </a:lnTo>
                  <a:lnTo>
                    <a:pt x="74" y="418"/>
                  </a:lnTo>
                  <a:lnTo>
                    <a:pt x="85" y="420"/>
                  </a:lnTo>
                  <a:lnTo>
                    <a:pt x="97" y="420"/>
                  </a:lnTo>
                  <a:lnTo>
                    <a:pt x="109" y="421"/>
                  </a:lnTo>
                  <a:lnTo>
                    <a:pt x="124" y="421"/>
                  </a:lnTo>
                  <a:lnTo>
                    <a:pt x="120" y="376"/>
                  </a:lnTo>
                  <a:lnTo>
                    <a:pt x="108" y="376"/>
                  </a:lnTo>
                  <a:lnTo>
                    <a:pt x="95" y="376"/>
                  </a:lnTo>
                  <a:lnTo>
                    <a:pt x="86" y="374"/>
                  </a:lnTo>
                  <a:lnTo>
                    <a:pt x="77" y="374"/>
                  </a:lnTo>
                  <a:lnTo>
                    <a:pt x="70" y="374"/>
                  </a:lnTo>
                  <a:lnTo>
                    <a:pt x="65" y="373"/>
                  </a:lnTo>
                  <a:lnTo>
                    <a:pt x="62" y="373"/>
                  </a:lnTo>
                  <a:lnTo>
                    <a:pt x="61" y="373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1" name="Freeform 39"/>
            <p:cNvSpPr>
              <a:spLocks/>
            </p:cNvSpPr>
            <p:nvPr/>
          </p:nvSpPr>
          <p:spPr bwMode="auto">
            <a:xfrm>
              <a:off x="2709" y="3835"/>
              <a:ext cx="98" cy="224"/>
            </a:xfrm>
            <a:custGeom>
              <a:avLst/>
              <a:gdLst>
                <a:gd name="T0" fmla="*/ 56 w 195"/>
                <a:gd name="T1" fmla="*/ 13 h 447"/>
                <a:gd name="T2" fmla="*/ 49 w 195"/>
                <a:gd name="T3" fmla="*/ 7 h 447"/>
                <a:gd name="T4" fmla="*/ 41 w 195"/>
                <a:gd name="T5" fmla="*/ 3 h 447"/>
                <a:gd name="T6" fmla="*/ 33 w 195"/>
                <a:gd name="T7" fmla="*/ 0 h 447"/>
                <a:gd name="T8" fmla="*/ 24 w 195"/>
                <a:gd name="T9" fmla="*/ 0 h 447"/>
                <a:gd name="T10" fmla="*/ 17 w 195"/>
                <a:gd name="T11" fmla="*/ 2 h 447"/>
                <a:gd name="T12" fmla="*/ 10 w 195"/>
                <a:gd name="T13" fmla="*/ 6 h 447"/>
                <a:gd name="T14" fmla="*/ 3 w 195"/>
                <a:gd name="T15" fmla="*/ 10 h 447"/>
                <a:gd name="T16" fmla="*/ 4 w 195"/>
                <a:gd name="T17" fmla="*/ 48 h 447"/>
                <a:gd name="T18" fmla="*/ 9 w 195"/>
                <a:gd name="T19" fmla="*/ 38 h 447"/>
                <a:gd name="T20" fmla="*/ 13 w 195"/>
                <a:gd name="T21" fmla="*/ 32 h 447"/>
                <a:gd name="T22" fmla="*/ 13 w 195"/>
                <a:gd name="T23" fmla="*/ 32 h 447"/>
                <a:gd name="T24" fmla="*/ 14 w 195"/>
                <a:gd name="T25" fmla="*/ 31 h 447"/>
                <a:gd name="T26" fmla="*/ 21 w 195"/>
                <a:gd name="T27" fmla="*/ 25 h 447"/>
                <a:gd name="T28" fmla="*/ 28 w 195"/>
                <a:gd name="T29" fmla="*/ 22 h 447"/>
                <a:gd name="T30" fmla="*/ 37 w 195"/>
                <a:gd name="T31" fmla="*/ 25 h 447"/>
                <a:gd name="T32" fmla="*/ 43 w 195"/>
                <a:gd name="T33" fmla="*/ 32 h 447"/>
                <a:gd name="T34" fmla="*/ 60 w 195"/>
                <a:gd name="T35" fmla="*/ 66 h 447"/>
                <a:gd name="T36" fmla="*/ 71 w 195"/>
                <a:gd name="T37" fmla="*/ 113 h 447"/>
                <a:gd name="T38" fmla="*/ 75 w 195"/>
                <a:gd name="T39" fmla="*/ 158 h 447"/>
                <a:gd name="T40" fmla="*/ 74 w 195"/>
                <a:gd name="T41" fmla="*/ 185 h 447"/>
                <a:gd name="T42" fmla="*/ 68 w 195"/>
                <a:gd name="T43" fmla="*/ 196 h 447"/>
                <a:gd name="T44" fmla="*/ 62 w 195"/>
                <a:gd name="T45" fmla="*/ 198 h 447"/>
                <a:gd name="T46" fmla="*/ 61 w 195"/>
                <a:gd name="T47" fmla="*/ 198 h 447"/>
                <a:gd name="T48" fmla="*/ 60 w 195"/>
                <a:gd name="T49" fmla="*/ 199 h 447"/>
                <a:gd name="T50" fmla="*/ 59 w 195"/>
                <a:gd name="T51" fmla="*/ 199 h 447"/>
                <a:gd name="T52" fmla="*/ 55 w 195"/>
                <a:gd name="T53" fmla="*/ 200 h 447"/>
                <a:gd name="T54" fmla="*/ 49 w 195"/>
                <a:gd name="T55" fmla="*/ 200 h 447"/>
                <a:gd name="T56" fmla="*/ 37 w 195"/>
                <a:gd name="T57" fmla="*/ 201 h 447"/>
                <a:gd name="T58" fmla="*/ 27 w 195"/>
                <a:gd name="T59" fmla="*/ 201 h 447"/>
                <a:gd name="T60" fmla="*/ 21 w 195"/>
                <a:gd name="T61" fmla="*/ 201 h 447"/>
                <a:gd name="T62" fmla="*/ 21 w 195"/>
                <a:gd name="T63" fmla="*/ 224 h 447"/>
                <a:gd name="T64" fmla="*/ 25 w 195"/>
                <a:gd name="T65" fmla="*/ 224 h 447"/>
                <a:gd name="T66" fmla="*/ 30 w 195"/>
                <a:gd name="T67" fmla="*/ 224 h 447"/>
                <a:gd name="T68" fmla="*/ 44 w 195"/>
                <a:gd name="T69" fmla="*/ 223 h 447"/>
                <a:gd name="T70" fmla="*/ 55 w 195"/>
                <a:gd name="T71" fmla="*/ 222 h 447"/>
                <a:gd name="T72" fmla="*/ 61 w 195"/>
                <a:gd name="T73" fmla="*/ 222 h 447"/>
                <a:gd name="T74" fmla="*/ 66 w 195"/>
                <a:gd name="T75" fmla="*/ 220 h 447"/>
                <a:gd name="T76" fmla="*/ 74 w 195"/>
                <a:gd name="T77" fmla="*/ 218 h 447"/>
                <a:gd name="T78" fmla="*/ 83 w 195"/>
                <a:gd name="T79" fmla="*/ 212 h 447"/>
                <a:gd name="T80" fmla="*/ 91 w 195"/>
                <a:gd name="T81" fmla="*/ 203 h 447"/>
                <a:gd name="T82" fmla="*/ 96 w 195"/>
                <a:gd name="T83" fmla="*/ 190 h 447"/>
                <a:gd name="T84" fmla="*/ 98 w 195"/>
                <a:gd name="T85" fmla="*/ 159 h 447"/>
                <a:gd name="T86" fmla="*/ 93 w 195"/>
                <a:gd name="T87" fmla="*/ 110 h 447"/>
                <a:gd name="T88" fmla="*/ 80 w 195"/>
                <a:gd name="T89" fmla="*/ 58 h 447"/>
                <a:gd name="T90" fmla="*/ 60 w 195"/>
                <a:gd name="T91" fmla="*/ 18 h 44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95"/>
                <a:gd name="T139" fmla="*/ 0 h 447"/>
                <a:gd name="T140" fmla="*/ 195 w 195"/>
                <a:gd name="T141" fmla="*/ 447 h 44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95" h="447">
                  <a:moveTo>
                    <a:pt x="119" y="35"/>
                  </a:moveTo>
                  <a:lnTo>
                    <a:pt x="112" y="26"/>
                  </a:lnTo>
                  <a:lnTo>
                    <a:pt x="104" y="20"/>
                  </a:lnTo>
                  <a:lnTo>
                    <a:pt x="97" y="14"/>
                  </a:lnTo>
                  <a:lnTo>
                    <a:pt x="89" y="8"/>
                  </a:lnTo>
                  <a:lnTo>
                    <a:pt x="82" y="5"/>
                  </a:lnTo>
                  <a:lnTo>
                    <a:pt x="73" y="2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1" y="2"/>
                  </a:lnTo>
                  <a:lnTo>
                    <a:pt x="33" y="3"/>
                  </a:lnTo>
                  <a:lnTo>
                    <a:pt x="27" y="6"/>
                  </a:lnTo>
                  <a:lnTo>
                    <a:pt x="20" y="11"/>
                  </a:lnTo>
                  <a:lnTo>
                    <a:pt x="13" y="15"/>
                  </a:lnTo>
                  <a:lnTo>
                    <a:pt x="6" y="20"/>
                  </a:lnTo>
                  <a:lnTo>
                    <a:pt x="0" y="26"/>
                  </a:lnTo>
                  <a:lnTo>
                    <a:pt x="7" y="96"/>
                  </a:lnTo>
                  <a:lnTo>
                    <a:pt x="12" y="85"/>
                  </a:lnTo>
                  <a:lnTo>
                    <a:pt x="17" y="76"/>
                  </a:lnTo>
                  <a:lnTo>
                    <a:pt x="21" y="70"/>
                  </a:lnTo>
                  <a:lnTo>
                    <a:pt x="26" y="64"/>
                  </a:lnTo>
                  <a:lnTo>
                    <a:pt x="27" y="62"/>
                  </a:lnTo>
                  <a:lnTo>
                    <a:pt x="35" y="55"/>
                  </a:lnTo>
                  <a:lnTo>
                    <a:pt x="42" y="49"/>
                  </a:lnTo>
                  <a:lnTo>
                    <a:pt x="48" y="46"/>
                  </a:lnTo>
                  <a:lnTo>
                    <a:pt x="56" y="44"/>
                  </a:lnTo>
                  <a:lnTo>
                    <a:pt x="65" y="46"/>
                  </a:lnTo>
                  <a:lnTo>
                    <a:pt x="73" y="50"/>
                  </a:lnTo>
                  <a:lnTo>
                    <a:pt x="80" y="56"/>
                  </a:lnTo>
                  <a:lnTo>
                    <a:pt x="86" y="64"/>
                  </a:lnTo>
                  <a:lnTo>
                    <a:pt x="104" y="93"/>
                  </a:lnTo>
                  <a:lnTo>
                    <a:pt x="119" y="132"/>
                  </a:lnTo>
                  <a:lnTo>
                    <a:pt x="132" y="177"/>
                  </a:lnTo>
                  <a:lnTo>
                    <a:pt x="141" y="226"/>
                  </a:lnTo>
                  <a:lnTo>
                    <a:pt x="147" y="273"/>
                  </a:lnTo>
                  <a:lnTo>
                    <a:pt x="150" y="315"/>
                  </a:lnTo>
                  <a:lnTo>
                    <a:pt x="150" y="349"/>
                  </a:lnTo>
                  <a:lnTo>
                    <a:pt x="148" y="370"/>
                  </a:lnTo>
                  <a:lnTo>
                    <a:pt x="142" y="383"/>
                  </a:lnTo>
                  <a:lnTo>
                    <a:pt x="135" y="391"/>
                  </a:lnTo>
                  <a:lnTo>
                    <a:pt x="129" y="394"/>
                  </a:lnTo>
                  <a:lnTo>
                    <a:pt x="124" y="396"/>
                  </a:lnTo>
                  <a:lnTo>
                    <a:pt x="121" y="396"/>
                  </a:lnTo>
                  <a:lnTo>
                    <a:pt x="119" y="397"/>
                  </a:lnTo>
                  <a:lnTo>
                    <a:pt x="118" y="397"/>
                  </a:lnTo>
                  <a:lnTo>
                    <a:pt x="115" y="397"/>
                  </a:lnTo>
                  <a:lnTo>
                    <a:pt x="110" y="399"/>
                  </a:lnTo>
                  <a:lnTo>
                    <a:pt x="104" y="399"/>
                  </a:lnTo>
                  <a:lnTo>
                    <a:pt x="97" y="400"/>
                  </a:lnTo>
                  <a:lnTo>
                    <a:pt x="86" y="402"/>
                  </a:lnTo>
                  <a:lnTo>
                    <a:pt x="74" y="402"/>
                  </a:lnTo>
                  <a:lnTo>
                    <a:pt x="59" y="402"/>
                  </a:lnTo>
                  <a:lnTo>
                    <a:pt x="53" y="402"/>
                  </a:lnTo>
                  <a:lnTo>
                    <a:pt x="48" y="402"/>
                  </a:lnTo>
                  <a:lnTo>
                    <a:pt x="42" y="402"/>
                  </a:lnTo>
                  <a:lnTo>
                    <a:pt x="38" y="402"/>
                  </a:lnTo>
                  <a:lnTo>
                    <a:pt x="42" y="447"/>
                  </a:lnTo>
                  <a:lnTo>
                    <a:pt x="45" y="447"/>
                  </a:lnTo>
                  <a:lnTo>
                    <a:pt x="50" y="447"/>
                  </a:lnTo>
                  <a:lnTo>
                    <a:pt x="54" y="447"/>
                  </a:lnTo>
                  <a:lnTo>
                    <a:pt x="59" y="447"/>
                  </a:lnTo>
                  <a:lnTo>
                    <a:pt x="74" y="447"/>
                  </a:lnTo>
                  <a:lnTo>
                    <a:pt x="88" y="446"/>
                  </a:lnTo>
                  <a:lnTo>
                    <a:pt x="100" y="446"/>
                  </a:lnTo>
                  <a:lnTo>
                    <a:pt x="109" y="444"/>
                  </a:lnTo>
                  <a:lnTo>
                    <a:pt x="116" y="443"/>
                  </a:lnTo>
                  <a:lnTo>
                    <a:pt x="122" y="443"/>
                  </a:lnTo>
                  <a:lnTo>
                    <a:pt x="129" y="441"/>
                  </a:lnTo>
                  <a:lnTo>
                    <a:pt x="132" y="439"/>
                  </a:lnTo>
                  <a:lnTo>
                    <a:pt x="139" y="438"/>
                  </a:lnTo>
                  <a:lnTo>
                    <a:pt x="148" y="435"/>
                  </a:lnTo>
                  <a:lnTo>
                    <a:pt x="157" y="430"/>
                  </a:lnTo>
                  <a:lnTo>
                    <a:pt x="165" y="424"/>
                  </a:lnTo>
                  <a:lnTo>
                    <a:pt x="174" y="417"/>
                  </a:lnTo>
                  <a:lnTo>
                    <a:pt x="182" y="406"/>
                  </a:lnTo>
                  <a:lnTo>
                    <a:pt x="188" y="394"/>
                  </a:lnTo>
                  <a:lnTo>
                    <a:pt x="192" y="380"/>
                  </a:lnTo>
                  <a:lnTo>
                    <a:pt x="195" y="355"/>
                  </a:lnTo>
                  <a:lnTo>
                    <a:pt x="195" y="318"/>
                  </a:lnTo>
                  <a:lnTo>
                    <a:pt x="191" y="271"/>
                  </a:lnTo>
                  <a:lnTo>
                    <a:pt x="185" y="220"/>
                  </a:lnTo>
                  <a:lnTo>
                    <a:pt x="174" y="167"/>
                  </a:lnTo>
                  <a:lnTo>
                    <a:pt x="160" y="115"/>
                  </a:lnTo>
                  <a:lnTo>
                    <a:pt x="142" y="70"/>
                  </a:lnTo>
                  <a:lnTo>
                    <a:pt x="119" y="35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2" name="Freeform 40"/>
            <p:cNvSpPr>
              <a:spLocks/>
            </p:cNvSpPr>
            <p:nvPr/>
          </p:nvSpPr>
          <p:spPr bwMode="auto">
            <a:xfrm>
              <a:off x="2682" y="4079"/>
              <a:ext cx="61" cy="106"/>
            </a:xfrm>
            <a:custGeom>
              <a:avLst/>
              <a:gdLst>
                <a:gd name="T0" fmla="*/ 6 w 121"/>
                <a:gd name="T1" fmla="*/ 9 h 212"/>
                <a:gd name="T2" fmla="*/ 2 w 121"/>
                <a:gd name="T3" fmla="*/ 13 h 212"/>
                <a:gd name="T4" fmla="*/ 1 w 121"/>
                <a:gd name="T5" fmla="*/ 18 h 212"/>
                <a:gd name="T6" fmla="*/ 0 w 121"/>
                <a:gd name="T7" fmla="*/ 22 h 212"/>
                <a:gd name="T8" fmla="*/ 0 w 121"/>
                <a:gd name="T9" fmla="*/ 24 h 212"/>
                <a:gd name="T10" fmla="*/ 2 w 121"/>
                <a:gd name="T11" fmla="*/ 41 h 212"/>
                <a:gd name="T12" fmla="*/ 5 w 121"/>
                <a:gd name="T13" fmla="*/ 54 h 212"/>
                <a:gd name="T14" fmla="*/ 9 w 121"/>
                <a:gd name="T15" fmla="*/ 67 h 212"/>
                <a:gd name="T16" fmla="*/ 14 w 121"/>
                <a:gd name="T17" fmla="*/ 76 h 212"/>
                <a:gd name="T18" fmla="*/ 18 w 121"/>
                <a:gd name="T19" fmla="*/ 84 h 212"/>
                <a:gd name="T20" fmla="*/ 24 w 121"/>
                <a:gd name="T21" fmla="*/ 90 h 212"/>
                <a:gd name="T22" fmla="*/ 28 w 121"/>
                <a:gd name="T23" fmla="*/ 95 h 212"/>
                <a:gd name="T24" fmla="*/ 33 w 121"/>
                <a:gd name="T25" fmla="*/ 99 h 212"/>
                <a:gd name="T26" fmla="*/ 35 w 121"/>
                <a:gd name="T27" fmla="*/ 100 h 212"/>
                <a:gd name="T28" fmla="*/ 38 w 121"/>
                <a:gd name="T29" fmla="*/ 102 h 212"/>
                <a:gd name="T30" fmla="*/ 41 w 121"/>
                <a:gd name="T31" fmla="*/ 102 h 212"/>
                <a:gd name="T32" fmla="*/ 45 w 121"/>
                <a:gd name="T33" fmla="*/ 104 h 212"/>
                <a:gd name="T34" fmla="*/ 49 w 121"/>
                <a:gd name="T35" fmla="*/ 105 h 212"/>
                <a:gd name="T36" fmla="*/ 52 w 121"/>
                <a:gd name="T37" fmla="*/ 105 h 212"/>
                <a:gd name="T38" fmla="*/ 56 w 121"/>
                <a:gd name="T39" fmla="*/ 106 h 212"/>
                <a:gd name="T40" fmla="*/ 61 w 121"/>
                <a:gd name="T41" fmla="*/ 106 h 212"/>
                <a:gd name="T42" fmla="*/ 58 w 121"/>
                <a:gd name="T43" fmla="*/ 84 h 212"/>
                <a:gd name="T44" fmla="*/ 54 w 121"/>
                <a:gd name="T45" fmla="*/ 83 h 212"/>
                <a:gd name="T46" fmla="*/ 49 w 121"/>
                <a:gd name="T47" fmla="*/ 81 h 212"/>
                <a:gd name="T48" fmla="*/ 46 w 121"/>
                <a:gd name="T49" fmla="*/ 81 h 212"/>
                <a:gd name="T50" fmla="*/ 45 w 121"/>
                <a:gd name="T51" fmla="*/ 80 h 212"/>
                <a:gd name="T52" fmla="*/ 40 w 121"/>
                <a:gd name="T53" fmla="*/ 75 h 212"/>
                <a:gd name="T54" fmla="*/ 33 w 121"/>
                <a:gd name="T55" fmla="*/ 65 h 212"/>
                <a:gd name="T56" fmla="*/ 27 w 121"/>
                <a:gd name="T57" fmla="*/ 49 h 212"/>
                <a:gd name="T58" fmla="*/ 23 w 121"/>
                <a:gd name="T59" fmla="*/ 24 h 212"/>
                <a:gd name="T60" fmla="*/ 24 w 121"/>
                <a:gd name="T61" fmla="*/ 23 h 212"/>
                <a:gd name="T62" fmla="*/ 24 w 121"/>
                <a:gd name="T63" fmla="*/ 23 h 212"/>
                <a:gd name="T64" fmla="*/ 25 w 121"/>
                <a:gd name="T65" fmla="*/ 23 h 212"/>
                <a:gd name="T66" fmla="*/ 26 w 121"/>
                <a:gd name="T67" fmla="*/ 23 h 212"/>
                <a:gd name="T68" fmla="*/ 52 w 121"/>
                <a:gd name="T69" fmla="*/ 23 h 212"/>
                <a:gd name="T70" fmla="*/ 50 w 121"/>
                <a:gd name="T71" fmla="*/ 0 h 212"/>
                <a:gd name="T72" fmla="*/ 46 w 121"/>
                <a:gd name="T73" fmla="*/ 0 h 212"/>
                <a:gd name="T74" fmla="*/ 41 w 121"/>
                <a:gd name="T75" fmla="*/ 0 h 212"/>
                <a:gd name="T76" fmla="*/ 37 w 121"/>
                <a:gd name="T77" fmla="*/ 0 h 212"/>
                <a:gd name="T78" fmla="*/ 33 w 121"/>
                <a:gd name="T79" fmla="*/ 0 h 212"/>
                <a:gd name="T80" fmla="*/ 30 w 121"/>
                <a:gd name="T81" fmla="*/ 0 h 212"/>
                <a:gd name="T82" fmla="*/ 28 w 121"/>
                <a:gd name="T83" fmla="*/ 0 h 212"/>
                <a:gd name="T84" fmla="*/ 27 w 121"/>
                <a:gd name="T85" fmla="*/ 0 h 212"/>
                <a:gd name="T86" fmla="*/ 26 w 121"/>
                <a:gd name="T87" fmla="*/ 0 h 212"/>
                <a:gd name="T88" fmla="*/ 19 w 121"/>
                <a:gd name="T89" fmla="*/ 1 h 212"/>
                <a:gd name="T90" fmla="*/ 13 w 121"/>
                <a:gd name="T91" fmla="*/ 3 h 212"/>
                <a:gd name="T92" fmla="*/ 9 w 121"/>
                <a:gd name="T93" fmla="*/ 6 h 212"/>
                <a:gd name="T94" fmla="*/ 6 w 121"/>
                <a:gd name="T95" fmla="*/ 9 h 2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"/>
                <a:gd name="T145" fmla="*/ 0 h 212"/>
                <a:gd name="T146" fmla="*/ 121 w 121"/>
                <a:gd name="T147" fmla="*/ 212 h 21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" h="212">
                  <a:moveTo>
                    <a:pt x="12" y="17"/>
                  </a:move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82"/>
                  </a:lnTo>
                  <a:lnTo>
                    <a:pt x="10" y="109"/>
                  </a:lnTo>
                  <a:lnTo>
                    <a:pt x="18" y="133"/>
                  </a:lnTo>
                  <a:lnTo>
                    <a:pt x="27" y="151"/>
                  </a:lnTo>
                  <a:lnTo>
                    <a:pt x="36" y="168"/>
                  </a:lnTo>
                  <a:lnTo>
                    <a:pt x="47" y="180"/>
                  </a:lnTo>
                  <a:lnTo>
                    <a:pt x="56" y="189"/>
                  </a:lnTo>
                  <a:lnTo>
                    <a:pt x="65" y="197"/>
                  </a:lnTo>
                  <a:lnTo>
                    <a:pt x="70" y="200"/>
                  </a:lnTo>
                  <a:lnTo>
                    <a:pt x="76" y="203"/>
                  </a:lnTo>
                  <a:lnTo>
                    <a:pt x="82" y="204"/>
                  </a:lnTo>
                  <a:lnTo>
                    <a:pt x="89" y="207"/>
                  </a:lnTo>
                  <a:lnTo>
                    <a:pt x="97" y="209"/>
                  </a:lnTo>
                  <a:lnTo>
                    <a:pt x="104" y="210"/>
                  </a:lnTo>
                  <a:lnTo>
                    <a:pt x="112" y="212"/>
                  </a:lnTo>
                  <a:lnTo>
                    <a:pt x="121" y="212"/>
                  </a:lnTo>
                  <a:lnTo>
                    <a:pt x="116" y="167"/>
                  </a:lnTo>
                  <a:lnTo>
                    <a:pt x="107" y="165"/>
                  </a:lnTo>
                  <a:lnTo>
                    <a:pt x="98" y="162"/>
                  </a:lnTo>
                  <a:lnTo>
                    <a:pt x="92" y="161"/>
                  </a:lnTo>
                  <a:lnTo>
                    <a:pt x="89" y="159"/>
                  </a:lnTo>
                  <a:lnTo>
                    <a:pt x="79" y="150"/>
                  </a:lnTo>
                  <a:lnTo>
                    <a:pt x="66" y="130"/>
                  </a:lnTo>
                  <a:lnTo>
                    <a:pt x="54" y="97"/>
                  </a:lnTo>
                  <a:lnTo>
                    <a:pt x="45" y="47"/>
                  </a:lnTo>
                  <a:lnTo>
                    <a:pt x="47" y="45"/>
                  </a:lnTo>
                  <a:lnTo>
                    <a:pt x="48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104" y="45"/>
                  </a:lnTo>
                  <a:lnTo>
                    <a:pt x="100" y="0"/>
                  </a:lnTo>
                  <a:lnTo>
                    <a:pt x="91" y="0"/>
                  </a:lnTo>
                  <a:lnTo>
                    <a:pt x="82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38" y="1"/>
                  </a:lnTo>
                  <a:lnTo>
                    <a:pt x="26" y="6"/>
                  </a:lnTo>
                  <a:lnTo>
                    <a:pt x="18" y="11"/>
                  </a:lnTo>
                  <a:lnTo>
                    <a:pt x="12" y="17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3" name="Freeform 41"/>
            <p:cNvSpPr>
              <a:spLocks/>
            </p:cNvSpPr>
            <p:nvPr/>
          </p:nvSpPr>
          <p:spPr bwMode="auto">
            <a:xfrm>
              <a:off x="2732" y="4079"/>
              <a:ext cx="59" cy="106"/>
            </a:xfrm>
            <a:custGeom>
              <a:avLst/>
              <a:gdLst>
                <a:gd name="T0" fmla="*/ 29 w 118"/>
                <a:gd name="T1" fmla="*/ 23 h 212"/>
                <a:gd name="T2" fmla="*/ 31 w 118"/>
                <a:gd name="T3" fmla="*/ 23 h 212"/>
                <a:gd name="T4" fmla="*/ 33 w 118"/>
                <a:gd name="T5" fmla="*/ 24 h 212"/>
                <a:gd name="T6" fmla="*/ 35 w 118"/>
                <a:gd name="T7" fmla="*/ 24 h 212"/>
                <a:gd name="T8" fmla="*/ 36 w 118"/>
                <a:gd name="T9" fmla="*/ 24 h 212"/>
                <a:gd name="T10" fmla="*/ 36 w 118"/>
                <a:gd name="T11" fmla="*/ 36 h 212"/>
                <a:gd name="T12" fmla="*/ 31 w 118"/>
                <a:gd name="T13" fmla="*/ 52 h 212"/>
                <a:gd name="T14" fmla="*/ 26 w 118"/>
                <a:gd name="T15" fmla="*/ 68 h 212"/>
                <a:gd name="T16" fmla="*/ 17 w 118"/>
                <a:gd name="T17" fmla="*/ 81 h 212"/>
                <a:gd name="T18" fmla="*/ 15 w 118"/>
                <a:gd name="T19" fmla="*/ 82 h 212"/>
                <a:gd name="T20" fmla="*/ 13 w 118"/>
                <a:gd name="T21" fmla="*/ 83 h 212"/>
                <a:gd name="T22" fmla="*/ 11 w 118"/>
                <a:gd name="T23" fmla="*/ 84 h 212"/>
                <a:gd name="T24" fmla="*/ 8 w 118"/>
                <a:gd name="T25" fmla="*/ 84 h 212"/>
                <a:gd name="T26" fmla="*/ 11 w 118"/>
                <a:gd name="T27" fmla="*/ 106 h 212"/>
                <a:gd name="T28" fmla="*/ 16 w 118"/>
                <a:gd name="T29" fmla="*/ 105 h 212"/>
                <a:gd name="T30" fmla="*/ 21 w 118"/>
                <a:gd name="T31" fmla="*/ 104 h 212"/>
                <a:gd name="T32" fmla="*/ 27 w 118"/>
                <a:gd name="T33" fmla="*/ 102 h 212"/>
                <a:gd name="T34" fmla="*/ 31 w 118"/>
                <a:gd name="T35" fmla="*/ 98 h 212"/>
                <a:gd name="T36" fmla="*/ 39 w 118"/>
                <a:gd name="T37" fmla="*/ 90 h 212"/>
                <a:gd name="T38" fmla="*/ 45 w 118"/>
                <a:gd name="T39" fmla="*/ 80 h 212"/>
                <a:gd name="T40" fmla="*/ 50 w 118"/>
                <a:gd name="T41" fmla="*/ 68 h 212"/>
                <a:gd name="T42" fmla="*/ 55 w 118"/>
                <a:gd name="T43" fmla="*/ 55 h 212"/>
                <a:gd name="T44" fmla="*/ 58 w 118"/>
                <a:gd name="T45" fmla="*/ 43 h 212"/>
                <a:gd name="T46" fmla="*/ 59 w 118"/>
                <a:gd name="T47" fmla="*/ 32 h 212"/>
                <a:gd name="T48" fmla="*/ 59 w 118"/>
                <a:gd name="T49" fmla="*/ 22 h 212"/>
                <a:gd name="T50" fmla="*/ 58 w 118"/>
                <a:gd name="T51" fmla="*/ 15 h 212"/>
                <a:gd name="T52" fmla="*/ 55 w 118"/>
                <a:gd name="T53" fmla="*/ 10 h 212"/>
                <a:gd name="T54" fmla="*/ 51 w 118"/>
                <a:gd name="T55" fmla="*/ 6 h 212"/>
                <a:gd name="T56" fmla="*/ 46 w 118"/>
                <a:gd name="T57" fmla="*/ 4 h 212"/>
                <a:gd name="T58" fmla="*/ 41 w 118"/>
                <a:gd name="T59" fmla="*/ 2 h 212"/>
                <a:gd name="T60" fmla="*/ 36 w 118"/>
                <a:gd name="T61" fmla="*/ 1 h 212"/>
                <a:gd name="T62" fmla="*/ 33 w 118"/>
                <a:gd name="T63" fmla="*/ 0 h 212"/>
                <a:gd name="T64" fmla="*/ 30 w 118"/>
                <a:gd name="T65" fmla="*/ 0 h 212"/>
                <a:gd name="T66" fmla="*/ 28 w 118"/>
                <a:gd name="T67" fmla="*/ 0 h 212"/>
                <a:gd name="T68" fmla="*/ 27 w 118"/>
                <a:gd name="T69" fmla="*/ 0 h 212"/>
                <a:gd name="T70" fmla="*/ 26 w 118"/>
                <a:gd name="T71" fmla="*/ 0 h 212"/>
                <a:gd name="T72" fmla="*/ 23 w 118"/>
                <a:gd name="T73" fmla="*/ 0 h 212"/>
                <a:gd name="T74" fmla="*/ 19 w 118"/>
                <a:gd name="T75" fmla="*/ 0 h 212"/>
                <a:gd name="T76" fmla="*/ 15 w 118"/>
                <a:gd name="T77" fmla="*/ 0 h 212"/>
                <a:gd name="T78" fmla="*/ 10 w 118"/>
                <a:gd name="T79" fmla="*/ 0 h 212"/>
                <a:gd name="T80" fmla="*/ 5 w 118"/>
                <a:gd name="T81" fmla="*/ 0 h 212"/>
                <a:gd name="T82" fmla="*/ 0 w 118"/>
                <a:gd name="T83" fmla="*/ 0 h 212"/>
                <a:gd name="T84" fmla="*/ 2 w 118"/>
                <a:gd name="T85" fmla="*/ 23 h 212"/>
                <a:gd name="T86" fmla="*/ 29 w 118"/>
                <a:gd name="T87" fmla="*/ 23 h 21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8"/>
                <a:gd name="T133" fmla="*/ 0 h 212"/>
                <a:gd name="T134" fmla="*/ 118 w 118"/>
                <a:gd name="T135" fmla="*/ 212 h 21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8" h="212">
                  <a:moveTo>
                    <a:pt x="57" y="45"/>
                  </a:moveTo>
                  <a:lnTo>
                    <a:pt x="62" y="45"/>
                  </a:lnTo>
                  <a:lnTo>
                    <a:pt x="65" y="47"/>
                  </a:lnTo>
                  <a:lnTo>
                    <a:pt x="69" y="47"/>
                  </a:lnTo>
                  <a:lnTo>
                    <a:pt x="72" y="48"/>
                  </a:lnTo>
                  <a:lnTo>
                    <a:pt x="71" y="71"/>
                  </a:lnTo>
                  <a:lnTo>
                    <a:pt x="63" y="103"/>
                  </a:lnTo>
                  <a:lnTo>
                    <a:pt x="51" y="136"/>
                  </a:lnTo>
                  <a:lnTo>
                    <a:pt x="33" y="161"/>
                  </a:lnTo>
                  <a:lnTo>
                    <a:pt x="30" y="164"/>
                  </a:lnTo>
                  <a:lnTo>
                    <a:pt x="26" y="165"/>
                  </a:lnTo>
                  <a:lnTo>
                    <a:pt x="21" y="167"/>
                  </a:lnTo>
                  <a:lnTo>
                    <a:pt x="16" y="167"/>
                  </a:lnTo>
                  <a:lnTo>
                    <a:pt x="21" y="212"/>
                  </a:lnTo>
                  <a:lnTo>
                    <a:pt x="32" y="210"/>
                  </a:lnTo>
                  <a:lnTo>
                    <a:pt x="42" y="207"/>
                  </a:lnTo>
                  <a:lnTo>
                    <a:pt x="53" y="203"/>
                  </a:lnTo>
                  <a:lnTo>
                    <a:pt x="62" y="195"/>
                  </a:lnTo>
                  <a:lnTo>
                    <a:pt x="77" y="180"/>
                  </a:lnTo>
                  <a:lnTo>
                    <a:pt x="89" y="159"/>
                  </a:lnTo>
                  <a:lnTo>
                    <a:pt x="100" y="136"/>
                  </a:lnTo>
                  <a:lnTo>
                    <a:pt x="109" y="111"/>
                  </a:lnTo>
                  <a:lnTo>
                    <a:pt x="115" y="86"/>
                  </a:lnTo>
                  <a:lnTo>
                    <a:pt x="118" y="64"/>
                  </a:lnTo>
                  <a:lnTo>
                    <a:pt x="118" y="44"/>
                  </a:lnTo>
                  <a:lnTo>
                    <a:pt x="115" y="30"/>
                  </a:lnTo>
                  <a:lnTo>
                    <a:pt x="109" y="20"/>
                  </a:lnTo>
                  <a:lnTo>
                    <a:pt x="101" y="12"/>
                  </a:lnTo>
                  <a:lnTo>
                    <a:pt x="91" y="8"/>
                  </a:lnTo>
                  <a:lnTo>
                    <a:pt x="82" y="3"/>
                  </a:lnTo>
                  <a:lnTo>
                    <a:pt x="72" y="1"/>
                  </a:lnTo>
                  <a:lnTo>
                    <a:pt x="65" y="0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4" y="45"/>
                  </a:lnTo>
                  <a:lnTo>
                    <a:pt x="57" y="45"/>
                  </a:lnTo>
                  <a:close/>
                </a:path>
              </a:pathLst>
            </a:custGeom>
            <a:solidFill>
              <a:srgbClr val="91AD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4" name="Freeform 44"/>
            <p:cNvSpPr>
              <a:spLocks/>
            </p:cNvSpPr>
            <p:nvPr/>
          </p:nvSpPr>
          <p:spPr bwMode="auto">
            <a:xfrm>
              <a:off x="2349" y="3727"/>
              <a:ext cx="420" cy="272"/>
            </a:xfrm>
            <a:custGeom>
              <a:avLst/>
              <a:gdLst>
                <a:gd name="T0" fmla="*/ 24 w 838"/>
                <a:gd name="T1" fmla="*/ 270 h 543"/>
                <a:gd name="T2" fmla="*/ 18 w 838"/>
                <a:gd name="T3" fmla="*/ 272 h 543"/>
                <a:gd name="T4" fmla="*/ 12 w 838"/>
                <a:gd name="T5" fmla="*/ 271 h 543"/>
                <a:gd name="T6" fmla="*/ 7 w 838"/>
                <a:gd name="T7" fmla="*/ 269 h 543"/>
                <a:gd name="T8" fmla="*/ 2 w 838"/>
                <a:gd name="T9" fmla="*/ 264 h 543"/>
                <a:gd name="T10" fmla="*/ 2 w 838"/>
                <a:gd name="T11" fmla="*/ 264 h 543"/>
                <a:gd name="T12" fmla="*/ 0 w 838"/>
                <a:gd name="T13" fmla="*/ 258 h 543"/>
                <a:gd name="T14" fmla="*/ 0 w 838"/>
                <a:gd name="T15" fmla="*/ 252 h 543"/>
                <a:gd name="T16" fmla="*/ 2 w 838"/>
                <a:gd name="T17" fmla="*/ 247 h 543"/>
                <a:gd name="T18" fmla="*/ 7 w 838"/>
                <a:gd name="T19" fmla="*/ 242 h 543"/>
                <a:gd name="T20" fmla="*/ 396 w 838"/>
                <a:gd name="T21" fmla="*/ 2 h 543"/>
                <a:gd name="T22" fmla="*/ 402 w 838"/>
                <a:gd name="T23" fmla="*/ 0 h 543"/>
                <a:gd name="T24" fmla="*/ 408 w 838"/>
                <a:gd name="T25" fmla="*/ 0 h 543"/>
                <a:gd name="T26" fmla="*/ 413 w 838"/>
                <a:gd name="T27" fmla="*/ 3 h 543"/>
                <a:gd name="T28" fmla="*/ 418 w 838"/>
                <a:gd name="T29" fmla="*/ 8 h 543"/>
                <a:gd name="T30" fmla="*/ 418 w 838"/>
                <a:gd name="T31" fmla="*/ 8 h 543"/>
                <a:gd name="T32" fmla="*/ 420 w 838"/>
                <a:gd name="T33" fmla="*/ 14 h 543"/>
                <a:gd name="T34" fmla="*/ 420 w 838"/>
                <a:gd name="T35" fmla="*/ 20 h 543"/>
                <a:gd name="T36" fmla="*/ 417 w 838"/>
                <a:gd name="T37" fmla="*/ 25 h 543"/>
                <a:gd name="T38" fmla="*/ 412 w 838"/>
                <a:gd name="T39" fmla="*/ 30 h 543"/>
                <a:gd name="T40" fmla="*/ 24 w 838"/>
                <a:gd name="T41" fmla="*/ 270 h 5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38"/>
                <a:gd name="T64" fmla="*/ 0 h 543"/>
                <a:gd name="T65" fmla="*/ 838 w 838"/>
                <a:gd name="T66" fmla="*/ 543 h 54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38" h="543">
                  <a:moveTo>
                    <a:pt x="48" y="539"/>
                  </a:moveTo>
                  <a:lnTo>
                    <a:pt x="36" y="543"/>
                  </a:lnTo>
                  <a:lnTo>
                    <a:pt x="24" y="542"/>
                  </a:lnTo>
                  <a:lnTo>
                    <a:pt x="14" y="537"/>
                  </a:lnTo>
                  <a:lnTo>
                    <a:pt x="4" y="528"/>
                  </a:lnTo>
                  <a:lnTo>
                    <a:pt x="0" y="516"/>
                  </a:lnTo>
                  <a:lnTo>
                    <a:pt x="0" y="504"/>
                  </a:lnTo>
                  <a:lnTo>
                    <a:pt x="4" y="493"/>
                  </a:lnTo>
                  <a:lnTo>
                    <a:pt x="14" y="484"/>
                  </a:lnTo>
                  <a:lnTo>
                    <a:pt x="790" y="4"/>
                  </a:lnTo>
                  <a:lnTo>
                    <a:pt x="802" y="0"/>
                  </a:lnTo>
                  <a:lnTo>
                    <a:pt x="814" y="0"/>
                  </a:lnTo>
                  <a:lnTo>
                    <a:pt x="825" y="6"/>
                  </a:lnTo>
                  <a:lnTo>
                    <a:pt x="834" y="15"/>
                  </a:lnTo>
                  <a:lnTo>
                    <a:pt x="838" y="27"/>
                  </a:lnTo>
                  <a:lnTo>
                    <a:pt x="838" y="39"/>
                  </a:lnTo>
                  <a:lnTo>
                    <a:pt x="832" y="50"/>
                  </a:lnTo>
                  <a:lnTo>
                    <a:pt x="823" y="59"/>
                  </a:lnTo>
                  <a:lnTo>
                    <a:pt x="48" y="539"/>
                  </a:lnTo>
                  <a:close/>
                </a:path>
              </a:pathLst>
            </a:custGeom>
            <a:solidFill>
              <a:srgbClr val="A5D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5" name="Freeform 46"/>
            <p:cNvSpPr>
              <a:spLocks/>
            </p:cNvSpPr>
            <p:nvPr/>
          </p:nvSpPr>
          <p:spPr bwMode="auto">
            <a:xfrm>
              <a:off x="2834" y="3620"/>
              <a:ext cx="132" cy="132"/>
            </a:xfrm>
            <a:custGeom>
              <a:avLst/>
              <a:gdLst>
                <a:gd name="T0" fmla="*/ 66 w 265"/>
                <a:gd name="T1" fmla="*/ 132 h 264"/>
                <a:gd name="T2" fmla="*/ 80 w 265"/>
                <a:gd name="T3" fmla="*/ 131 h 264"/>
                <a:gd name="T4" fmla="*/ 92 w 265"/>
                <a:gd name="T5" fmla="*/ 126 h 264"/>
                <a:gd name="T6" fmla="*/ 103 w 265"/>
                <a:gd name="T7" fmla="*/ 120 h 264"/>
                <a:gd name="T8" fmla="*/ 113 w 265"/>
                <a:gd name="T9" fmla="*/ 112 h 264"/>
                <a:gd name="T10" fmla="*/ 121 w 265"/>
                <a:gd name="T11" fmla="*/ 103 h 264"/>
                <a:gd name="T12" fmla="*/ 127 w 265"/>
                <a:gd name="T13" fmla="*/ 91 h 264"/>
                <a:gd name="T14" fmla="*/ 130 w 265"/>
                <a:gd name="T15" fmla="*/ 79 h 264"/>
                <a:gd name="T16" fmla="*/ 132 w 265"/>
                <a:gd name="T17" fmla="*/ 66 h 264"/>
                <a:gd name="T18" fmla="*/ 130 w 265"/>
                <a:gd name="T19" fmla="*/ 52 h 264"/>
                <a:gd name="T20" fmla="*/ 127 w 265"/>
                <a:gd name="T21" fmla="*/ 40 h 264"/>
                <a:gd name="T22" fmla="*/ 121 w 265"/>
                <a:gd name="T23" fmla="*/ 29 h 264"/>
                <a:gd name="T24" fmla="*/ 113 w 265"/>
                <a:gd name="T25" fmla="*/ 19 h 264"/>
                <a:gd name="T26" fmla="*/ 103 w 265"/>
                <a:gd name="T27" fmla="*/ 11 h 264"/>
                <a:gd name="T28" fmla="*/ 92 w 265"/>
                <a:gd name="T29" fmla="*/ 5 h 264"/>
                <a:gd name="T30" fmla="*/ 80 w 265"/>
                <a:gd name="T31" fmla="*/ 1 h 264"/>
                <a:gd name="T32" fmla="*/ 66 w 265"/>
                <a:gd name="T33" fmla="*/ 0 h 264"/>
                <a:gd name="T34" fmla="*/ 53 w 265"/>
                <a:gd name="T35" fmla="*/ 1 h 264"/>
                <a:gd name="T36" fmla="*/ 40 w 265"/>
                <a:gd name="T37" fmla="*/ 5 h 264"/>
                <a:gd name="T38" fmla="*/ 29 w 265"/>
                <a:gd name="T39" fmla="*/ 11 h 264"/>
                <a:gd name="T40" fmla="*/ 19 w 265"/>
                <a:gd name="T41" fmla="*/ 19 h 264"/>
                <a:gd name="T42" fmla="*/ 11 w 265"/>
                <a:gd name="T43" fmla="*/ 29 h 264"/>
                <a:gd name="T44" fmla="*/ 5 w 265"/>
                <a:gd name="T45" fmla="*/ 40 h 264"/>
                <a:gd name="T46" fmla="*/ 1 w 265"/>
                <a:gd name="T47" fmla="*/ 52 h 264"/>
                <a:gd name="T48" fmla="*/ 0 w 265"/>
                <a:gd name="T49" fmla="*/ 66 h 264"/>
                <a:gd name="T50" fmla="*/ 1 w 265"/>
                <a:gd name="T51" fmla="*/ 79 h 264"/>
                <a:gd name="T52" fmla="*/ 5 w 265"/>
                <a:gd name="T53" fmla="*/ 91 h 264"/>
                <a:gd name="T54" fmla="*/ 11 w 265"/>
                <a:gd name="T55" fmla="*/ 103 h 264"/>
                <a:gd name="T56" fmla="*/ 19 w 265"/>
                <a:gd name="T57" fmla="*/ 112 h 264"/>
                <a:gd name="T58" fmla="*/ 29 w 265"/>
                <a:gd name="T59" fmla="*/ 120 h 264"/>
                <a:gd name="T60" fmla="*/ 40 w 265"/>
                <a:gd name="T61" fmla="*/ 126 h 264"/>
                <a:gd name="T62" fmla="*/ 53 w 265"/>
                <a:gd name="T63" fmla="*/ 131 h 264"/>
                <a:gd name="T64" fmla="*/ 66 w 265"/>
                <a:gd name="T65" fmla="*/ 132 h 2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65"/>
                <a:gd name="T100" fmla="*/ 0 h 264"/>
                <a:gd name="T101" fmla="*/ 265 w 265"/>
                <a:gd name="T102" fmla="*/ 264 h 26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65" h="264">
                  <a:moveTo>
                    <a:pt x="133" y="264"/>
                  </a:moveTo>
                  <a:lnTo>
                    <a:pt x="160" y="261"/>
                  </a:lnTo>
                  <a:lnTo>
                    <a:pt x="184" y="253"/>
                  </a:lnTo>
                  <a:lnTo>
                    <a:pt x="207" y="241"/>
                  </a:lnTo>
                  <a:lnTo>
                    <a:pt x="227" y="224"/>
                  </a:lnTo>
                  <a:lnTo>
                    <a:pt x="242" y="206"/>
                  </a:lnTo>
                  <a:lnTo>
                    <a:pt x="254" y="183"/>
                  </a:lnTo>
                  <a:lnTo>
                    <a:pt x="261" y="159"/>
                  </a:lnTo>
                  <a:lnTo>
                    <a:pt x="265" y="132"/>
                  </a:lnTo>
                  <a:lnTo>
                    <a:pt x="261" y="105"/>
                  </a:lnTo>
                  <a:lnTo>
                    <a:pt x="254" y="80"/>
                  </a:lnTo>
                  <a:lnTo>
                    <a:pt x="242" y="58"/>
                  </a:lnTo>
                  <a:lnTo>
                    <a:pt x="227" y="38"/>
                  </a:lnTo>
                  <a:lnTo>
                    <a:pt x="207" y="23"/>
                  </a:lnTo>
                  <a:lnTo>
                    <a:pt x="184" y="11"/>
                  </a:lnTo>
                  <a:lnTo>
                    <a:pt x="160" y="3"/>
                  </a:lnTo>
                  <a:lnTo>
                    <a:pt x="133" y="0"/>
                  </a:lnTo>
                  <a:lnTo>
                    <a:pt x="106" y="3"/>
                  </a:lnTo>
                  <a:lnTo>
                    <a:pt x="81" y="11"/>
                  </a:lnTo>
                  <a:lnTo>
                    <a:pt x="59" y="23"/>
                  </a:lnTo>
                  <a:lnTo>
                    <a:pt x="39" y="38"/>
                  </a:lnTo>
                  <a:lnTo>
                    <a:pt x="22" y="58"/>
                  </a:lnTo>
                  <a:lnTo>
                    <a:pt x="10" y="80"/>
                  </a:lnTo>
                  <a:lnTo>
                    <a:pt x="3" y="105"/>
                  </a:lnTo>
                  <a:lnTo>
                    <a:pt x="0" y="132"/>
                  </a:lnTo>
                  <a:lnTo>
                    <a:pt x="3" y="159"/>
                  </a:lnTo>
                  <a:lnTo>
                    <a:pt x="10" y="183"/>
                  </a:lnTo>
                  <a:lnTo>
                    <a:pt x="22" y="206"/>
                  </a:lnTo>
                  <a:lnTo>
                    <a:pt x="39" y="224"/>
                  </a:lnTo>
                  <a:lnTo>
                    <a:pt x="59" y="241"/>
                  </a:lnTo>
                  <a:lnTo>
                    <a:pt x="81" y="253"/>
                  </a:lnTo>
                  <a:lnTo>
                    <a:pt x="106" y="261"/>
                  </a:lnTo>
                  <a:lnTo>
                    <a:pt x="133" y="26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6" name="Freeform 47"/>
            <p:cNvSpPr>
              <a:spLocks/>
            </p:cNvSpPr>
            <p:nvPr/>
          </p:nvSpPr>
          <p:spPr bwMode="auto">
            <a:xfrm>
              <a:off x="2885" y="3232"/>
              <a:ext cx="600" cy="401"/>
            </a:xfrm>
            <a:custGeom>
              <a:avLst/>
              <a:gdLst>
                <a:gd name="T0" fmla="*/ 600 w 1198"/>
                <a:gd name="T1" fmla="*/ 86 h 801"/>
                <a:gd name="T2" fmla="*/ 599 w 1198"/>
                <a:gd name="T3" fmla="*/ 84 h 801"/>
                <a:gd name="T4" fmla="*/ 598 w 1198"/>
                <a:gd name="T5" fmla="*/ 81 h 801"/>
                <a:gd name="T6" fmla="*/ 595 w 1198"/>
                <a:gd name="T7" fmla="*/ 76 h 801"/>
                <a:gd name="T8" fmla="*/ 592 w 1198"/>
                <a:gd name="T9" fmla="*/ 70 h 801"/>
                <a:gd name="T10" fmla="*/ 588 w 1198"/>
                <a:gd name="T11" fmla="*/ 62 h 801"/>
                <a:gd name="T12" fmla="*/ 582 w 1198"/>
                <a:gd name="T13" fmla="*/ 54 h 801"/>
                <a:gd name="T14" fmla="*/ 575 w 1198"/>
                <a:gd name="T15" fmla="*/ 45 h 801"/>
                <a:gd name="T16" fmla="*/ 567 w 1198"/>
                <a:gd name="T17" fmla="*/ 36 h 801"/>
                <a:gd name="T18" fmla="*/ 558 w 1198"/>
                <a:gd name="T19" fmla="*/ 27 h 801"/>
                <a:gd name="T20" fmla="*/ 548 w 1198"/>
                <a:gd name="T21" fmla="*/ 20 h 801"/>
                <a:gd name="T22" fmla="*/ 537 w 1198"/>
                <a:gd name="T23" fmla="*/ 12 h 801"/>
                <a:gd name="T24" fmla="*/ 524 w 1198"/>
                <a:gd name="T25" fmla="*/ 7 h 801"/>
                <a:gd name="T26" fmla="*/ 511 w 1198"/>
                <a:gd name="T27" fmla="*/ 2 h 801"/>
                <a:gd name="T28" fmla="*/ 495 w 1198"/>
                <a:gd name="T29" fmla="*/ 0 h 801"/>
                <a:gd name="T30" fmla="*/ 479 w 1198"/>
                <a:gd name="T31" fmla="*/ 0 h 801"/>
                <a:gd name="T32" fmla="*/ 461 w 1198"/>
                <a:gd name="T33" fmla="*/ 3 h 801"/>
                <a:gd name="T34" fmla="*/ 443 w 1198"/>
                <a:gd name="T35" fmla="*/ 8 h 801"/>
                <a:gd name="T36" fmla="*/ 422 w 1198"/>
                <a:gd name="T37" fmla="*/ 14 h 801"/>
                <a:gd name="T38" fmla="*/ 399 w 1198"/>
                <a:gd name="T39" fmla="*/ 23 h 801"/>
                <a:gd name="T40" fmla="*/ 377 w 1198"/>
                <a:gd name="T41" fmla="*/ 31 h 801"/>
                <a:gd name="T42" fmla="*/ 352 w 1198"/>
                <a:gd name="T43" fmla="*/ 42 h 801"/>
                <a:gd name="T44" fmla="*/ 328 w 1198"/>
                <a:gd name="T45" fmla="*/ 52 h 801"/>
                <a:gd name="T46" fmla="*/ 303 w 1198"/>
                <a:gd name="T47" fmla="*/ 64 h 801"/>
                <a:gd name="T48" fmla="*/ 277 w 1198"/>
                <a:gd name="T49" fmla="*/ 77 h 801"/>
                <a:gd name="T50" fmla="*/ 252 w 1198"/>
                <a:gd name="T51" fmla="*/ 91 h 801"/>
                <a:gd name="T52" fmla="*/ 227 w 1198"/>
                <a:gd name="T53" fmla="*/ 105 h 801"/>
                <a:gd name="T54" fmla="*/ 203 w 1198"/>
                <a:gd name="T55" fmla="*/ 118 h 801"/>
                <a:gd name="T56" fmla="*/ 179 w 1198"/>
                <a:gd name="T57" fmla="*/ 133 h 801"/>
                <a:gd name="T58" fmla="*/ 157 w 1198"/>
                <a:gd name="T59" fmla="*/ 147 h 801"/>
                <a:gd name="T60" fmla="*/ 136 w 1198"/>
                <a:gd name="T61" fmla="*/ 161 h 801"/>
                <a:gd name="T62" fmla="*/ 117 w 1198"/>
                <a:gd name="T63" fmla="*/ 176 h 801"/>
                <a:gd name="T64" fmla="*/ 99 w 1198"/>
                <a:gd name="T65" fmla="*/ 190 h 801"/>
                <a:gd name="T66" fmla="*/ 68 w 1198"/>
                <a:gd name="T67" fmla="*/ 218 h 801"/>
                <a:gd name="T68" fmla="*/ 43 w 1198"/>
                <a:gd name="T69" fmla="*/ 246 h 801"/>
                <a:gd name="T70" fmla="*/ 24 w 1198"/>
                <a:gd name="T71" fmla="*/ 273 h 801"/>
                <a:gd name="T72" fmla="*/ 11 w 1198"/>
                <a:gd name="T73" fmla="*/ 298 h 801"/>
                <a:gd name="T74" fmla="*/ 2 w 1198"/>
                <a:gd name="T75" fmla="*/ 323 h 801"/>
                <a:gd name="T76" fmla="*/ 0 w 1198"/>
                <a:gd name="T77" fmla="*/ 346 h 801"/>
                <a:gd name="T78" fmla="*/ 2 w 1198"/>
                <a:gd name="T79" fmla="*/ 367 h 801"/>
                <a:gd name="T80" fmla="*/ 9 w 1198"/>
                <a:gd name="T81" fmla="*/ 385 h 801"/>
                <a:gd name="T82" fmla="*/ 13 w 1198"/>
                <a:gd name="T83" fmla="*/ 386 h 801"/>
                <a:gd name="T84" fmla="*/ 22 w 1198"/>
                <a:gd name="T85" fmla="*/ 388 h 801"/>
                <a:gd name="T86" fmla="*/ 35 w 1198"/>
                <a:gd name="T87" fmla="*/ 392 h 801"/>
                <a:gd name="T88" fmla="*/ 51 w 1198"/>
                <a:gd name="T89" fmla="*/ 395 h 801"/>
                <a:gd name="T90" fmla="*/ 68 w 1198"/>
                <a:gd name="T91" fmla="*/ 398 h 801"/>
                <a:gd name="T92" fmla="*/ 85 w 1198"/>
                <a:gd name="T93" fmla="*/ 400 h 801"/>
                <a:gd name="T94" fmla="*/ 100 w 1198"/>
                <a:gd name="T95" fmla="*/ 401 h 801"/>
                <a:gd name="T96" fmla="*/ 111 w 1198"/>
                <a:gd name="T97" fmla="*/ 399 h 801"/>
                <a:gd name="T98" fmla="*/ 600 w 1198"/>
                <a:gd name="T99" fmla="*/ 86 h 80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8"/>
                <a:gd name="T151" fmla="*/ 0 h 801"/>
                <a:gd name="T152" fmla="*/ 1198 w 1198"/>
                <a:gd name="T153" fmla="*/ 801 h 80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8" h="801">
                  <a:moveTo>
                    <a:pt x="1198" y="171"/>
                  </a:moveTo>
                  <a:lnTo>
                    <a:pt x="1197" y="168"/>
                  </a:lnTo>
                  <a:lnTo>
                    <a:pt x="1194" y="162"/>
                  </a:lnTo>
                  <a:lnTo>
                    <a:pt x="1189" y="151"/>
                  </a:lnTo>
                  <a:lnTo>
                    <a:pt x="1183" y="139"/>
                  </a:lnTo>
                  <a:lnTo>
                    <a:pt x="1174" y="124"/>
                  </a:lnTo>
                  <a:lnTo>
                    <a:pt x="1162" y="107"/>
                  </a:lnTo>
                  <a:lnTo>
                    <a:pt x="1148" y="89"/>
                  </a:lnTo>
                  <a:lnTo>
                    <a:pt x="1133" y="72"/>
                  </a:lnTo>
                  <a:lnTo>
                    <a:pt x="1115" y="54"/>
                  </a:lnTo>
                  <a:lnTo>
                    <a:pt x="1095" y="39"/>
                  </a:lnTo>
                  <a:lnTo>
                    <a:pt x="1073" y="24"/>
                  </a:lnTo>
                  <a:lnTo>
                    <a:pt x="1047" y="13"/>
                  </a:lnTo>
                  <a:lnTo>
                    <a:pt x="1020" y="4"/>
                  </a:lnTo>
                  <a:lnTo>
                    <a:pt x="989" y="0"/>
                  </a:lnTo>
                  <a:lnTo>
                    <a:pt x="956" y="0"/>
                  </a:lnTo>
                  <a:lnTo>
                    <a:pt x="921" y="6"/>
                  </a:lnTo>
                  <a:lnTo>
                    <a:pt x="884" y="16"/>
                  </a:lnTo>
                  <a:lnTo>
                    <a:pt x="843" y="28"/>
                  </a:lnTo>
                  <a:lnTo>
                    <a:pt x="797" y="45"/>
                  </a:lnTo>
                  <a:lnTo>
                    <a:pt x="752" y="62"/>
                  </a:lnTo>
                  <a:lnTo>
                    <a:pt x="703" y="83"/>
                  </a:lnTo>
                  <a:lnTo>
                    <a:pt x="655" y="104"/>
                  </a:lnTo>
                  <a:lnTo>
                    <a:pt x="605" y="128"/>
                  </a:lnTo>
                  <a:lnTo>
                    <a:pt x="554" y="154"/>
                  </a:lnTo>
                  <a:lnTo>
                    <a:pt x="504" y="181"/>
                  </a:lnTo>
                  <a:lnTo>
                    <a:pt x="454" y="209"/>
                  </a:lnTo>
                  <a:lnTo>
                    <a:pt x="405" y="236"/>
                  </a:lnTo>
                  <a:lnTo>
                    <a:pt x="358" y="265"/>
                  </a:lnTo>
                  <a:lnTo>
                    <a:pt x="314" y="293"/>
                  </a:lnTo>
                  <a:lnTo>
                    <a:pt x="272" y="322"/>
                  </a:lnTo>
                  <a:lnTo>
                    <a:pt x="233" y="351"/>
                  </a:lnTo>
                  <a:lnTo>
                    <a:pt x="198" y="380"/>
                  </a:lnTo>
                  <a:lnTo>
                    <a:pt x="136" y="436"/>
                  </a:lnTo>
                  <a:lnTo>
                    <a:pt x="86" y="492"/>
                  </a:lnTo>
                  <a:lnTo>
                    <a:pt x="48" y="545"/>
                  </a:lnTo>
                  <a:lnTo>
                    <a:pt x="21" y="596"/>
                  </a:lnTo>
                  <a:lnTo>
                    <a:pt x="4" y="646"/>
                  </a:lnTo>
                  <a:lnTo>
                    <a:pt x="0" y="692"/>
                  </a:lnTo>
                  <a:lnTo>
                    <a:pt x="3" y="733"/>
                  </a:lnTo>
                  <a:lnTo>
                    <a:pt x="18" y="769"/>
                  </a:lnTo>
                  <a:lnTo>
                    <a:pt x="25" y="771"/>
                  </a:lnTo>
                  <a:lnTo>
                    <a:pt x="43" y="775"/>
                  </a:lnTo>
                  <a:lnTo>
                    <a:pt x="69" y="783"/>
                  </a:lnTo>
                  <a:lnTo>
                    <a:pt x="102" y="789"/>
                  </a:lnTo>
                  <a:lnTo>
                    <a:pt x="136" y="795"/>
                  </a:lnTo>
                  <a:lnTo>
                    <a:pt x="169" y="799"/>
                  </a:lnTo>
                  <a:lnTo>
                    <a:pt x="199" y="801"/>
                  </a:lnTo>
                  <a:lnTo>
                    <a:pt x="221" y="798"/>
                  </a:lnTo>
                  <a:lnTo>
                    <a:pt x="1198" y="17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7" name="Freeform 48"/>
            <p:cNvSpPr>
              <a:spLocks/>
            </p:cNvSpPr>
            <p:nvPr/>
          </p:nvSpPr>
          <p:spPr bwMode="auto">
            <a:xfrm>
              <a:off x="2962" y="3314"/>
              <a:ext cx="493" cy="329"/>
            </a:xfrm>
            <a:custGeom>
              <a:avLst/>
              <a:gdLst>
                <a:gd name="T0" fmla="*/ 9 w 987"/>
                <a:gd name="T1" fmla="*/ 308 h 658"/>
                <a:gd name="T2" fmla="*/ 1 w 987"/>
                <a:gd name="T3" fmla="*/ 290 h 658"/>
                <a:gd name="T4" fmla="*/ 1 w 987"/>
                <a:gd name="T5" fmla="*/ 266 h 658"/>
                <a:gd name="T6" fmla="*/ 11 w 987"/>
                <a:gd name="T7" fmla="*/ 239 h 658"/>
                <a:gd name="T8" fmla="*/ 29 w 987"/>
                <a:gd name="T9" fmla="*/ 210 h 658"/>
                <a:gd name="T10" fmla="*/ 57 w 987"/>
                <a:gd name="T11" fmla="*/ 179 h 658"/>
                <a:gd name="T12" fmla="*/ 91 w 987"/>
                <a:gd name="T13" fmla="*/ 147 h 658"/>
                <a:gd name="T14" fmla="*/ 132 w 987"/>
                <a:gd name="T15" fmla="*/ 114 h 658"/>
                <a:gd name="T16" fmla="*/ 179 w 987"/>
                <a:gd name="T17" fmla="*/ 83 h 658"/>
                <a:gd name="T18" fmla="*/ 227 w 987"/>
                <a:gd name="T19" fmla="*/ 57 h 658"/>
                <a:gd name="T20" fmla="*/ 275 w 987"/>
                <a:gd name="T21" fmla="*/ 35 h 658"/>
                <a:gd name="T22" fmla="*/ 322 w 987"/>
                <a:gd name="T23" fmla="*/ 18 h 658"/>
                <a:gd name="T24" fmla="*/ 366 w 987"/>
                <a:gd name="T25" fmla="*/ 6 h 658"/>
                <a:gd name="T26" fmla="*/ 405 w 987"/>
                <a:gd name="T27" fmla="*/ 1 h 658"/>
                <a:gd name="T28" fmla="*/ 438 w 987"/>
                <a:gd name="T29" fmla="*/ 1 h 658"/>
                <a:gd name="T30" fmla="*/ 465 w 987"/>
                <a:gd name="T31" fmla="*/ 7 h 658"/>
                <a:gd name="T32" fmla="*/ 484 w 987"/>
                <a:gd name="T33" fmla="*/ 21 h 658"/>
                <a:gd name="T34" fmla="*/ 493 w 987"/>
                <a:gd name="T35" fmla="*/ 40 h 658"/>
                <a:gd name="T36" fmla="*/ 492 w 987"/>
                <a:gd name="T37" fmla="*/ 63 h 658"/>
                <a:gd name="T38" fmla="*/ 482 w 987"/>
                <a:gd name="T39" fmla="*/ 90 h 658"/>
                <a:gd name="T40" fmla="*/ 463 w 987"/>
                <a:gd name="T41" fmla="*/ 119 h 658"/>
                <a:gd name="T42" fmla="*/ 437 w 987"/>
                <a:gd name="T43" fmla="*/ 151 h 658"/>
                <a:gd name="T44" fmla="*/ 403 w 987"/>
                <a:gd name="T45" fmla="*/ 183 h 658"/>
                <a:gd name="T46" fmla="*/ 361 w 987"/>
                <a:gd name="T47" fmla="*/ 215 h 658"/>
                <a:gd name="T48" fmla="*/ 314 w 987"/>
                <a:gd name="T49" fmla="*/ 246 h 658"/>
                <a:gd name="T50" fmla="*/ 266 w 987"/>
                <a:gd name="T51" fmla="*/ 273 h 658"/>
                <a:gd name="T52" fmla="*/ 218 w 987"/>
                <a:gd name="T53" fmla="*/ 295 h 658"/>
                <a:gd name="T54" fmla="*/ 171 w 987"/>
                <a:gd name="T55" fmla="*/ 312 h 658"/>
                <a:gd name="T56" fmla="*/ 128 w 987"/>
                <a:gd name="T57" fmla="*/ 323 h 658"/>
                <a:gd name="T58" fmla="*/ 89 w 987"/>
                <a:gd name="T59" fmla="*/ 328 h 658"/>
                <a:gd name="T60" fmla="*/ 55 w 987"/>
                <a:gd name="T61" fmla="*/ 328 h 658"/>
                <a:gd name="T62" fmla="*/ 28 w 987"/>
                <a:gd name="T63" fmla="*/ 321 h 65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87"/>
                <a:gd name="T97" fmla="*/ 0 h 658"/>
                <a:gd name="T98" fmla="*/ 987 w 987"/>
                <a:gd name="T99" fmla="*/ 658 h 65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87" h="658">
                  <a:moveTo>
                    <a:pt x="35" y="630"/>
                  </a:moveTo>
                  <a:lnTo>
                    <a:pt x="19" y="615"/>
                  </a:lnTo>
                  <a:lnTo>
                    <a:pt x="8" y="598"/>
                  </a:lnTo>
                  <a:lnTo>
                    <a:pt x="2" y="579"/>
                  </a:lnTo>
                  <a:lnTo>
                    <a:pt x="0" y="556"/>
                  </a:lnTo>
                  <a:lnTo>
                    <a:pt x="3" y="532"/>
                  </a:lnTo>
                  <a:lnTo>
                    <a:pt x="11" y="506"/>
                  </a:lnTo>
                  <a:lnTo>
                    <a:pt x="23" y="479"/>
                  </a:lnTo>
                  <a:lnTo>
                    <a:pt x="40" y="450"/>
                  </a:lnTo>
                  <a:lnTo>
                    <a:pt x="59" y="420"/>
                  </a:lnTo>
                  <a:lnTo>
                    <a:pt x="85" y="389"/>
                  </a:lnTo>
                  <a:lnTo>
                    <a:pt x="114" y="358"/>
                  </a:lnTo>
                  <a:lnTo>
                    <a:pt x="146" y="326"/>
                  </a:lnTo>
                  <a:lnTo>
                    <a:pt x="182" y="294"/>
                  </a:lnTo>
                  <a:lnTo>
                    <a:pt x="221" y="261"/>
                  </a:lnTo>
                  <a:lnTo>
                    <a:pt x="264" y="229"/>
                  </a:lnTo>
                  <a:lnTo>
                    <a:pt x="309" y="197"/>
                  </a:lnTo>
                  <a:lnTo>
                    <a:pt x="358" y="167"/>
                  </a:lnTo>
                  <a:lnTo>
                    <a:pt x="406" y="140"/>
                  </a:lnTo>
                  <a:lnTo>
                    <a:pt x="455" y="114"/>
                  </a:lnTo>
                  <a:lnTo>
                    <a:pt x="503" y="90"/>
                  </a:lnTo>
                  <a:lnTo>
                    <a:pt x="551" y="70"/>
                  </a:lnTo>
                  <a:lnTo>
                    <a:pt x="598" y="52"/>
                  </a:lnTo>
                  <a:lnTo>
                    <a:pt x="644" y="35"/>
                  </a:lnTo>
                  <a:lnTo>
                    <a:pt x="688" y="23"/>
                  </a:lnTo>
                  <a:lnTo>
                    <a:pt x="732" y="12"/>
                  </a:lnTo>
                  <a:lnTo>
                    <a:pt x="771" y="5"/>
                  </a:lnTo>
                  <a:lnTo>
                    <a:pt x="810" y="2"/>
                  </a:lnTo>
                  <a:lnTo>
                    <a:pt x="845" y="0"/>
                  </a:lnTo>
                  <a:lnTo>
                    <a:pt x="877" y="2"/>
                  </a:lnTo>
                  <a:lnTo>
                    <a:pt x="906" y="8"/>
                  </a:lnTo>
                  <a:lnTo>
                    <a:pt x="931" y="15"/>
                  </a:lnTo>
                  <a:lnTo>
                    <a:pt x="953" y="27"/>
                  </a:lnTo>
                  <a:lnTo>
                    <a:pt x="969" y="43"/>
                  </a:lnTo>
                  <a:lnTo>
                    <a:pt x="980" y="61"/>
                  </a:lnTo>
                  <a:lnTo>
                    <a:pt x="986" y="80"/>
                  </a:lnTo>
                  <a:lnTo>
                    <a:pt x="987" y="103"/>
                  </a:lnTo>
                  <a:lnTo>
                    <a:pt x="984" y="127"/>
                  </a:lnTo>
                  <a:lnTo>
                    <a:pt x="977" y="153"/>
                  </a:lnTo>
                  <a:lnTo>
                    <a:pt x="965" y="180"/>
                  </a:lnTo>
                  <a:lnTo>
                    <a:pt x="948" y="209"/>
                  </a:lnTo>
                  <a:lnTo>
                    <a:pt x="927" y="239"/>
                  </a:lnTo>
                  <a:lnTo>
                    <a:pt x="903" y="271"/>
                  </a:lnTo>
                  <a:lnTo>
                    <a:pt x="874" y="302"/>
                  </a:lnTo>
                  <a:lnTo>
                    <a:pt x="842" y="333"/>
                  </a:lnTo>
                  <a:lnTo>
                    <a:pt x="806" y="367"/>
                  </a:lnTo>
                  <a:lnTo>
                    <a:pt x="766" y="399"/>
                  </a:lnTo>
                  <a:lnTo>
                    <a:pt x="722" y="430"/>
                  </a:lnTo>
                  <a:lnTo>
                    <a:pt x="677" y="462"/>
                  </a:lnTo>
                  <a:lnTo>
                    <a:pt x="629" y="492"/>
                  </a:lnTo>
                  <a:lnTo>
                    <a:pt x="580" y="520"/>
                  </a:lnTo>
                  <a:lnTo>
                    <a:pt x="532" y="545"/>
                  </a:lnTo>
                  <a:lnTo>
                    <a:pt x="483" y="568"/>
                  </a:lnTo>
                  <a:lnTo>
                    <a:pt x="436" y="589"/>
                  </a:lnTo>
                  <a:lnTo>
                    <a:pt x="389" y="608"/>
                  </a:lnTo>
                  <a:lnTo>
                    <a:pt x="343" y="623"/>
                  </a:lnTo>
                  <a:lnTo>
                    <a:pt x="299" y="635"/>
                  </a:lnTo>
                  <a:lnTo>
                    <a:pt x="256" y="645"/>
                  </a:lnTo>
                  <a:lnTo>
                    <a:pt x="215" y="653"/>
                  </a:lnTo>
                  <a:lnTo>
                    <a:pt x="178" y="656"/>
                  </a:lnTo>
                  <a:lnTo>
                    <a:pt x="143" y="658"/>
                  </a:lnTo>
                  <a:lnTo>
                    <a:pt x="111" y="656"/>
                  </a:lnTo>
                  <a:lnTo>
                    <a:pt x="82" y="650"/>
                  </a:lnTo>
                  <a:lnTo>
                    <a:pt x="56" y="642"/>
                  </a:lnTo>
                  <a:lnTo>
                    <a:pt x="35" y="630"/>
                  </a:lnTo>
                  <a:close/>
                </a:path>
              </a:pathLst>
            </a:custGeom>
            <a:solidFill>
              <a:srgbClr val="7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8" name="Freeform 49"/>
            <p:cNvSpPr>
              <a:spLocks/>
            </p:cNvSpPr>
            <p:nvPr/>
          </p:nvSpPr>
          <p:spPr bwMode="auto">
            <a:xfrm>
              <a:off x="2894" y="3292"/>
              <a:ext cx="643" cy="455"/>
            </a:xfrm>
            <a:custGeom>
              <a:avLst/>
              <a:gdLst>
                <a:gd name="T0" fmla="*/ 564 w 1285"/>
                <a:gd name="T1" fmla="*/ 2 h 909"/>
                <a:gd name="T2" fmla="*/ 560 w 1285"/>
                <a:gd name="T3" fmla="*/ 14 h 909"/>
                <a:gd name="T4" fmla="*/ 551 w 1285"/>
                <a:gd name="T5" fmla="*/ 35 h 909"/>
                <a:gd name="T6" fmla="*/ 536 w 1285"/>
                <a:gd name="T7" fmla="*/ 65 h 909"/>
                <a:gd name="T8" fmla="*/ 512 w 1285"/>
                <a:gd name="T9" fmla="*/ 100 h 909"/>
                <a:gd name="T10" fmla="*/ 480 w 1285"/>
                <a:gd name="T11" fmla="*/ 138 h 909"/>
                <a:gd name="T12" fmla="*/ 438 w 1285"/>
                <a:gd name="T13" fmla="*/ 178 h 909"/>
                <a:gd name="T14" fmla="*/ 383 w 1285"/>
                <a:gd name="T15" fmla="*/ 217 h 909"/>
                <a:gd name="T16" fmla="*/ 349 w 1285"/>
                <a:gd name="T17" fmla="*/ 237 h 909"/>
                <a:gd name="T18" fmla="*/ 329 w 1285"/>
                <a:gd name="T19" fmla="*/ 250 h 909"/>
                <a:gd name="T20" fmla="*/ 295 w 1285"/>
                <a:gd name="T21" fmla="*/ 270 h 909"/>
                <a:gd name="T22" fmla="*/ 248 w 1285"/>
                <a:gd name="T23" fmla="*/ 293 h 909"/>
                <a:gd name="T24" fmla="*/ 194 w 1285"/>
                <a:gd name="T25" fmla="*/ 316 h 909"/>
                <a:gd name="T26" fmla="*/ 136 w 1285"/>
                <a:gd name="T27" fmla="*/ 333 h 909"/>
                <a:gd name="T28" fmla="*/ 78 w 1285"/>
                <a:gd name="T29" fmla="*/ 340 h 909"/>
                <a:gd name="T30" fmla="*/ 24 w 1285"/>
                <a:gd name="T31" fmla="*/ 332 h 909"/>
                <a:gd name="T32" fmla="*/ 86 w 1285"/>
                <a:gd name="T33" fmla="*/ 452 h 909"/>
                <a:gd name="T34" fmla="*/ 92 w 1285"/>
                <a:gd name="T35" fmla="*/ 452 h 909"/>
                <a:gd name="T36" fmla="*/ 106 w 1285"/>
                <a:gd name="T37" fmla="*/ 454 h 909"/>
                <a:gd name="T38" fmla="*/ 129 w 1285"/>
                <a:gd name="T39" fmla="*/ 455 h 909"/>
                <a:gd name="T40" fmla="*/ 159 w 1285"/>
                <a:gd name="T41" fmla="*/ 454 h 909"/>
                <a:gd name="T42" fmla="*/ 194 w 1285"/>
                <a:gd name="T43" fmla="*/ 451 h 909"/>
                <a:gd name="T44" fmla="*/ 234 w 1285"/>
                <a:gd name="T45" fmla="*/ 444 h 909"/>
                <a:gd name="T46" fmla="*/ 276 w 1285"/>
                <a:gd name="T47" fmla="*/ 432 h 909"/>
                <a:gd name="T48" fmla="*/ 321 w 1285"/>
                <a:gd name="T49" fmla="*/ 415 h 909"/>
                <a:gd name="T50" fmla="*/ 366 w 1285"/>
                <a:gd name="T51" fmla="*/ 392 h 909"/>
                <a:gd name="T52" fmla="*/ 413 w 1285"/>
                <a:gd name="T53" fmla="*/ 365 h 909"/>
                <a:gd name="T54" fmla="*/ 456 w 1285"/>
                <a:gd name="T55" fmla="*/ 337 h 909"/>
                <a:gd name="T56" fmla="*/ 497 w 1285"/>
                <a:gd name="T57" fmla="*/ 309 h 909"/>
                <a:gd name="T58" fmla="*/ 534 w 1285"/>
                <a:gd name="T59" fmla="*/ 281 h 909"/>
                <a:gd name="T60" fmla="*/ 564 w 1285"/>
                <a:gd name="T61" fmla="*/ 256 h 909"/>
                <a:gd name="T62" fmla="*/ 586 w 1285"/>
                <a:gd name="T63" fmla="*/ 234 h 909"/>
                <a:gd name="T64" fmla="*/ 598 w 1285"/>
                <a:gd name="T65" fmla="*/ 217 h 909"/>
                <a:gd name="T66" fmla="*/ 606 w 1285"/>
                <a:gd name="T67" fmla="*/ 203 h 909"/>
                <a:gd name="T68" fmla="*/ 623 w 1285"/>
                <a:gd name="T69" fmla="*/ 171 h 909"/>
                <a:gd name="T70" fmla="*/ 639 w 1285"/>
                <a:gd name="T71" fmla="*/ 133 h 909"/>
                <a:gd name="T72" fmla="*/ 643 w 1285"/>
                <a:gd name="T73" fmla="*/ 105 h 90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85"/>
                <a:gd name="T112" fmla="*/ 0 h 909"/>
                <a:gd name="T113" fmla="*/ 1285 w 1285"/>
                <a:gd name="T114" fmla="*/ 909 h 90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85" h="909">
                  <a:moveTo>
                    <a:pt x="1129" y="0"/>
                  </a:moveTo>
                  <a:lnTo>
                    <a:pt x="1127" y="3"/>
                  </a:lnTo>
                  <a:lnTo>
                    <a:pt x="1126" y="12"/>
                  </a:lnTo>
                  <a:lnTo>
                    <a:pt x="1120" y="28"/>
                  </a:lnTo>
                  <a:lnTo>
                    <a:pt x="1112" y="46"/>
                  </a:lnTo>
                  <a:lnTo>
                    <a:pt x="1102" y="70"/>
                  </a:lnTo>
                  <a:lnTo>
                    <a:pt x="1088" y="97"/>
                  </a:lnTo>
                  <a:lnTo>
                    <a:pt x="1071" y="129"/>
                  </a:lnTo>
                  <a:lnTo>
                    <a:pt x="1050" y="162"/>
                  </a:lnTo>
                  <a:lnTo>
                    <a:pt x="1024" y="199"/>
                  </a:lnTo>
                  <a:lnTo>
                    <a:pt x="994" y="237"/>
                  </a:lnTo>
                  <a:lnTo>
                    <a:pt x="959" y="276"/>
                  </a:lnTo>
                  <a:lnTo>
                    <a:pt x="920" y="315"/>
                  </a:lnTo>
                  <a:lnTo>
                    <a:pt x="875" y="355"/>
                  </a:lnTo>
                  <a:lnTo>
                    <a:pt x="823" y="396"/>
                  </a:lnTo>
                  <a:lnTo>
                    <a:pt x="766" y="433"/>
                  </a:lnTo>
                  <a:lnTo>
                    <a:pt x="702" y="471"/>
                  </a:lnTo>
                  <a:lnTo>
                    <a:pt x="698" y="474"/>
                  </a:lnTo>
                  <a:lnTo>
                    <a:pt x="682" y="485"/>
                  </a:lnTo>
                  <a:lnTo>
                    <a:pt x="658" y="499"/>
                  </a:lnTo>
                  <a:lnTo>
                    <a:pt x="626" y="518"/>
                  </a:lnTo>
                  <a:lnTo>
                    <a:pt x="589" y="539"/>
                  </a:lnTo>
                  <a:lnTo>
                    <a:pt x="545" y="562"/>
                  </a:lnTo>
                  <a:lnTo>
                    <a:pt x="496" y="586"/>
                  </a:lnTo>
                  <a:lnTo>
                    <a:pt x="443" y="609"/>
                  </a:lnTo>
                  <a:lnTo>
                    <a:pt x="387" y="632"/>
                  </a:lnTo>
                  <a:lnTo>
                    <a:pt x="330" y="650"/>
                  </a:lnTo>
                  <a:lnTo>
                    <a:pt x="272" y="665"/>
                  </a:lnTo>
                  <a:lnTo>
                    <a:pt x="213" y="676"/>
                  </a:lnTo>
                  <a:lnTo>
                    <a:pt x="156" y="679"/>
                  </a:lnTo>
                  <a:lnTo>
                    <a:pt x="101" y="676"/>
                  </a:lnTo>
                  <a:lnTo>
                    <a:pt x="48" y="664"/>
                  </a:lnTo>
                  <a:lnTo>
                    <a:pt x="0" y="642"/>
                  </a:lnTo>
                  <a:lnTo>
                    <a:pt x="172" y="903"/>
                  </a:lnTo>
                  <a:lnTo>
                    <a:pt x="175" y="903"/>
                  </a:lnTo>
                  <a:lnTo>
                    <a:pt x="183" y="904"/>
                  </a:lnTo>
                  <a:lnTo>
                    <a:pt x="195" y="906"/>
                  </a:lnTo>
                  <a:lnTo>
                    <a:pt x="212" y="908"/>
                  </a:lnTo>
                  <a:lnTo>
                    <a:pt x="233" y="909"/>
                  </a:lnTo>
                  <a:lnTo>
                    <a:pt x="257" y="909"/>
                  </a:lnTo>
                  <a:lnTo>
                    <a:pt x="286" y="909"/>
                  </a:lnTo>
                  <a:lnTo>
                    <a:pt x="318" y="908"/>
                  </a:lnTo>
                  <a:lnTo>
                    <a:pt x="351" y="906"/>
                  </a:lnTo>
                  <a:lnTo>
                    <a:pt x="387" y="901"/>
                  </a:lnTo>
                  <a:lnTo>
                    <a:pt x="427" y="895"/>
                  </a:lnTo>
                  <a:lnTo>
                    <a:pt x="467" y="888"/>
                  </a:lnTo>
                  <a:lnTo>
                    <a:pt x="510" y="877"/>
                  </a:lnTo>
                  <a:lnTo>
                    <a:pt x="552" y="864"/>
                  </a:lnTo>
                  <a:lnTo>
                    <a:pt x="596" y="848"/>
                  </a:lnTo>
                  <a:lnTo>
                    <a:pt x="641" y="829"/>
                  </a:lnTo>
                  <a:lnTo>
                    <a:pt x="687" y="806"/>
                  </a:lnTo>
                  <a:lnTo>
                    <a:pt x="732" y="783"/>
                  </a:lnTo>
                  <a:lnTo>
                    <a:pt x="779" y="758"/>
                  </a:lnTo>
                  <a:lnTo>
                    <a:pt x="825" y="730"/>
                  </a:lnTo>
                  <a:lnTo>
                    <a:pt x="869" y="703"/>
                  </a:lnTo>
                  <a:lnTo>
                    <a:pt x="912" y="674"/>
                  </a:lnTo>
                  <a:lnTo>
                    <a:pt x="955" y="645"/>
                  </a:lnTo>
                  <a:lnTo>
                    <a:pt x="994" y="617"/>
                  </a:lnTo>
                  <a:lnTo>
                    <a:pt x="1032" y="589"/>
                  </a:lnTo>
                  <a:lnTo>
                    <a:pt x="1067" y="562"/>
                  </a:lnTo>
                  <a:lnTo>
                    <a:pt x="1099" y="536"/>
                  </a:lnTo>
                  <a:lnTo>
                    <a:pt x="1127" y="511"/>
                  </a:lnTo>
                  <a:lnTo>
                    <a:pt x="1152" y="488"/>
                  </a:lnTo>
                  <a:lnTo>
                    <a:pt x="1171" y="468"/>
                  </a:lnTo>
                  <a:lnTo>
                    <a:pt x="1186" y="449"/>
                  </a:lnTo>
                  <a:lnTo>
                    <a:pt x="1195" y="433"/>
                  </a:lnTo>
                  <a:lnTo>
                    <a:pt x="1200" y="426"/>
                  </a:lnTo>
                  <a:lnTo>
                    <a:pt x="1212" y="406"/>
                  </a:lnTo>
                  <a:lnTo>
                    <a:pt x="1227" y="376"/>
                  </a:lnTo>
                  <a:lnTo>
                    <a:pt x="1245" y="341"/>
                  </a:lnTo>
                  <a:lnTo>
                    <a:pt x="1264" y="303"/>
                  </a:lnTo>
                  <a:lnTo>
                    <a:pt x="1277" y="265"/>
                  </a:lnTo>
                  <a:lnTo>
                    <a:pt x="1285" y="233"/>
                  </a:lnTo>
                  <a:lnTo>
                    <a:pt x="1285" y="209"/>
                  </a:lnTo>
                  <a:lnTo>
                    <a:pt x="1129" y="0"/>
                  </a:lnTo>
                  <a:close/>
                </a:path>
              </a:pathLst>
            </a:custGeom>
            <a:solidFill>
              <a:srgbClr val="CC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9" name="Freeform 50"/>
            <p:cNvSpPr>
              <a:spLocks/>
            </p:cNvSpPr>
            <p:nvPr/>
          </p:nvSpPr>
          <p:spPr bwMode="auto">
            <a:xfrm>
              <a:off x="2909" y="3617"/>
              <a:ext cx="452" cy="131"/>
            </a:xfrm>
            <a:custGeom>
              <a:avLst/>
              <a:gdLst>
                <a:gd name="T0" fmla="*/ 0 w 904"/>
                <a:gd name="T1" fmla="*/ 7 h 262"/>
                <a:gd name="T2" fmla="*/ 60 w 904"/>
                <a:gd name="T3" fmla="*/ 123 h 262"/>
                <a:gd name="T4" fmla="*/ 61 w 904"/>
                <a:gd name="T5" fmla="*/ 124 h 262"/>
                <a:gd name="T6" fmla="*/ 67 w 904"/>
                <a:gd name="T7" fmla="*/ 125 h 262"/>
                <a:gd name="T8" fmla="*/ 74 w 904"/>
                <a:gd name="T9" fmla="*/ 127 h 262"/>
                <a:gd name="T10" fmla="*/ 86 w 904"/>
                <a:gd name="T11" fmla="*/ 129 h 262"/>
                <a:gd name="T12" fmla="*/ 100 w 904"/>
                <a:gd name="T13" fmla="*/ 131 h 262"/>
                <a:gd name="T14" fmla="*/ 118 w 904"/>
                <a:gd name="T15" fmla="*/ 131 h 262"/>
                <a:gd name="T16" fmla="*/ 139 w 904"/>
                <a:gd name="T17" fmla="*/ 131 h 262"/>
                <a:gd name="T18" fmla="*/ 162 w 904"/>
                <a:gd name="T19" fmla="*/ 127 h 262"/>
                <a:gd name="T20" fmla="*/ 189 w 904"/>
                <a:gd name="T21" fmla="*/ 123 h 262"/>
                <a:gd name="T22" fmla="*/ 218 w 904"/>
                <a:gd name="T23" fmla="*/ 116 h 262"/>
                <a:gd name="T24" fmla="*/ 249 w 904"/>
                <a:gd name="T25" fmla="*/ 107 h 262"/>
                <a:gd name="T26" fmla="*/ 285 w 904"/>
                <a:gd name="T27" fmla="*/ 93 h 262"/>
                <a:gd name="T28" fmla="*/ 323 w 904"/>
                <a:gd name="T29" fmla="*/ 76 h 262"/>
                <a:gd name="T30" fmla="*/ 364 w 904"/>
                <a:gd name="T31" fmla="*/ 56 h 262"/>
                <a:gd name="T32" fmla="*/ 407 w 904"/>
                <a:gd name="T33" fmla="*/ 30 h 262"/>
                <a:gd name="T34" fmla="*/ 452 w 904"/>
                <a:gd name="T35" fmla="*/ 0 h 262"/>
                <a:gd name="T36" fmla="*/ 450 w 904"/>
                <a:gd name="T37" fmla="*/ 1 h 262"/>
                <a:gd name="T38" fmla="*/ 443 w 904"/>
                <a:gd name="T39" fmla="*/ 1 h 262"/>
                <a:gd name="T40" fmla="*/ 433 w 904"/>
                <a:gd name="T41" fmla="*/ 3 h 262"/>
                <a:gd name="T42" fmla="*/ 420 w 904"/>
                <a:gd name="T43" fmla="*/ 5 h 262"/>
                <a:gd name="T44" fmla="*/ 403 w 904"/>
                <a:gd name="T45" fmla="*/ 7 h 262"/>
                <a:gd name="T46" fmla="*/ 384 w 904"/>
                <a:gd name="T47" fmla="*/ 10 h 262"/>
                <a:gd name="T48" fmla="*/ 364 w 904"/>
                <a:gd name="T49" fmla="*/ 12 h 262"/>
                <a:gd name="T50" fmla="*/ 342 w 904"/>
                <a:gd name="T51" fmla="*/ 14 h 262"/>
                <a:gd name="T52" fmla="*/ 318 w 904"/>
                <a:gd name="T53" fmla="*/ 16 h 262"/>
                <a:gd name="T54" fmla="*/ 295 w 904"/>
                <a:gd name="T55" fmla="*/ 17 h 262"/>
                <a:gd name="T56" fmla="*/ 271 w 904"/>
                <a:gd name="T57" fmla="*/ 17 h 262"/>
                <a:gd name="T58" fmla="*/ 248 w 904"/>
                <a:gd name="T59" fmla="*/ 16 h 262"/>
                <a:gd name="T60" fmla="*/ 226 w 904"/>
                <a:gd name="T61" fmla="*/ 15 h 262"/>
                <a:gd name="T62" fmla="*/ 206 w 904"/>
                <a:gd name="T63" fmla="*/ 13 h 262"/>
                <a:gd name="T64" fmla="*/ 188 w 904"/>
                <a:gd name="T65" fmla="*/ 8 h 262"/>
                <a:gd name="T66" fmla="*/ 172 w 904"/>
                <a:gd name="T67" fmla="*/ 3 h 262"/>
                <a:gd name="T68" fmla="*/ 171 w 904"/>
                <a:gd name="T69" fmla="*/ 4 h 262"/>
                <a:gd name="T70" fmla="*/ 166 w 904"/>
                <a:gd name="T71" fmla="*/ 4 h 262"/>
                <a:gd name="T72" fmla="*/ 159 w 904"/>
                <a:gd name="T73" fmla="*/ 7 h 262"/>
                <a:gd name="T74" fmla="*/ 151 w 904"/>
                <a:gd name="T75" fmla="*/ 9 h 262"/>
                <a:gd name="T76" fmla="*/ 139 w 904"/>
                <a:gd name="T77" fmla="*/ 11 h 262"/>
                <a:gd name="T78" fmla="*/ 127 w 904"/>
                <a:gd name="T79" fmla="*/ 14 h 262"/>
                <a:gd name="T80" fmla="*/ 114 w 904"/>
                <a:gd name="T81" fmla="*/ 16 h 262"/>
                <a:gd name="T82" fmla="*/ 100 w 904"/>
                <a:gd name="T83" fmla="*/ 19 h 262"/>
                <a:gd name="T84" fmla="*/ 86 w 904"/>
                <a:gd name="T85" fmla="*/ 21 h 262"/>
                <a:gd name="T86" fmla="*/ 71 w 904"/>
                <a:gd name="T87" fmla="*/ 22 h 262"/>
                <a:gd name="T88" fmla="*/ 57 w 904"/>
                <a:gd name="T89" fmla="*/ 22 h 262"/>
                <a:gd name="T90" fmla="*/ 43 w 904"/>
                <a:gd name="T91" fmla="*/ 22 h 262"/>
                <a:gd name="T92" fmla="*/ 30 w 904"/>
                <a:gd name="T93" fmla="*/ 20 h 262"/>
                <a:gd name="T94" fmla="*/ 18 w 904"/>
                <a:gd name="T95" fmla="*/ 17 h 262"/>
                <a:gd name="T96" fmla="*/ 9 w 904"/>
                <a:gd name="T97" fmla="*/ 13 h 262"/>
                <a:gd name="T98" fmla="*/ 0 w 904"/>
                <a:gd name="T99" fmla="*/ 7 h 2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04"/>
                <a:gd name="T151" fmla="*/ 0 h 262"/>
                <a:gd name="T152" fmla="*/ 904 w 904"/>
                <a:gd name="T153" fmla="*/ 262 h 26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04" h="262">
                  <a:moveTo>
                    <a:pt x="0" y="14"/>
                  </a:moveTo>
                  <a:lnTo>
                    <a:pt x="120" y="247"/>
                  </a:lnTo>
                  <a:lnTo>
                    <a:pt x="123" y="248"/>
                  </a:lnTo>
                  <a:lnTo>
                    <a:pt x="133" y="251"/>
                  </a:lnTo>
                  <a:lnTo>
                    <a:pt x="148" y="254"/>
                  </a:lnTo>
                  <a:lnTo>
                    <a:pt x="171" y="258"/>
                  </a:lnTo>
                  <a:lnTo>
                    <a:pt x="200" y="261"/>
                  </a:lnTo>
                  <a:lnTo>
                    <a:pt x="236" y="262"/>
                  </a:lnTo>
                  <a:lnTo>
                    <a:pt x="277" y="261"/>
                  </a:lnTo>
                  <a:lnTo>
                    <a:pt x="324" y="254"/>
                  </a:lnTo>
                  <a:lnTo>
                    <a:pt x="377" y="247"/>
                  </a:lnTo>
                  <a:lnTo>
                    <a:pt x="436" y="233"/>
                  </a:lnTo>
                  <a:lnTo>
                    <a:pt x="499" y="214"/>
                  </a:lnTo>
                  <a:lnTo>
                    <a:pt x="569" y="186"/>
                  </a:lnTo>
                  <a:lnTo>
                    <a:pt x="645" y="153"/>
                  </a:lnTo>
                  <a:lnTo>
                    <a:pt x="727" y="112"/>
                  </a:lnTo>
                  <a:lnTo>
                    <a:pt x="813" y="61"/>
                  </a:lnTo>
                  <a:lnTo>
                    <a:pt x="904" y="0"/>
                  </a:lnTo>
                  <a:lnTo>
                    <a:pt x="899" y="2"/>
                  </a:lnTo>
                  <a:lnTo>
                    <a:pt x="885" y="3"/>
                  </a:lnTo>
                  <a:lnTo>
                    <a:pt x="866" y="6"/>
                  </a:lnTo>
                  <a:lnTo>
                    <a:pt x="839" y="11"/>
                  </a:lnTo>
                  <a:lnTo>
                    <a:pt x="805" y="15"/>
                  </a:lnTo>
                  <a:lnTo>
                    <a:pt x="767" y="20"/>
                  </a:lnTo>
                  <a:lnTo>
                    <a:pt x="727" y="24"/>
                  </a:lnTo>
                  <a:lnTo>
                    <a:pt x="683" y="29"/>
                  </a:lnTo>
                  <a:lnTo>
                    <a:pt x="636" y="32"/>
                  </a:lnTo>
                  <a:lnTo>
                    <a:pt x="589" y="35"/>
                  </a:lnTo>
                  <a:lnTo>
                    <a:pt x="542" y="35"/>
                  </a:lnTo>
                  <a:lnTo>
                    <a:pt x="496" y="33"/>
                  </a:lnTo>
                  <a:lnTo>
                    <a:pt x="453" y="30"/>
                  </a:lnTo>
                  <a:lnTo>
                    <a:pt x="412" y="26"/>
                  </a:lnTo>
                  <a:lnTo>
                    <a:pt x="375" y="17"/>
                  </a:lnTo>
                  <a:lnTo>
                    <a:pt x="344" y="6"/>
                  </a:lnTo>
                  <a:lnTo>
                    <a:pt x="341" y="8"/>
                  </a:lnTo>
                  <a:lnTo>
                    <a:pt x="331" y="9"/>
                  </a:lnTo>
                  <a:lnTo>
                    <a:pt x="318" y="14"/>
                  </a:lnTo>
                  <a:lnTo>
                    <a:pt x="301" y="18"/>
                  </a:lnTo>
                  <a:lnTo>
                    <a:pt x="278" y="23"/>
                  </a:lnTo>
                  <a:lnTo>
                    <a:pt x="254" y="29"/>
                  </a:lnTo>
                  <a:lnTo>
                    <a:pt x="229" y="33"/>
                  </a:lnTo>
                  <a:lnTo>
                    <a:pt x="200" y="38"/>
                  </a:lnTo>
                  <a:lnTo>
                    <a:pt x="171" y="42"/>
                  </a:lnTo>
                  <a:lnTo>
                    <a:pt x="142" y="44"/>
                  </a:lnTo>
                  <a:lnTo>
                    <a:pt x="114" y="45"/>
                  </a:lnTo>
                  <a:lnTo>
                    <a:pt x="86" y="44"/>
                  </a:lnTo>
                  <a:lnTo>
                    <a:pt x="61" y="41"/>
                  </a:lnTo>
                  <a:lnTo>
                    <a:pt x="36" y="35"/>
                  </a:lnTo>
                  <a:lnTo>
                    <a:pt x="17" y="2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0" name="Freeform 52"/>
            <p:cNvSpPr>
              <a:spLocks/>
            </p:cNvSpPr>
            <p:nvPr/>
          </p:nvSpPr>
          <p:spPr bwMode="auto">
            <a:xfrm>
              <a:off x="2866" y="3656"/>
              <a:ext cx="42" cy="41"/>
            </a:xfrm>
            <a:custGeom>
              <a:avLst/>
              <a:gdLst>
                <a:gd name="T0" fmla="*/ 21 w 83"/>
                <a:gd name="T1" fmla="*/ 41 h 84"/>
                <a:gd name="T2" fmla="*/ 30 w 83"/>
                <a:gd name="T3" fmla="*/ 40 h 84"/>
                <a:gd name="T4" fmla="*/ 36 w 83"/>
                <a:gd name="T5" fmla="*/ 35 h 84"/>
                <a:gd name="T6" fmla="*/ 40 w 83"/>
                <a:gd name="T7" fmla="*/ 29 h 84"/>
                <a:gd name="T8" fmla="*/ 42 w 83"/>
                <a:gd name="T9" fmla="*/ 21 h 84"/>
                <a:gd name="T10" fmla="*/ 40 w 83"/>
                <a:gd name="T11" fmla="*/ 13 h 84"/>
                <a:gd name="T12" fmla="*/ 36 w 83"/>
                <a:gd name="T13" fmla="*/ 6 h 84"/>
                <a:gd name="T14" fmla="*/ 30 w 83"/>
                <a:gd name="T15" fmla="*/ 1 h 84"/>
                <a:gd name="T16" fmla="*/ 21 w 83"/>
                <a:gd name="T17" fmla="*/ 0 h 84"/>
                <a:gd name="T18" fmla="*/ 13 w 83"/>
                <a:gd name="T19" fmla="*/ 1 h 84"/>
                <a:gd name="T20" fmla="*/ 6 w 83"/>
                <a:gd name="T21" fmla="*/ 6 h 84"/>
                <a:gd name="T22" fmla="*/ 2 w 83"/>
                <a:gd name="T23" fmla="*/ 13 h 84"/>
                <a:gd name="T24" fmla="*/ 0 w 83"/>
                <a:gd name="T25" fmla="*/ 21 h 84"/>
                <a:gd name="T26" fmla="*/ 2 w 83"/>
                <a:gd name="T27" fmla="*/ 29 h 84"/>
                <a:gd name="T28" fmla="*/ 6 w 83"/>
                <a:gd name="T29" fmla="*/ 35 h 84"/>
                <a:gd name="T30" fmla="*/ 13 w 83"/>
                <a:gd name="T31" fmla="*/ 40 h 84"/>
                <a:gd name="T32" fmla="*/ 21 w 83"/>
                <a:gd name="T33" fmla="*/ 41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84"/>
                <a:gd name="T53" fmla="*/ 83 w 83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84">
                  <a:moveTo>
                    <a:pt x="42" y="84"/>
                  </a:moveTo>
                  <a:lnTo>
                    <a:pt x="59" y="81"/>
                  </a:lnTo>
                  <a:lnTo>
                    <a:pt x="71" y="71"/>
                  </a:lnTo>
                  <a:lnTo>
                    <a:pt x="80" y="59"/>
                  </a:lnTo>
                  <a:lnTo>
                    <a:pt x="83" y="43"/>
                  </a:lnTo>
                  <a:lnTo>
                    <a:pt x="80" y="26"/>
                  </a:lnTo>
                  <a:lnTo>
                    <a:pt x="71" y="12"/>
                  </a:lnTo>
                  <a:lnTo>
                    <a:pt x="59" y="3"/>
                  </a:lnTo>
                  <a:lnTo>
                    <a:pt x="42" y="0"/>
                  </a:lnTo>
                  <a:lnTo>
                    <a:pt x="25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3"/>
                  </a:lnTo>
                  <a:lnTo>
                    <a:pt x="3" y="59"/>
                  </a:lnTo>
                  <a:lnTo>
                    <a:pt x="12" y="71"/>
                  </a:lnTo>
                  <a:lnTo>
                    <a:pt x="25" y="81"/>
                  </a:lnTo>
                  <a:lnTo>
                    <a:pt x="42" y="84"/>
                  </a:lnTo>
                  <a:close/>
                </a:path>
              </a:pathLst>
            </a:custGeom>
            <a:solidFill>
              <a:srgbClr val="F9DD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1" name="Freeform 53"/>
            <p:cNvSpPr>
              <a:spLocks/>
            </p:cNvSpPr>
            <p:nvPr/>
          </p:nvSpPr>
          <p:spPr bwMode="auto">
            <a:xfrm>
              <a:off x="3478" y="3618"/>
              <a:ext cx="264" cy="92"/>
            </a:xfrm>
            <a:custGeom>
              <a:avLst/>
              <a:gdLst>
                <a:gd name="T0" fmla="*/ 255 w 528"/>
                <a:gd name="T1" fmla="*/ 92 h 184"/>
                <a:gd name="T2" fmla="*/ 264 w 528"/>
                <a:gd name="T3" fmla="*/ 48 h 184"/>
                <a:gd name="T4" fmla="*/ 8 w 528"/>
                <a:gd name="T5" fmla="*/ 0 h 184"/>
                <a:gd name="T6" fmla="*/ 0 w 528"/>
                <a:gd name="T7" fmla="*/ 43 h 184"/>
                <a:gd name="T8" fmla="*/ 255 w 528"/>
                <a:gd name="T9" fmla="*/ 92 h 1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8"/>
                <a:gd name="T16" fmla="*/ 0 h 184"/>
                <a:gd name="T17" fmla="*/ 528 w 528"/>
                <a:gd name="T18" fmla="*/ 184 h 1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8" h="184">
                  <a:moveTo>
                    <a:pt x="510" y="184"/>
                  </a:moveTo>
                  <a:lnTo>
                    <a:pt x="528" y="96"/>
                  </a:lnTo>
                  <a:lnTo>
                    <a:pt x="16" y="0"/>
                  </a:lnTo>
                  <a:lnTo>
                    <a:pt x="0" y="86"/>
                  </a:lnTo>
                  <a:lnTo>
                    <a:pt x="510" y="184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2" name="Freeform 54"/>
            <p:cNvSpPr>
              <a:spLocks/>
            </p:cNvSpPr>
            <p:nvPr/>
          </p:nvSpPr>
          <p:spPr bwMode="auto">
            <a:xfrm>
              <a:off x="3380" y="3744"/>
              <a:ext cx="200" cy="219"/>
            </a:xfrm>
            <a:custGeom>
              <a:avLst/>
              <a:gdLst>
                <a:gd name="T0" fmla="*/ 165 w 400"/>
                <a:gd name="T1" fmla="*/ 219 h 438"/>
                <a:gd name="T2" fmla="*/ 200 w 400"/>
                <a:gd name="T3" fmla="*/ 191 h 438"/>
                <a:gd name="T4" fmla="*/ 35 w 400"/>
                <a:gd name="T5" fmla="*/ 0 h 438"/>
                <a:gd name="T6" fmla="*/ 0 w 400"/>
                <a:gd name="T7" fmla="*/ 30 h 438"/>
                <a:gd name="T8" fmla="*/ 165 w 400"/>
                <a:gd name="T9" fmla="*/ 219 h 4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0"/>
                <a:gd name="T16" fmla="*/ 0 h 438"/>
                <a:gd name="T17" fmla="*/ 400 w 400"/>
                <a:gd name="T18" fmla="*/ 438 h 4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0" h="438">
                  <a:moveTo>
                    <a:pt x="330" y="438"/>
                  </a:moveTo>
                  <a:lnTo>
                    <a:pt x="400" y="381"/>
                  </a:lnTo>
                  <a:lnTo>
                    <a:pt x="69" y="0"/>
                  </a:lnTo>
                  <a:lnTo>
                    <a:pt x="0" y="60"/>
                  </a:lnTo>
                  <a:lnTo>
                    <a:pt x="330" y="4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3" name="Freeform 55"/>
            <p:cNvSpPr>
              <a:spLocks/>
            </p:cNvSpPr>
            <p:nvPr/>
          </p:nvSpPr>
          <p:spPr bwMode="auto">
            <a:xfrm>
              <a:off x="3202" y="3794"/>
              <a:ext cx="83" cy="235"/>
            </a:xfrm>
            <a:custGeom>
              <a:avLst/>
              <a:gdLst>
                <a:gd name="T0" fmla="*/ 0 w 167"/>
                <a:gd name="T1" fmla="*/ 227 h 470"/>
                <a:gd name="T2" fmla="*/ 45 w 167"/>
                <a:gd name="T3" fmla="*/ 235 h 470"/>
                <a:gd name="T4" fmla="*/ 83 w 167"/>
                <a:gd name="T5" fmla="*/ 9 h 470"/>
                <a:gd name="T6" fmla="*/ 39 w 167"/>
                <a:gd name="T7" fmla="*/ 0 h 470"/>
                <a:gd name="T8" fmla="*/ 0 w 167"/>
                <a:gd name="T9" fmla="*/ 227 h 4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7"/>
                <a:gd name="T16" fmla="*/ 0 h 470"/>
                <a:gd name="T17" fmla="*/ 167 w 167"/>
                <a:gd name="T18" fmla="*/ 470 h 4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7" h="470">
                  <a:moveTo>
                    <a:pt x="0" y="453"/>
                  </a:moveTo>
                  <a:lnTo>
                    <a:pt x="90" y="470"/>
                  </a:lnTo>
                  <a:lnTo>
                    <a:pt x="167" y="17"/>
                  </a:lnTo>
                  <a:lnTo>
                    <a:pt x="79" y="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9" name="WordArt 118"/>
          <p:cNvSpPr>
            <a:spLocks noChangeArrowheads="1" noChangeShapeType="1" noTextEdit="1"/>
          </p:cNvSpPr>
          <p:nvPr/>
        </p:nvSpPr>
        <p:spPr bwMode="auto">
          <a:xfrm rot="-2745132">
            <a:off x="646906" y="2313782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0" name="WordArt 119"/>
          <p:cNvSpPr>
            <a:spLocks noChangeArrowheads="1" noChangeShapeType="1" noTextEdit="1"/>
          </p:cNvSpPr>
          <p:nvPr/>
        </p:nvSpPr>
        <p:spPr bwMode="auto">
          <a:xfrm rot="1237676">
            <a:off x="8278813" y="657225"/>
            <a:ext cx="360362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1" name="WordArt 120"/>
          <p:cNvSpPr>
            <a:spLocks noChangeArrowheads="1" noChangeShapeType="1" noTextEdit="1"/>
          </p:cNvSpPr>
          <p:nvPr/>
        </p:nvSpPr>
        <p:spPr bwMode="auto">
          <a:xfrm rot="1817892">
            <a:off x="6767513" y="2817813"/>
            <a:ext cx="360362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2" name="WordArt 122"/>
          <p:cNvSpPr>
            <a:spLocks noChangeArrowheads="1" noChangeShapeType="1" noTextEdit="1"/>
          </p:cNvSpPr>
          <p:nvPr/>
        </p:nvSpPr>
        <p:spPr bwMode="auto">
          <a:xfrm rot="517741">
            <a:off x="8278813" y="3609975"/>
            <a:ext cx="360362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3" name="WordArt 123"/>
          <p:cNvSpPr>
            <a:spLocks noChangeArrowheads="1" noChangeShapeType="1" noTextEdit="1"/>
          </p:cNvSpPr>
          <p:nvPr/>
        </p:nvSpPr>
        <p:spPr bwMode="auto">
          <a:xfrm rot="-2745132">
            <a:off x="5615781" y="2456657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4" name="WordArt 124"/>
          <p:cNvSpPr>
            <a:spLocks noChangeArrowheads="1" noChangeShapeType="1" noTextEdit="1"/>
          </p:cNvSpPr>
          <p:nvPr/>
        </p:nvSpPr>
        <p:spPr bwMode="auto">
          <a:xfrm rot="2198957">
            <a:off x="2303463" y="2241550"/>
            <a:ext cx="360362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5" name="WordArt 125"/>
          <p:cNvSpPr>
            <a:spLocks noChangeArrowheads="1" noChangeShapeType="1" noTextEdit="1"/>
          </p:cNvSpPr>
          <p:nvPr/>
        </p:nvSpPr>
        <p:spPr bwMode="auto">
          <a:xfrm rot="1817892">
            <a:off x="7308850" y="5300663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EC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6" name="WordArt 126"/>
          <p:cNvSpPr>
            <a:spLocks noChangeArrowheads="1" noChangeShapeType="1" noTextEdit="1"/>
          </p:cNvSpPr>
          <p:nvPr/>
        </p:nvSpPr>
        <p:spPr bwMode="auto">
          <a:xfrm rot="1817892">
            <a:off x="1692275" y="5229225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EC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7" name="WordArt 127"/>
          <p:cNvSpPr>
            <a:spLocks noChangeArrowheads="1" noChangeShapeType="1" noTextEdit="1"/>
          </p:cNvSpPr>
          <p:nvPr/>
        </p:nvSpPr>
        <p:spPr bwMode="auto">
          <a:xfrm rot="1817892">
            <a:off x="8027988" y="2060575"/>
            <a:ext cx="360362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EC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8" name="WordArt 128"/>
          <p:cNvSpPr>
            <a:spLocks noChangeArrowheads="1" noChangeShapeType="1" noTextEdit="1"/>
          </p:cNvSpPr>
          <p:nvPr/>
        </p:nvSpPr>
        <p:spPr bwMode="auto">
          <a:xfrm rot="-2347075">
            <a:off x="6011863" y="333375"/>
            <a:ext cx="360362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EC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89" name="WordArt 129"/>
          <p:cNvSpPr>
            <a:spLocks noChangeArrowheads="1" noChangeShapeType="1" noTextEdit="1"/>
          </p:cNvSpPr>
          <p:nvPr/>
        </p:nvSpPr>
        <p:spPr bwMode="auto">
          <a:xfrm rot="1817892">
            <a:off x="1692275" y="260350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EC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0" name="WordArt 130"/>
          <p:cNvSpPr>
            <a:spLocks noChangeArrowheads="1" noChangeShapeType="1" noTextEdit="1"/>
          </p:cNvSpPr>
          <p:nvPr/>
        </p:nvSpPr>
        <p:spPr bwMode="auto">
          <a:xfrm rot="-2347075">
            <a:off x="1835150" y="2924175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EC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1" name="WordArt 131"/>
          <p:cNvSpPr>
            <a:spLocks noChangeArrowheads="1" noChangeShapeType="1" noTextEdit="1"/>
          </p:cNvSpPr>
          <p:nvPr/>
        </p:nvSpPr>
        <p:spPr bwMode="auto">
          <a:xfrm rot="-2347075">
            <a:off x="5292725" y="2924175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CCCC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2" name="WordArt 132"/>
          <p:cNvSpPr>
            <a:spLocks noChangeArrowheads="1" noChangeShapeType="1" noTextEdit="1"/>
          </p:cNvSpPr>
          <p:nvPr/>
        </p:nvSpPr>
        <p:spPr bwMode="auto">
          <a:xfrm rot="-2347075">
            <a:off x="2987675" y="2781300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CCCC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3" name="WordArt 133"/>
          <p:cNvSpPr>
            <a:spLocks noChangeArrowheads="1" noChangeShapeType="1" noTextEdit="1"/>
          </p:cNvSpPr>
          <p:nvPr/>
        </p:nvSpPr>
        <p:spPr bwMode="auto">
          <a:xfrm rot="-2347075">
            <a:off x="755650" y="4652963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CCCC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4" name="WordArt 134"/>
          <p:cNvSpPr>
            <a:spLocks noChangeArrowheads="1" noChangeShapeType="1" noTextEdit="1"/>
          </p:cNvSpPr>
          <p:nvPr/>
        </p:nvSpPr>
        <p:spPr bwMode="auto">
          <a:xfrm rot="592782">
            <a:off x="8172450" y="4868863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CCCC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5" name="WordArt 135"/>
          <p:cNvSpPr>
            <a:spLocks noChangeArrowheads="1" noChangeShapeType="1" noTextEdit="1"/>
          </p:cNvSpPr>
          <p:nvPr/>
        </p:nvSpPr>
        <p:spPr bwMode="auto">
          <a:xfrm rot="592782">
            <a:off x="5003800" y="260350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FFCCCC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6" name="WordArt 136"/>
          <p:cNvSpPr>
            <a:spLocks noChangeArrowheads="1" noChangeShapeType="1" noTextEdit="1"/>
          </p:cNvSpPr>
          <p:nvPr/>
        </p:nvSpPr>
        <p:spPr bwMode="auto">
          <a:xfrm rot="592782">
            <a:off x="539750" y="5949950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7" name="WordArt 137"/>
          <p:cNvSpPr>
            <a:spLocks noChangeArrowheads="1" noChangeShapeType="1" noTextEdit="1"/>
          </p:cNvSpPr>
          <p:nvPr/>
        </p:nvSpPr>
        <p:spPr bwMode="auto">
          <a:xfrm rot="592782">
            <a:off x="8027988" y="5949950"/>
            <a:ext cx="360362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8" name="WordArt 138"/>
          <p:cNvSpPr>
            <a:spLocks noChangeArrowheads="1" noChangeShapeType="1" noTextEdit="1"/>
          </p:cNvSpPr>
          <p:nvPr/>
        </p:nvSpPr>
        <p:spPr bwMode="auto">
          <a:xfrm rot="592782">
            <a:off x="6516688" y="2133600"/>
            <a:ext cx="360362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799" name="WordArt 139"/>
          <p:cNvSpPr>
            <a:spLocks noChangeArrowheads="1" noChangeShapeType="1" noTextEdit="1"/>
          </p:cNvSpPr>
          <p:nvPr/>
        </p:nvSpPr>
        <p:spPr bwMode="auto">
          <a:xfrm rot="-2781498">
            <a:off x="972343" y="259557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800" name="WordArt 140"/>
          <p:cNvSpPr>
            <a:spLocks noChangeArrowheads="1" noChangeShapeType="1" noTextEdit="1"/>
          </p:cNvSpPr>
          <p:nvPr/>
        </p:nvSpPr>
        <p:spPr bwMode="auto">
          <a:xfrm rot="592782">
            <a:off x="7308850" y="188913"/>
            <a:ext cx="360363" cy="43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5685"/>
                <a:gd name="adj2" fmla="val -1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CC99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 rot="1860000">
            <a:off x="-313756" y="1001404"/>
            <a:ext cx="4998340" cy="1000132"/>
          </a:xfrm>
          <a:prstGeom prst="ellipse">
            <a:avLst/>
          </a:prstGeom>
          <a:solidFill>
            <a:srgbClr val="FDB5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Овал 8"/>
          <p:cNvSpPr/>
          <p:nvPr/>
        </p:nvSpPr>
        <p:spPr>
          <a:xfrm rot="-10740000">
            <a:off x="936890" y="2771771"/>
            <a:ext cx="6558129" cy="1000132"/>
          </a:xfrm>
          <a:prstGeom prst="ellipse">
            <a:avLst/>
          </a:prstGeom>
          <a:solidFill>
            <a:srgbClr val="BFDBF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вал 4"/>
          <p:cNvSpPr/>
          <p:nvPr/>
        </p:nvSpPr>
        <p:spPr>
          <a:xfrm rot="-1860000">
            <a:off x="3686620" y="1045241"/>
            <a:ext cx="6000792" cy="10001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000">
            <a:off x="3512710" y="11862"/>
            <a:ext cx="1371600" cy="14192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-1980000">
            <a:off x="3854323" y="1267844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A2987"/>
                </a:solidFill>
              </a:rPr>
              <a:t>Чаще улыбайся</a:t>
            </a:r>
            <a:endParaRPr lang="en-US" sz="5400" b="1" dirty="0">
              <a:solidFill>
                <a:srgbClr val="7A2987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1860000">
            <a:off x="3543741" y="4383975"/>
            <a:ext cx="6000792" cy="1000132"/>
          </a:xfrm>
          <a:prstGeom prst="ellipse">
            <a:avLst/>
          </a:prstGeom>
          <a:solidFill>
            <a:srgbClr val="E9C9D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860000">
            <a:off x="3783945" y="4354966"/>
            <a:ext cx="5516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Умей выслушать!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714620"/>
            <a:ext cx="6643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Называй по имени.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-13200000">
            <a:off x="-276459" y="4668958"/>
            <a:ext cx="5111186" cy="1000132"/>
          </a:xfrm>
          <a:prstGeom prst="ellipse">
            <a:avLst/>
          </a:prstGeom>
          <a:solidFill>
            <a:srgbClr val="B8FA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-2460000">
            <a:off x="-560142" y="3739654"/>
            <a:ext cx="7036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8E8E22"/>
                </a:solidFill>
              </a:rPr>
              <a:t>Признавай ошибки</a:t>
            </a:r>
            <a:r>
              <a:rPr lang="ru-RU" sz="5400" b="1" dirty="0" smtClean="0">
                <a:solidFill>
                  <a:srgbClr val="00B050"/>
                </a:solidFill>
              </a:rPr>
              <a:t>.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860000">
            <a:off x="-156174" y="1354594"/>
            <a:ext cx="5516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Добрые слова!</a:t>
            </a:r>
            <a:endParaRPr lang="en-US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1371600" cy="1419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857232"/>
            <a:ext cx="8215370" cy="5643602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Разговаривай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с </a:t>
            </a:r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другом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так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как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бы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ты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хотел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, 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чтобы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он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разговаривал</a:t>
            </a:r>
            <a:r>
              <a:rPr lang="en-US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с </a:t>
            </a:r>
            <a:r>
              <a:rPr lang="en-US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тобой</a:t>
            </a:r>
            <a:endParaRPr lang="en-US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28604"/>
            <a:ext cx="1371600" cy="14192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64305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Разговаривайте спокойно</a:t>
            </a:r>
            <a:endParaRPr lang="en-US" sz="4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32861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Помогайте друг другу</a:t>
            </a:r>
            <a:endParaRPr lang="en-US" sz="48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500063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Не жадничайте</a:t>
            </a:r>
            <a:endParaRPr lang="en-US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3" y="3175"/>
            <a:ext cx="9139767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174"/>
            <a:ext cx="9139767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28604"/>
            <a:ext cx="1371600" cy="14192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2786058"/>
            <a:ext cx="8501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 и твои друзья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om\Desktop\0_30dd_e6199505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643050"/>
            <a:ext cx="1371600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1371600" cy="1419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643182"/>
            <a:ext cx="6643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Чаще улыбайся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4214818"/>
            <a:ext cx="6643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Никогда не улыбайся</a:t>
            </a:r>
            <a:endParaRPr lang="en-US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1371600" cy="1419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928802"/>
            <a:ext cx="66437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Больше рассказывай о себе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786190"/>
            <a:ext cx="66437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Умей выслушать своего друга</a:t>
            </a:r>
            <a:endParaRPr lang="en-US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1371600" cy="1419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928802"/>
            <a:ext cx="66437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Называй друга по имени.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786190"/>
            <a:ext cx="66437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Называй друга по прозвищу.</a:t>
            </a:r>
            <a:endParaRPr lang="en-US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om\Documents\мама\17.11.09\анимашки\солнц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1371600" cy="14192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571480"/>
            <a:ext cx="66437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Скрывай свои ошибки, указывай на чужие.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3714752"/>
            <a:ext cx="71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Совершив ошибку, признай и исправь её.</a:t>
            </a:r>
            <a:endParaRPr lang="en-US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dom\Desktop\6f2dd52505a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120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19</cp:revision>
  <dcterms:created xsi:type="dcterms:W3CDTF">2009-12-18T03:37:32Z</dcterms:created>
  <dcterms:modified xsi:type="dcterms:W3CDTF">2009-12-18T06:56:41Z</dcterms:modified>
</cp:coreProperties>
</file>