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77" r:id="rId3"/>
    <p:sldId id="258" r:id="rId4"/>
    <p:sldId id="275" r:id="rId5"/>
    <p:sldId id="276" r:id="rId6"/>
    <p:sldId id="264" r:id="rId7"/>
    <p:sldId id="266" r:id="rId8"/>
    <p:sldId id="271" r:id="rId9"/>
    <p:sldId id="259" r:id="rId10"/>
    <p:sldId id="260" r:id="rId11"/>
    <p:sldId id="262" r:id="rId12"/>
    <p:sldId id="263" r:id="rId13"/>
    <p:sldId id="274" r:id="rId14"/>
    <p:sldId id="261" r:id="rId15"/>
    <p:sldId id="270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6D77A36-4E19-4595-A6B5-728DE6EF0428}" type="datetimeFigureOut">
              <a:rPr lang="ru-RU"/>
              <a:pPr>
                <a:defRPr/>
              </a:pPr>
              <a:t>10.06.2012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654EC12-28CA-42A0-86D5-9522EAEA57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457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23DA2F-3081-4D4B-A9DE-4EBF5BE7DB2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7548E-09B6-46AB-BE61-04B66E7BB446}" type="datetimeFigureOut">
              <a:rPr lang="ru-RU"/>
              <a:pPr>
                <a:defRPr/>
              </a:pPr>
              <a:t>10.06.2012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211C3-6148-4552-8C42-864D988455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0F15D-5CB1-46AE-B0D7-32F81B815062}" type="datetimeFigureOut">
              <a:rPr lang="ru-RU"/>
              <a:pPr>
                <a:defRPr/>
              </a:pPr>
              <a:t>10.06.2012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062341-1CAB-4EEE-A30E-3D771205D3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1E43C-4EDD-427C-BD88-95C07C9F5809}" type="datetimeFigureOut">
              <a:rPr lang="ru-RU"/>
              <a:pPr>
                <a:defRPr/>
              </a:pPr>
              <a:t>10.06.2012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CF5BED-CA60-4EF9-B66B-44BC021525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2733C-4054-4409-A367-8E60B5AD45FC}" type="datetimeFigureOut">
              <a:rPr lang="ru-RU"/>
              <a:pPr>
                <a:defRPr/>
              </a:pPr>
              <a:t>10.06.2012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02384-195C-48A0-86C7-F0D9894FB4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DF3DB6-7D3E-44E4-8410-AED6855C664E}" type="datetimeFigureOut">
              <a:rPr lang="ru-RU"/>
              <a:pPr>
                <a:defRPr/>
              </a:pPr>
              <a:t>10.06.2012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B2FEB-DB20-4CA6-93EC-A15B2AEF1D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7F7EE-8AD4-4EBC-AE21-ECA7F9666B77}" type="datetimeFigureOut">
              <a:rPr lang="ru-RU"/>
              <a:pPr>
                <a:defRPr/>
              </a:pPr>
              <a:t>10.06.2012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83282E-F6EF-43E2-892C-47F3E043FB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F724E-99E8-4F7A-BEC3-C296EB20C5B4}" type="datetimeFigureOut">
              <a:rPr lang="ru-RU"/>
              <a:pPr>
                <a:defRPr/>
              </a:pPr>
              <a:t>10.06.2012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D6331-BFD3-4D9A-986B-091E6D797F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330347-DC5D-4108-9F57-CA3CDFD4E95A}" type="datetimeFigureOut">
              <a:rPr lang="ru-RU"/>
              <a:pPr>
                <a:defRPr/>
              </a:pPr>
              <a:t>10.06.2012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D8FD0-9F1B-42ED-9AA5-9B21A4B635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A8BC4-8794-4A84-B20F-EB3556BC7AA6}" type="datetimeFigureOut">
              <a:rPr lang="ru-RU"/>
              <a:pPr>
                <a:defRPr/>
              </a:pPr>
              <a:t>10.06.2012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7E0B8-81B7-4A26-9595-D4DBBD9925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3F5E1-7954-471B-B735-C250430DC2EE}" type="datetimeFigureOut">
              <a:rPr lang="ru-RU"/>
              <a:pPr>
                <a:defRPr/>
              </a:pPr>
              <a:t>10.06.2012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8ACF25-829B-4E19-A1BA-00504403F2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35EDB-7502-4CFB-960E-4206D0C90044}" type="datetimeFigureOut">
              <a:rPr lang="ru-RU"/>
              <a:pPr>
                <a:defRPr/>
              </a:pPr>
              <a:t>10.06.2012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784F4-E483-4917-BF0A-AA225D0B78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F70A5B4-9D50-41F4-A86A-B6C373FA6D28}" type="datetimeFigureOut">
              <a:rPr lang="ru-RU"/>
              <a:pPr>
                <a:defRPr/>
              </a:pPr>
              <a:t>10.06.2012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3DCD45C-CE7E-407F-AC94-F5C3F2E222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214313" y="1143000"/>
            <a:ext cx="8572500" cy="2457450"/>
          </a:xfrm>
        </p:spPr>
        <p:txBody>
          <a:bodyPr/>
          <a:lstStyle/>
          <a:p>
            <a:r>
              <a:rPr lang="ru-RU" sz="9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Состав числа 9</a:t>
            </a:r>
          </a:p>
        </p:txBody>
      </p:sp>
      <p:sp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2339975" y="4221163"/>
            <a:ext cx="64801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Calibri" pitchFamily="34" charset="0"/>
              </a:rPr>
              <a:t>Автор:</a:t>
            </a:r>
          </a:p>
          <a:p>
            <a:r>
              <a:rPr lang="ru-RU" sz="3600" b="1">
                <a:latin typeface="Calibri" pitchFamily="34" charset="0"/>
              </a:rPr>
              <a:t>Учитель начальных классов </a:t>
            </a:r>
          </a:p>
          <a:p>
            <a:r>
              <a:rPr lang="ru-RU" sz="3600" b="1">
                <a:latin typeface="Calibri" pitchFamily="34" charset="0"/>
              </a:rPr>
              <a:t>ГБОУ ЦО № 1456</a:t>
            </a:r>
          </a:p>
          <a:p>
            <a:r>
              <a:rPr lang="ru-RU" sz="3600" b="1">
                <a:latin typeface="Calibri" pitchFamily="34" charset="0"/>
              </a:rPr>
              <a:t>Симбирева Дарья Викторовна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75"/>
          </a:xfrm>
        </p:spPr>
        <p:txBody>
          <a:bodyPr/>
          <a:lstStyle/>
          <a:p>
            <a:r>
              <a:rPr lang="ru-RU" sz="8000" b="1" smtClean="0">
                <a:latin typeface="Times New Roman" pitchFamily="18" charset="0"/>
                <a:cs typeface="Times New Roman" pitchFamily="18" charset="0"/>
              </a:rPr>
              <a:t>Неправильно, подумай </a:t>
            </a:r>
            <a:r>
              <a:rPr lang="ru-RU" sz="8000" b="1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ещё раз!</a:t>
            </a:r>
            <a:endParaRPr lang="ru-RU" sz="8000" b="1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35718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7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Молодцы, ребята, мы с вами нарядили ёлочку.</a:t>
            </a:r>
            <a:endParaRPr lang="ru-RU" sz="7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Содержимое 2"/>
          <p:cNvSpPr>
            <a:spLocks noGrp="1"/>
          </p:cNvSpPr>
          <p:nvPr>
            <p:ph idx="1"/>
          </p:nvPr>
        </p:nvSpPr>
        <p:spPr>
          <a:xfrm>
            <a:off x="457200" y="571500"/>
            <a:ext cx="8229600" cy="55546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6600" smtClean="0"/>
              <a:t>	Ребята, помогите новогоднему зайчику добраться до мешка с подарками!</a:t>
            </a:r>
          </a:p>
        </p:txBody>
      </p:sp>
      <p:pic>
        <p:nvPicPr>
          <p:cNvPr id="26627" name="Picture 2" descr="D:\Пользователь\Ш-41\Cute-Rabbit-Christmas-Hat-9964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75" y="3544888"/>
            <a:ext cx="2714625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3500438" y="2643188"/>
            <a:ext cx="2071687" cy="19288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>
                <a:solidFill>
                  <a:schemeClr val="tx2"/>
                </a:solidFill>
              </a:rPr>
              <a:t>8+1</a:t>
            </a:r>
            <a:endParaRPr lang="ru-RU" sz="6600" dirty="0">
              <a:solidFill>
                <a:schemeClr val="tx2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857375" y="4643438"/>
            <a:ext cx="1928813" cy="18573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>
                <a:solidFill>
                  <a:schemeClr val="tx2"/>
                </a:solidFill>
              </a:rPr>
              <a:t>9-3</a:t>
            </a:r>
            <a:endParaRPr lang="ru-RU" sz="6600" dirty="0">
              <a:solidFill>
                <a:schemeClr val="tx2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572250" y="2428875"/>
            <a:ext cx="2071688" cy="192881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>
                <a:solidFill>
                  <a:schemeClr val="tx2"/>
                </a:solidFill>
              </a:rPr>
              <a:t>2+5</a:t>
            </a:r>
            <a:endParaRPr lang="ru-RU" sz="6600" dirty="0">
              <a:solidFill>
                <a:schemeClr val="tx2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929438" y="500063"/>
            <a:ext cx="1857375" cy="17145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>
                <a:solidFill>
                  <a:schemeClr val="tx2"/>
                </a:solidFill>
              </a:rPr>
              <a:t>6-4</a:t>
            </a:r>
            <a:endParaRPr lang="ru-RU" sz="6600" dirty="0">
              <a:solidFill>
                <a:schemeClr val="tx2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857875" y="4643438"/>
            <a:ext cx="2071688" cy="1928812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>
                <a:solidFill>
                  <a:schemeClr val="tx2"/>
                </a:solidFill>
              </a:rPr>
              <a:t>3+5</a:t>
            </a:r>
            <a:endParaRPr lang="ru-RU" sz="6600" dirty="0">
              <a:solidFill>
                <a:schemeClr val="tx2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500563" y="571500"/>
            <a:ext cx="2071687" cy="17859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>
                <a:solidFill>
                  <a:schemeClr val="tx2"/>
                </a:solidFill>
              </a:rPr>
              <a:t>7-4</a:t>
            </a:r>
            <a:endParaRPr lang="ru-RU" sz="6600" dirty="0">
              <a:solidFill>
                <a:schemeClr val="tx2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286000" y="500063"/>
            <a:ext cx="1857375" cy="19288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dirty="0">
                <a:solidFill>
                  <a:schemeClr val="tx2"/>
                </a:solidFill>
              </a:rPr>
              <a:t>9</a:t>
            </a:r>
            <a:endParaRPr lang="ru-RU" sz="9600" dirty="0">
              <a:solidFill>
                <a:schemeClr val="tx2"/>
              </a:solidFill>
            </a:endParaRPr>
          </a:p>
        </p:txBody>
      </p:sp>
      <p:pic>
        <p:nvPicPr>
          <p:cNvPr id="27657" name="Picture 2" descr="D:\Пользователь\Ш-41\2008_12_11_289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22885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D:\Пользователь\Ш-41\Cute-Rabbit-Christmas-Hat-9964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941763"/>
            <a:ext cx="2143125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4219 -0.56759 L 0.55607 -0.2759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" y="1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1111 -0.26551 L 0.35139 -0.6013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" y="-1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0642 -0.64352 L 0.49305 0.0388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" y="3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9306 0.03889 L 0.18594 -0.24445 " pathEditMode="relative" ptsTypes="AA">
                                      <p:cBhvr>
                                        <p:cTn id="1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593 -0.24444 L 0.21736 -0.59074 " pathEditMode="relative" ptsTypes="AA">
                                      <p:cBhvr>
                                        <p:cTn id="22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576 0.02037 L 0.74219 -0.56759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" y="-2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75"/>
          </a:xfrm>
        </p:spPr>
        <p:txBody>
          <a:bodyPr/>
          <a:lstStyle/>
          <a:p>
            <a:r>
              <a:rPr lang="ru-RU" sz="8000" smtClean="0">
                <a:latin typeface="Times New Roman" pitchFamily="18" charset="0"/>
                <a:cs typeface="Times New Roman" pitchFamily="18" charset="0"/>
              </a:rPr>
              <a:t>Молодцы, ребята!</a:t>
            </a:r>
            <a:endParaRPr lang="ru-RU" sz="8000" smtClean="0"/>
          </a:p>
        </p:txBody>
      </p:sp>
      <p:pic>
        <p:nvPicPr>
          <p:cNvPr id="28675" name="Picture 2" descr="D:\Пользователь\Ш-41\2008_12_11_289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63" y="3357563"/>
            <a:ext cx="2847975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3" descr="D:\Пользователь\Ш-41\Cute-Rabbit-Christmas-Hat-9964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0" y="2428875"/>
            <a:ext cx="3111500" cy="379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00925" cy="3725862"/>
          </a:xfrm>
        </p:spPr>
        <p:txBody>
          <a:bodyPr/>
          <a:lstStyle/>
          <a:p>
            <a:r>
              <a:rPr lang="ru-RU" b="1" smtClean="0"/>
              <a:t>Помогите ёжику </a:t>
            </a:r>
            <a:br>
              <a:rPr lang="ru-RU" b="1" smtClean="0"/>
            </a:br>
            <a:r>
              <a:rPr lang="ru-RU" b="1" smtClean="0"/>
              <a:t>отнести мандарины </a:t>
            </a:r>
            <a:br>
              <a:rPr lang="ru-RU" b="1" smtClean="0"/>
            </a:br>
            <a:r>
              <a:rPr lang="ru-RU" b="1" smtClean="0"/>
              <a:t>для ежат! </a:t>
            </a:r>
            <a:br>
              <a:rPr lang="ru-RU" b="1" smtClean="0"/>
            </a:br>
            <a:r>
              <a:rPr lang="ru-RU" b="1" smtClean="0"/>
              <a:t>Вставьте число в окошко.</a:t>
            </a:r>
          </a:p>
        </p:txBody>
      </p:sp>
      <p:sp>
        <p:nvSpPr>
          <p:cNvPr id="29699" name="Содержимое 2"/>
          <p:cNvSpPr>
            <a:spLocks noGrp="1"/>
          </p:cNvSpPr>
          <p:nvPr>
            <p:ph idx="1"/>
          </p:nvPr>
        </p:nvSpPr>
        <p:spPr>
          <a:xfrm>
            <a:off x="457200" y="4500563"/>
            <a:ext cx="8229600" cy="1625600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smtClean="0"/>
          </a:p>
          <a:p>
            <a:pPr>
              <a:buFont typeface="Arial" charset="0"/>
              <a:buNone/>
            </a:pPr>
            <a:endParaRPr lang="ru-RU" smtClean="0"/>
          </a:p>
          <a:p>
            <a:pPr>
              <a:buFont typeface="Arial" charset="0"/>
              <a:buNone/>
            </a:pPr>
            <a:endParaRPr lang="ru-RU" smtClean="0"/>
          </a:p>
          <a:p>
            <a:pPr>
              <a:buFont typeface="Arial" charset="0"/>
              <a:buNone/>
            </a:pPr>
            <a:endParaRPr lang="ru-RU" smtClean="0"/>
          </a:p>
          <a:p>
            <a:pPr>
              <a:buFont typeface="Arial" charset="0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:\Пользователь\Ш-41\eji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71813"/>
            <a:ext cx="5143500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4" descr="D:\Пользователь\Ш-41\orange-apelsi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3143250"/>
            <a:ext cx="1550987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4" descr="D:\Пользователь\Ш-41\orange-apelsin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5429250"/>
            <a:ext cx="1520825" cy="1428750"/>
          </a:xfrm>
        </p:spPr>
      </p:pic>
      <p:pic>
        <p:nvPicPr>
          <p:cNvPr id="30725" name="Picture 4" descr="D:\Пользователь\Ш-41\orange-apelsi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50" y="5481638"/>
            <a:ext cx="1463675" cy="137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5" descr="D:\Пользователь\Ш-41\untitled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38" y="0"/>
            <a:ext cx="2786062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7" name="Прямоугольник 9"/>
          <p:cNvSpPr>
            <a:spLocks noChangeArrowheads="1"/>
          </p:cNvSpPr>
          <p:nvPr/>
        </p:nvSpPr>
        <p:spPr bwMode="auto">
          <a:xfrm>
            <a:off x="357188" y="357188"/>
            <a:ext cx="4929187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600">
                <a:latin typeface="Calibri" pitchFamily="34" charset="0"/>
              </a:rPr>
              <a:t>5+    =9</a:t>
            </a:r>
          </a:p>
          <a:p>
            <a:pPr algn="ctr"/>
            <a:r>
              <a:rPr lang="ru-RU" sz="6600">
                <a:latin typeface="Calibri" pitchFamily="34" charset="0"/>
              </a:rPr>
              <a:t>    +1=9</a:t>
            </a:r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1643063" y="1571625"/>
            <a:ext cx="642937" cy="6429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 flipH="1">
            <a:off x="5857875" y="3714750"/>
            <a:ext cx="633413" cy="6334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 flipH="1">
            <a:off x="2500313" y="571500"/>
            <a:ext cx="642937" cy="6429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785813" y="3214688"/>
            <a:ext cx="500062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>
                <a:latin typeface="Calibri" pitchFamily="34" charset="0"/>
              </a:rPr>
              <a:t>4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00063" y="5500688"/>
            <a:ext cx="5715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>
                <a:latin typeface="Calibri" pitchFamily="34" charset="0"/>
              </a:rPr>
              <a:t>8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143375" y="5572125"/>
            <a:ext cx="71437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>
                <a:latin typeface="Calibri" pitchFamily="34" charset="0"/>
              </a:rPr>
              <a:t>7</a:t>
            </a:r>
          </a:p>
        </p:txBody>
      </p:sp>
      <p:sp>
        <p:nvSpPr>
          <p:cNvPr id="30734" name="Прямоугольник 16"/>
          <p:cNvSpPr>
            <a:spLocks noChangeArrowheads="1"/>
          </p:cNvSpPr>
          <p:nvPr/>
        </p:nvSpPr>
        <p:spPr bwMode="auto">
          <a:xfrm>
            <a:off x="5715000" y="3429000"/>
            <a:ext cx="270827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              </a:t>
            </a:r>
            <a:r>
              <a:rPr lang="ru-RU" sz="6600">
                <a:latin typeface="Calibri" pitchFamily="34" charset="0"/>
              </a:rPr>
              <a:t>+2=9</a:t>
            </a:r>
          </a:p>
          <a:p>
            <a:r>
              <a:rPr lang="ru-RU" sz="6600">
                <a:latin typeface="Calibri" pitchFamily="34" charset="0"/>
              </a:rPr>
              <a:t>3+    =9</a:t>
            </a:r>
          </a:p>
        </p:txBody>
      </p:sp>
      <p:sp>
        <p:nvSpPr>
          <p:cNvPr id="18" name="Прямоугольник 17"/>
          <p:cNvSpPr/>
          <p:nvPr/>
        </p:nvSpPr>
        <p:spPr>
          <a:xfrm flipH="1">
            <a:off x="6715125" y="4714875"/>
            <a:ext cx="642938" cy="6429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0736" name="Picture 4" descr="D:\Пользователь\Ш-41\orange-apelsi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50" y="3071813"/>
            <a:ext cx="1392238" cy="137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4143375" y="3143250"/>
            <a:ext cx="5715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7200">
                <a:latin typeface="Calibri" pitchFamily="34" charset="0"/>
              </a:rPr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11111E-6 L 0.18143 -0.4055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" y="-2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44444E-6 L 0.11042 -0.6025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" y="-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1.11111E-6 L 0.17656 -0.3083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" y="-1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59259E-6 L 0.26788 0.1756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" y="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 descr="D:\Пользователь\Ш-41\23710_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75" y="0"/>
            <a:ext cx="55721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5"/>
            <a:ext cx="8229600" cy="5983288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8000" dirty="0" smtClean="0">
                <a:latin typeface="+mj-lt"/>
              </a:rPr>
              <a:t>	</a:t>
            </a:r>
            <a:r>
              <a:rPr lang="ru-RU" sz="7200" dirty="0" smtClean="0">
                <a:latin typeface="+mj-lt"/>
              </a:rPr>
              <a:t>Ребята, чтобы нарядить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7200" dirty="0" smtClean="0">
                <a:latin typeface="+mj-lt"/>
              </a:rPr>
              <a:t>ёлочку, нам нужно собрать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7200" dirty="0" smtClean="0">
                <a:latin typeface="+mj-lt"/>
              </a:rPr>
              <a:t>гирлянды!</a:t>
            </a:r>
            <a:endParaRPr lang="ru-RU" sz="7200" dirty="0">
              <a:latin typeface="+mj-lt"/>
            </a:endParaRPr>
          </a:p>
        </p:txBody>
      </p:sp>
      <p:pic>
        <p:nvPicPr>
          <p:cNvPr id="15363" name="Picture 2" descr="D:\Пользователь\Ш-41\pushok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65700" y="4071938"/>
            <a:ext cx="4178300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3" descr="D:\Пользователь\Ш-41\girlyand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0"/>
            <a:ext cx="2286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вал 13">
            <a:hlinkClick r:id="rId2" action="ppaction://hlinksldjump"/>
          </p:cNvPr>
          <p:cNvSpPr/>
          <p:nvPr/>
        </p:nvSpPr>
        <p:spPr>
          <a:xfrm>
            <a:off x="4071938" y="214313"/>
            <a:ext cx="1857375" cy="1714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143125" y="1857375"/>
            <a:ext cx="1928813" cy="18573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dirty="0"/>
              <a:t>+</a:t>
            </a:r>
            <a:endParaRPr lang="ru-RU" sz="9600" dirty="0"/>
          </a:p>
        </p:txBody>
      </p:sp>
      <p:sp>
        <p:nvSpPr>
          <p:cNvPr id="8" name="Овал 7">
            <a:hlinkClick r:id="rId3" action="ppaction://hlinksldjump"/>
          </p:cNvPr>
          <p:cNvSpPr/>
          <p:nvPr/>
        </p:nvSpPr>
        <p:spPr>
          <a:xfrm>
            <a:off x="3571875" y="4214813"/>
            <a:ext cx="1714500" cy="157162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dirty="0"/>
              <a:t>4</a:t>
            </a:r>
            <a:endParaRPr lang="ru-RU" sz="9600" dirty="0"/>
          </a:p>
        </p:txBody>
      </p:sp>
      <p:sp>
        <p:nvSpPr>
          <p:cNvPr id="9" name="Овал 8"/>
          <p:cNvSpPr/>
          <p:nvPr/>
        </p:nvSpPr>
        <p:spPr>
          <a:xfrm>
            <a:off x="6357938" y="4214813"/>
            <a:ext cx="1714500" cy="157162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dirty="0"/>
              <a:t>3</a:t>
            </a:r>
            <a:endParaRPr lang="ru-RU" sz="9600" dirty="0"/>
          </a:p>
        </p:txBody>
      </p:sp>
      <p:sp>
        <p:nvSpPr>
          <p:cNvPr id="10" name="Овал 9"/>
          <p:cNvSpPr/>
          <p:nvPr/>
        </p:nvSpPr>
        <p:spPr>
          <a:xfrm>
            <a:off x="642938" y="4143375"/>
            <a:ext cx="1785937" cy="164306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dirty="0"/>
              <a:t>2</a:t>
            </a:r>
            <a:endParaRPr lang="ru-RU" sz="9600" dirty="0"/>
          </a:p>
        </p:txBody>
      </p:sp>
      <p:sp>
        <p:nvSpPr>
          <p:cNvPr id="11" name="Овал 10"/>
          <p:cNvSpPr/>
          <p:nvPr/>
        </p:nvSpPr>
        <p:spPr>
          <a:xfrm>
            <a:off x="5929313" y="2000250"/>
            <a:ext cx="1714500" cy="16430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dirty="0"/>
              <a:t>=</a:t>
            </a:r>
            <a:endParaRPr lang="ru-RU" sz="9600" dirty="0"/>
          </a:p>
        </p:txBody>
      </p:sp>
      <p:sp>
        <p:nvSpPr>
          <p:cNvPr id="12" name="Овал 11">
            <a:hlinkClick r:id="rId3" action="ppaction://hlinksldjump"/>
          </p:cNvPr>
          <p:cNvSpPr/>
          <p:nvPr/>
        </p:nvSpPr>
        <p:spPr>
          <a:xfrm>
            <a:off x="214313" y="214313"/>
            <a:ext cx="1857375" cy="19288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dirty="0"/>
              <a:t>6</a:t>
            </a:r>
            <a:endParaRPr lang="ru-RU" sz="9600" dirty="0"/>
          </a:p>
        </p:txBody>
      </p:sp>
      <p:sp>
        <p:nvSpPr>
          <p:cNvPr id="13" name="Овал 12"/>
          <p:cNvSpPr/>
          <p:nvPr/>
        </p:nvSpPr>
        <p:spPr>
          <a:xfrm>
            <a:off x="7143750" y="214313"/>
            <a:ext cx="1785938" cy="17859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dirty="0"/>
              <a:t>9</a:t>
            </a:r>
            <a:endParaRPr lang="ru-RU" sz="9600" dirty="0"/>
          </a:p>
        </p:txBody>
      </p:sp>
      <p:cxnSp>
        <p:nvCxnSpPr>
          <p:cNvPr id="16" name="Прямая соединительная линия 15"/>
          <p:cNvCxnSpPr>
            <a:stCxn id="12" idx="5"/>
          </p:cNvCxnSpPr>
          <p:nvPr/>
        </p:nvCxnSpPr>
        <p:spPr>
          <a:xfrm rot="16200000" flipH="1">
            <a:off x="1830388" y="1830387"/>
            <a:ext cx="425450" cy="48577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14" idx="5"/>
            <a:endCxn id="11" idx="1"/>
          </p:cNvCxnSpPr>
          <p:nvPr/>
        </p:nvCxnSpPr>
        <p:spPr>
          <a:xfrm rot="16200000" flipH="1">
            <a:off x="5637213" y="1698625"/>
            <a:ext cx="563562" cy="52228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 flipH="1" flipV="1">
            <a:off x="7393781" y="1964532"/>
            <a:ext cx="428625" cy="35718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4" idx="7"/>
          </p:cNvCxnSpPr>
          <p:nvPr/>
        </p:nvCxnSpPr>
        <p:spPr>
          <a:xfrm rot="5400000" flipH="1" flipV="1">
            <a:off x="3794919" y="1566069"/>
            <a:ext cx="557213" cy="56832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33333E-6 L -0.24184 -0.5650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" y="-2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940175"/>
          </a:xfrm>
        </p:spPr>
        <p:txBody>
          <a:bodyPr/>
          <a:lstStyle/>
          <a:p>
            <a:r>
              <a:rPr lang="ru-RU" sz="8000" smtClean="0"/>
              <a:t>Неправильно, подумай </a:t>
            </a:r>
            <a:r>
              <a:rPr lang="ru-RU" sz="8000" smtClean="0">
                <a:hlinkClick r:id="rId3" action="ppaction://hlinksldjump"/>
              </a:rPr>
              <a:t>ещё раз</a:t>
            </a:r>
            <a:r>
              <a:rPr lang="ru-RU" sz="8000" smtClean="0"/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6000" b="-4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68675"/>
          </a:xfrm>
        </p:spPr>
        <p:txBody>
          <a:bodyPr/>
          <a:lstStyle/>
          <a:p>
            <a:r>
              <a:rPr lang="ru-RU" sz="9600" b="1" smtClean="0">
                <a:solidFill>
                  <a:schemeClr val="tx2"/>
                </a:solidFill>
              </a:rPr>
              <a:t>Молодцы!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вал 8">
            <a:hlinkClick r:id="rId2" action="ppaction://hlinksldjump"/>
          </p:cNvPr>
          <p:cNvSpPr/>
          <p:nvPr/>
        </p:nvSpPr>
        <p:spPr>
          <a:xfrm>
            <a:off x="3714750" y="1928813"/>
            <a:ext cx="1714500" cy="1714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285750" y="2428875"/>
            <a:ext cx="1714500" cy="1714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dirty="0"/>
              <a:t>1</a:t>
            </a:r>
            <a:endParaRPr lang="ru-RU" sz="8800" dirty="0"/>
          </a:p>
        </p:txBody>
      </p:sp>
      <p:sp>
        <p:nvSpPr>
          <p:cNvPr id="5" name="Овал 4">
            <a:hlinkClick r:id="rId3" action="ppaction://hlinksldjump"/>
          </p:cNvPr>
          <p:cNvSpPr/>
          <p:nvPr/>
        </p:nvSpPr>
        <p:spPr>
          <a:xfrm>
            <a:off x="857250" y="4786313"/>
            <a:ext cx="1571625" cy="142875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dirty="0"/>
              <a:t>7</a:t>
            </a:r>
            <a:endParaRPr lang="ru-RU" sz="8800" dirty="0"/>
          </a:p>
        </p:txBody>
      </p:sp>
      <p:sp>
        <p:nvSpPr>
          <p:cNvPr id="6" name="Овал 5">
            <a:hlinkClick r:id="rId3" action="ppaction://hlinksldjump"/>
          </p:cNvPr>
          <p:cNvSpPr/>
          <p:nvPr/>
        </p:nvSpPr>
        <p:spPr>
          <a:xfrm>
            <a:off x="3786188" y="4786313"/>
            <a:ext cx="1571625" cy="1500187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dirty="0"/>
              <a:t>9</a:t>
            </a:r>
            <a:endParaRPr lang="ru-RU" sz="8800" dirty="0"/>
          </a:p>
        </p:txBody>
      </p:sp>
      <p:sp>
        <p:nvSpPr>
          <p:cNvPr id="7" name="Овал 6"/>
          <p:cNvSpPr/>
          <p:nvPr/>
        </p:nvSpPr>
        <p:spPr>
          <a:xfrm>
            <a:off x="6643688" y="4572000"/>
            <a:ext cx="1500187" cy="150018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dirty="0"/>
              <a:t>8</a:t>
            </a:r>
            <a:endParaRPr lang="ru-RU" sz="8800" dirty="0"/>
          </a:p>
        </p:txBody>
      </p:sp>
      <p:sp>
        <p:nvSpPr>
          <p:cNvPr id="8" name="Овал 7"/>
          <p:cNvSpPr/>
          <p:nvPr/>
        </p:nvSpPr>
        <p:spPr>
          <a:xfrm>
            <a:off x="1643063" y="285750"/>
            <a:ext cx="1714500" cy="1714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dirty="0"/>
              <a:t>+</a:t>
            </a:r>
            <a:endParaRPr lang="ru-RU" sz="8800" dirty="0"/>
          </a:p>
        </p:txBody>
      </p:sp>
      <p:sp>
        <p:nvSpPr>
          <p:cNvPr id="10" name="Овал 9"/>
          <p:cNvSpPr/>
          <p:nvPr/>
        </p:nvSpPr>
        <p:spPr>
          <a:xfrm>
            <a:off x="5357813" y="357188"/>
            <a:ext cx="1643062" cy="16430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dirty="0"/>
              <a:t>=</a:t>
            </a:r>
            <a:endParaRPr lang="ru-RU" sz="8800" dirty="0"/>
          </a:p>
        </p:txBody>
      </p:sp>
      <p:sp>
        <p:nvSpPr>
          <p:cNvPr id="11" name="Овал 10"/>
          <p:cNvSpPr/>
          <p:nvPr/>
        </p:nvSpPr>
        <p:spPr>
          <a:xfrm>
            <a:off x="7143750" y="1571625"/>
            <a:ext cx="1643063" cy="16430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dirty="0"/>
              <a:t>9</a:t>
            </a:r>
            <a:endParaRPr lang="ru-RU" sz="8800" dirty="0"/>
          </a:p>
        </p:txBody>
      </p:sp>
      <p:cxnSp>
        <p:nvCxnSpPr>
          <p:cNvPr id="13" name="Прямая соединительная линия 12"/>
          <p:cNvCxnSpPr>
            <a:stCxn id="4" idx="7"/>
          </p:cNvCxnSpPr>
          <p:nvPr/>
        </p:nvCxnSpPr>
        <p:spPr>
          <a:xfrm rot="5400000" flipH="1" flipV="1">
            <a:off x="1499394" y="2107406"/>
            <a:ext cx="822325" cy="32226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8" idx="5"/>
            <a:endCxn id="9" idx="1"/>
          </p:cNvCxnSpPr>
          <p:nvPr/>
        </p:nvCxnSpPr>
        <p:spPr>
          <a:xfrm rot="16200000" flipH="1">
            <a:off x="3321050" y="1535113"/>
            <a:ext cx="430213" cy="85883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endCxn id="10" idx="3"/>
          </p:cNvCxnSpPr>
          <p:nvPr/>
        </p:nvCxnSpPr>
        <p:spPr>
          <a:xfrm flipV="1">
            <a:off x="5072063" y="1758950"/>
            <a:ext cx="527050" cy="31273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929438" y="1500188"/>
            <a:ext cx="428625" cy="3571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07407E-6 L -0.3007 -0.3599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" y="-1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8612"/>
          </a:xfrm>
        </p:spPr>
        <p:txBody>
          <a:bodyPr/>
          <a:lstStyle/>
          <a:p>
            <a:r>
              <a:rPr lang="ru-RU" sz="8000" smtClean="0"/>
              <a:t>Неправильно, подумай </a:t>
            </a:r>
            <a:r>
              <a:rPr lang="ru-RU" sz="8000" smtClean="0">
                <a:hlinkClick r:id="rId3" action="ppaction://hlinksldjump"/>
              </a:rPr>
              <a:t>ещё раз</a:t>
            </a:r>
            <a:r>
              <a:rPr lang="ru-RU" sz="8000" smtClean="0"/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6000" b="-4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714500"/>
          </a:xfrm>
        </p:spPr>
        <p:txBody>
          <a:bodyPr/>
          <a:lstStyle/>
          <a:p>
            <a:r>
              <a:rPr lang="ru-RU" sz="9600" smtClean="0"/>
              <a:t>Молодцы!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Пользователь\Ш-41\8b0311b197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75" y="0"/>
            <a:ext cx="4000500" cy="664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7786688" y="28575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6 + 3</a:t>
            </a:r>
            <a:endParaRPr lang="ru-RU" dirty="0"/>
          </a:p>
        </p:txBody>
      </p:sp>
      <p:sp>
        <p:nvSpPr>
          <p:cNvPr id="7" name="5-конечная звезда 6">
            <a:hlinkClick r:id="rId3" action="ppaction://hlinksldjump"/>
          </p:cNvPr>
          <p:cNvSpPr/>
          <p:nvPr/>
        </p:nvSpPr>
        <p:spPr>
          <a:xfrm>
            <a:off x="3643313" y="0"/>
            <a:ext cx="1714500" cy="1571625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6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8001000" y="1857375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2 + 7</a:t>
            </a:r>
            <a:endParaRPr lang="ru-RU" dirty="0"/>
          </a:p>
        </p:txBody>
      </p:sp>
      <p:sp>
        <p:nvSpPr>
          <p:cNvPr id="9" name="Овал 8">
            <a:hlinkClick r:id="rId4" action="ppaction://hlinksldjump"/>
          </p:cNvPr>
          <p:cNvSpPr/>
          <p:nvPr/>
        </p:nvSpPr>
        <p:spPr>
          <a:xfrm>
            <a:off x="6572250" y="2214563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4 + 4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7858125" y="3071813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8 + 1</a:t>
            </a:r>
            <a:endParaRPr lang="ru-RU" dirty="0"/>
          </a:p>
        </p:txBody>
      </p:sp>
      <p:sp>
        <p:nvSpPr>
          <p:cNvPr id="11" name="Овал 10">
            <a:hlinkClick r:id="rId4" action="ppaction://hlinksldjump"/>
          </p:cNvPr>
          <p:cNvSpPr/>
          <p:nvPr/>
        </p:nvSpPr>
        <p:spPr>
          <a:xfrm>
            <a:off x="2000250" y="357188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1 + 7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857250" y="4643438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3 + 6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5857875" y="500063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4 + 5</a:t>
            </a:r>
            <a:endParaRPr lang="ru-RU" dirty="0"/>
          </a:p>
        </p:txBody>
      </p:sp>
      <p:sp>
        <p:nvSpPr>
          <p:cNvPr id="14" name="Овал 13">
            <a:hlinkClick r:id="rId4" action="ppaction://hlinksldjump"/>
          </p:cNvPr>
          <p:cNvSpPr/>
          <p:nvPr/>
        </p:nvSpPr>
        <p:spPr>
          <a:xfrm>
            <a:off x="7500938" y="4786313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7 + 1</a:t>
            </a:r>
            <a:endParaRPr lang="ru-RU" dirty="0"/>
          </a:p>
        </p:txBody>
      </p:sp>
      <p:sp>
        <p:nvSpPr>
          <p:cNvPr id="15" name="Овал 14">
            <a:hlinkClick r:id="rId4" action="ppaction://hlinksldjump"/>
          </p:cNvPr>
          <p:cNvSpPr/>
          <p:nvPr/>
        </p:nvSpPr>
        <p:spPr>
          <a:xfrm>
            <a:off x="285750" y="2928938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2 + 8</a:t>
            </a:r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285750" y="28575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1 + 8</a:t>
            </a:r>
            <a:endParaRPr lang="ru-RU" dirty="0"/>
          </a:p>
        </p:txBody>
      </p:sp>
      <p:sp>
        <p:nvSpPr>
          <p:cNvPr id="17" name="Овал 16">
            <a:hlinkClick r:id="rId4" action="ppaction://hlinksldjump"/>
          </p:cNvPr>
          <p:cNvSpPr/>
          <p:nvPr/>
        </p:nvSpPr>
        <p:spPr>
          <a:xfrm>
            <a:off x="1214438" y="1357313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3 + 5</a:t>
            </a:r>
            <a:endParaRPr lang="ru-RU" dirty="0"/>
          </a:p>
        </p:txBody>
      </p:sp>
      <p:sp>
        <p:nvSpPr>
          <p:cNvPr id="18" name="Овал 17">
            <a:hlinkClick r:id="rId4" action="ppaction://hlinksldjump"/>
          </p:cNvPr>
          <p:cNvSpPr/>
          <p:nvPr/>
        </p:nvSpPr>
        <p:spPr>
          <a:xfrm>
            <a:off x="7000875" y="1071563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5 + 3</a:t>
            </a:r>
            <a:endParaRPr lang="ru-RU" dirty="0"/>
          </a:p>
        </p:txBody>
      </p:sp>
      <p:sp>
        <p:nvSpPr>
          <p:cNvPr id="19" name="Овал 18"/>
          <p:cNvSpPr/>
          <p:nvPr/>
        </p:nvSpPr>
        <p:spPr>
          <a:xfrm>
            <a:off x="1643063" y="2928938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7 + 2</a:t>
            </a:r>
            <a:endParaRPr lang="ru-RU" dirty="0"/>
          </a:p>
        </p:txBody>
      </p:sp>
      <p:sp>
        <p:nvSpPr>
          <p:cNvPr id="20" name="Овал 19">
            <a:hlinkClick r:id="rId4" action="ppaction://hlinksldjump"/>
          </p:cNvPr>
          <p:cNvSpPr/>
          <p:nvPr/>
        </p:nvSpPr>
        <p:spPr>
          <a:xfrm>
            <a:off x="214313" y="5643563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6 + 2</a:t>
            </a:r>
            <a:endParaRPr lang="ru-RU" dirty="0"/>
          </a:p>
        </p:txBody>
      </p:sp>
      <p:sp>
        <p:nvSpPr>
          <p:cNvPr id="21" name="Овал 20">
            <a:hlinkClick r:id="rId4" action="ppaction://hlinksldjump"/>
          </p:cNvPr>
          <p:cNvSpPr/>
          <p:nvPr/>
        </p:nvSpPr>
        <p:spPr>
          <a:xfrm>
            <a:off x="6429375" y="3786188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9 + 1</a:t>
            </a:r>
            <a:endParaRPr lang="ru-RU" dirty="0"/>
          </a:p>
        </p:txBody>
      </p:sp>
      <p:sp>
        <p:nvSpPr>
          <p:cNvPr id="22" name="Овал 21"/>
          <p:cNvSpPr/>
          <p:nvPr/>
        </p:nvSpPr>
        <p:spPr>
          <a:xfrm>
            <a:off x="6643688" y="5500688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5 + 4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-3.33333E-6 L 0.36354 0.1710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" y="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81481E-6 L 0.2125 0.01042 " pathEditMode="relative" ptsTypes="AA">
                                      <p:cBhvr>
                                        <p:cTn id="1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3.46945E-18 L 0.43299 3.46945E-18 " pathEditMode="relative" ptsTypes="AA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43 0.00348 L -0.15122 0.1713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" y="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11111E-6 L -0.35434 0.42014 " pathEditMode="relative" ptsTypes="AA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5.55112E-17 L -0.44861 0.30949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4" y="1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5E-6 7.03704E-6 L -0.48039 0.28357 " pathEditMode="relative" ptsTypes="AA">
                                      <p:cBhvr>
                                        <p:cTn id="3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389 -0.00116 L -0.30017 -0.45278 " pathEditMode="relative" ptsTypes="AA">
                                      <p:cBhvr>
                                        <p:cTn id="4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0" grpId="0" animBg="1"/>
      <p:bldP spid="12" grpId="0" animBg="1"/>
      <p:bldP spid="13" grpId="0" animBg="1"/>
      <p:bldP spid="16" grpId="0" animBg="1"/>
      <p:bldP spid="19" grpId="0" animBg="1"/>
      <p:bldP spid="2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124</Words>
  <Application>Microsoft Office PowerPoint</Application>
  <PresentationFormat>Экран (4:3)</PresentationFormat>
  <Paragraphs>67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Calibri</vt:lpstr>
      <vt:lpstr>Arial</vt:lpstr>
      <vt:lpstr>Times New Roman</vt:lpstr>
      <vt:lpstr>Тема Office</vt:lpstr>
      <vt:lpstr>Состав числа 9</vt:lpstr>
      <vt:lpstr>Слайд 2</vt:lpstr>
      <vt:lpstr>Слайд 3</vt:lpstr>
      <vt:lpstr>Неправильно, подумай ещё раз!</vt:lpstr>
      <vt:lpstr>Молодцы!</vt:lpstr>
      <vt:lpstr>Слайд 6</vt:lpstr>
      <vt:lpstr>Неправильно, подумай ещё раз!</vt:lpstr>
      <vt:lpstr>Молодцы!</vt:lpstr>
      <vt:lpstr>Слайд 9</vt:lpstr>
      <vt:lpstr>Неправильно, подумай ещё раз!</vt:lpstr>
      <vt:lpstr>Молодцы, ребята, мы с вами нарядили ёлочку.</vt:lpstr>
      <vt:lpstr>Слайд 12</vt:lpstr>
      <vt:lpstr>Слайд 13</vt:lpstr>
      <vt:lpstr>Молодцы, ребята!</vt:lpstr>
      <vt:lpstr>Помогите ёжику  отнести мандарины  для ежат!  Вставьте число в окошко.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КарМаН</cp:lastModifiedBy>
  <cp:revision>31</cp:revision>
  <dcterms:modified xsi:type="dcterms:W3CDTF">2012-06-10T10:27:12Z</dcterms:modified>
</cp:coreProperties>
</file>