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</p:sldMasterIdLst>
  <p:sldIdLst>
    <p:sldId id="257" r:id="rId3"/>
    <p:sldId id="256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5EFE6-DF4A-4657-ACEF-E221BDC3FE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54C1D5-D075-4499-B984-FAF42DB3D8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661F5C-F32D-415C-93AC-19A257491B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83E768-1005-4460-BE52-8F31A3E9BF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DC9EE7-E284-4FFD-BD8D-C95F200099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34A299-EA52-4268-95CB-4872CD73C2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36B889-A301-4BD6-BB79-116E135005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A78093-F7FE-4E4A-9014-47E6AFD67F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CF4D3E-838A-4C4C-8B4F-6A992C1D84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9CE601-F87A-4448-AFA0-7146E7A912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E2999D-F7EE-43A7-A8D9-4B61198D18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4138F8-EA13-4BE6-B715-541B70AAD3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C67492-8B79-4AF2-B39E-9CA6FAB89C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67CB3A-E4D7-485F-9F58-0E9B54F90A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E9541C-5F77-4939-B927-C2A5B3F419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081790-EE64-4E55-9D56-3B270FF4B4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DDC40C-BAD0-4DB8-B40B-7A5ECB5566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29BE6A-CF36-49D1-98C6-D3E6585851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855CBE-A2DB-4A7F-A145-C2186AFEF3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137356-53E1-4C88-B9CA-8BBAC8F180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8D41F1-2860-4759-868C-D0DC5F231F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0DDFCD-AB71-46AC-AE3A-901427F546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284DACDC-E292-4741-91CB-60850B2441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2AE1398F-3B73-4724-A08E-46C03087E0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609600"/>
            <a:ext cx="7772400" cy="1470025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rgbClr val="7030A0"/>
                </a:solidFill>
                <a:latin typeface="Comic Sans MS" pitchFamily="66" charset="0"/>
              </a:rPr>
              <a:t>Рисуем</a:t>
            </a:r>
            <a:br>
              <a:rPr lang="ru-RU" b="1" dirty="0" smtClean="0">
                <a:solidFill>
                  <a:srgbClr val="7030A0"/>
                </a:solidFill>
                <a:latin typeface="Comic Sans MS" pitchFamily="66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Comic Sans MS" pitchFamily="66" charset="0"/>
              </a:rPr>
              <a:t>китайского дракона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2743200"/>
            <a:ext cx="6400800" cy="1752600"/>
          </a:xfrm>
        </p:spPr>
        <p:txBody>
          <a:bodyPr/>
          <a:lstStyle/>
          <a:p>
            <a:pPr eaLnBrk="1" hangingPunct="1"/>
            <a:r>
              <a:rPr lang="ru-RU" sz="1800" b="1" smtClean="0">
                <a:solidFill>
                  <a:srgbClr val="C00000"/>
                </a:solidFill>
              </a:rPr>
              <a:t>Презентацию подготовила</a:t>
            </a:r>
          </a:p>
          <a:p>
            <a:pPr eaLnBrk="1" hangingPunct="1"/>
            <a:r>
              <a:rPr lang="ru-RU" sz="1800" b="1" smtClean="0">
                <a:solidFill>
                  <a:srgbClr val="C00000"/>
                </a:solidFill>
              </a:rPr>
              <a:t>Волгина Елена Александровна</a:t>
            </a:r>
          </a:p>
          <a:p>
            <a:pPr eaLnBrk="1" hangingPunct="1"/>
            <a:r>
              <a:rPr lang="ru-RU" sz="1800" b="1" smtClean="0">
                <a:solidFill>
                  <a:srgbClr val="C00000"/>
                </a:solidFill>
              </a:rPr>
              <a:t>учитель начальных классов </a:t>
            </a:r>
          </a:p>
          <a:p>
            <a:pPr eaLnBrk="1" hangingPunct="1"/>
            <a:r>
              <a:rPr lang="ru-RU" sz="1800" b="1" smtClean="0">
                <a:solidFill>
                  <a:srgbClr val="C00000"/>
                </a:solidFill>
              </a:rPr>
              <a:t>МСОШ № 9 с УИПОО «Технология»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Содержимое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952750"/>
          </a:xfrm>
        </p:spPr>
        <p:txBody>
          <a:bodyPr>
            <a:spAutoFit/>
          </a:bodyPr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4400" smtClean="0">
                <a:solidFill>
                  <a:srgbClr val="7030A0"/>
                </a:solidFill>
                <a:latin typeface="Monotype Corsiva" pitchFamily="66" charset="0"/>
              </a:rPr>
              <a:t>Волгина Елена Александровна,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4400" smtClean="0">
                <a:solidFill>
                  <a:srgbClr val="7030A0"/>
                </a:solidFill>
                <a:latin typeface="Monotype Corsiva" pitchFamily="66" charset="0"/>
              </a:rPr>
              <a:t>учитель начальных классов 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4400" smtClean="0">
                <a:solidFill>
                  <a:srgbClr val="7030A0"/>
                </a:solidFill>
                <a:latin typeface="Monotype Corsiva" pitchFamily="66" charset="0"/>
              </a:rPr>
              <a:t>МСОШ № 9 с УИПОО «Технология»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4400" smtClean="0">
                <a:solidFill>
                  <a:srgbClr val="7030A0"/>
                </a:solidFill>
                <a:latin typeface="Monotype Corsiva" pitchFamily="66" charset="0"/>
              </a:rPr>
              <a:t>г. Нижневартовска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3" descr="http://umamashi.ru/wp-content/uploads/2011/09/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838200"/>
            <a:ext cx="5899150" cy="528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umamashi.ru/wp-content/uploads/2011/09/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1066800"/>
            <a:ext cx="57150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umamashi.ru/wp-content/uploads/2011/09/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914400"/>
            <a:ext cx="5802313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umamashi.ru/wp-content/uploads/2011/09/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066800"/>
            <a:ext cx="5891213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umamashi.ru/wp-content/uploads/2011/09/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066800"/>
            <a:ext cx="58293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umamashi.ru/wp-content/uploads/2011/09/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990600"/>
            <a:ext cx="5638800" cy="521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umamashi.ru/wp-content/uploads/2011/09/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838200"/>
            <a:ext cx="5770563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umamashi.ru/wp-content/uploads/2011/09/8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838200"/>
            <a:ext cx="5781675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Оформление по умолчанию">
  <a:themeElements>
    <a:clrScheme name="1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</TotalTime>
  <Words>35</Words>
  <Application>Microsoft Office PowerPoint</Application>
  <PresentationFormat>Экран (4:3)</PresentationFormat>
  <Paragraphs>9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Comic Sans MS</vt:lpstr>
      <vt:lpstr>Monotype Corsiva</vt:lpstr>
      <vt:lpstr>Оформление по умолчанию</vt:lpstr>
      <vt:lpstr>1_Оформление по умолчанию</vt:lpstr>
      <vt:lpstr>Рисуем китайского дракона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Алексей</dc:creator>
  <cp:lastModifiedBy>Admin</cp:lastModifiedBy>
  <cp:revision>12</cp:revision>
  <cp:lastPrinted>1601-01-01T00:00:00Z</cp:lastPrinted>
  <dcterms:created xsi:type="dcterms:W3CDTF">1601-01-01T00:00:00Z</dcterms:created>
  <dcterms:modified xsi:type="dcterms:W3CDTF">2012-02-10T19:22:31Z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