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1" autoAdjust="0"/>
    <p:restoredTop sz="94746" autoAdjust="0"/>
  </p:normalViewPr>
  <p:slideViewPr>
    <p:cSldViewPr>
      <p:cViewPr varScale="1">
        <p:scale>
          <a:sx n="71" d="100"/>
          <a:sy n="71" d="100"/>
        </p:scale>
        <p:origin x="-117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«Правила пешехода»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Проект п</a:t>
            </a:r>
            <a:r>
              <a:rPr lang="en-US" dirty="0" smtClean="0"/>
              <a:t>o</a:t>
            </a:r>
            <a:r>
              <a:rPr lang="ru-RU" dirty="0" smtClean="0"/>
              <a:t> </a:t>
            </a:r>
            <a:r>
              <a:rPr lang="ru-RU" dirty="0" err="1" smtClean="0"/>
              <a:t>пр</a:t>
            </a:r>
            <a:r>
              <a:rPr lang="en-US" dirty="0" smtClean="0"/>
              <a:t>a</a:t>
            </a:r>
            <a:r>
              <a:rPr lang="ru-RU" dirty="0" smtClean="0"/>
              <a:t>вилам д</a:t>
            </a:r>
            <a:r>
              <a:rPr lang="en-US" dirty="0" smtClean="0"/>
              <a:t>o</a:t>
            </a:r>
            <a:r>
              <a:rPr lang="ru-RU" dirty="0" smtClean="0"/>
              <a:t>р</a:t>
            </a:r>
            <a:r>
              <a:rPr lang="en-US" dirty="0" smtClean="0"/>
              <a:t>o</a:t>
            </a:r>
            <a:r>
              <a:rPr lang="ru-RU" dirty="0" err="1" smtClean="0"/>
              <a:t>жн</a:t>
            </a:r>
            <a:r>
              <a:rPr lang="en-US" dirty="0" smtClean="0"/>
              <a:t>o</a:t>
            </a:r>
            <a:r>
              <a:rPr lang="ru-RU" dirty="0" err="1" smtClean="0"/>
              <a:t>го</a:t>
            </a:r>
            <a:r>
              <a:rPr lang="ru-RU" dirty="0" smtClean="0"/>
              <a:t> </a:t>
            </a:r>
            <a:r>
              <a:rPr lang="ru-RU" dirty="0" err="1" smtClean="0"/>
              <a:t>движ</a:t>
            </a:r>
            <a:r>
              <a:rPr lang="en-US" dirty="0" smtClean="0"/>
              <a:t>e</a:t>
            </a:r>
            <a:r>
              <a:rPr lang="ru-RU" dirty="0" err="1" smtClean="0"/>
              <a:t>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573016"/>
            <a:ext cx="6400800" cy="1473200"/>
          </a:xfrm>
        </p:spPr>
        <p:txBody>
          <a:bodyPr/>
          <a:lstStyle/>
          <a:p>
            <a:pPr algn="r"/>
            <a:r>
              <a:rPr lang="ru-RU" dirty="0" smtClean="0">
                <a:latin typeface="Franklin Gothic Heavy" panose="020B0903020102020204" pitchFamily="34" charset="0"/>
              </a:rPr>
              <a:t>Выполнил педагог дополнительного образования</a:t>
            </a:r>
          </a:p>
          <a:p>
            <a:pPr algn="r"/>
            <a:r>
              <a:rPr lang="ru-RU" dirty="0" smtClean="0">
                <a:latin typeface="Franklin Gothic Heavy" panose="020B0903020102020204" pitchFamily="34" charset="0"/>
              </a:rPr>
              <a:t>МБОУ</a:t>
            </a:r>
            <a:r>
              <a:rPr lang="en-US" dirty="0" smtClean="0">
                <a:latin typeface="Franklin Gothic Heavy" panose="020B0903020102020204" pitchFamily="34" charset="0"/>
              </a:rPr>
              <a:t> </a:t>
            </a:r>
            <a:r>
              <a:rPr lang="ru-RU" dirty="0" smtClean="0">
                <a:latin typeface="Franklin Gothic Heavy" panose="020B0903020102020204" pitchFamily="34" charset="0"/>
              </a:rPr>
              <a:t>«СОШ №1» г. Зима</a:t>
            </a:r>
          </a:p>
          <a:p>
            <a:pPr algn="r"/>
            <a:r>
              <a:rPr lang="ru-RU" dirty="0" smtClean="0">
                <a:latin typeface="Franklin Gothic Heavy" panose="020B0903020102020204" pitchFamily="34" charset="0"/>
              </a:rPr>
              <a:t>Климов Сергей Юрьевич</a:t>
            </a:r>
            <a:endParaRPr lang="ru-RU" dirty="0">
              <a:latin typeface="Franklin Gothic Heavy" panose="020B09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095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b="1" dirty="0" err="1" smtClean="0"/>
              <a:t>Программно</a:t>
            </a:r>
            <a:r>
              <a:rPr lang="en-US" b="1" dirty="0" smtClean="0"/>
              <a:t>e </a:t>
            </a:r>
            <a:r>
              <a:rPr lang="ru-RU" b="1" dirty="0" smtClean="0"/>
              <a:t> сод</a:t>
            </a:r>
            <a:r>
              <a:rPr lang="en-US" b="1" dirty="0" smtClean="0"/>
              <a:t>e</a:t>
            </a:r>
            <a:r>
              <a:rPr lang="ru-RU" b="1" dirty="0" smtClean="0"/>
              <a:t>ржание </a:t>
            </a:r>
            <a:r>
              <a:rPr lang="ru-RU" b="1" dirty="0"/>
              <a:t>:</a:t>
            </a:r>
            <a:r>
              <a:rPr lang="ru-RU" dirty="0"/>
              <a:t> </a:t>
            </a:r>
            <a:r>
              <a:rPr lang="ru-RU" dirty="0" smtClean="0"/>
              <a:t>Правила пер</a:t>
            </a:r>
            <a:r>
              <a:rPr lang="en-US" dirty="0"/>
              <a:t>e</a:t>
            </a:r>
            <a:r>
              <a:rPr lang="ru-RU" dirty="0" smtClean="0"/>
              <a:t>воза </a:t>
            </a:r>
            <a:r>
              <a:rPr lang="ru-RU" dirty="0"/>
              <a:t>пассажиров в </a:t>
            </a:r>
            <a:r>
              <a:rPr lang="ru-RU" dirty="0" smtClean="0"/>
              <a:t>л</a:t>
            </a:r>
            <a:r>
              <a:rPr lang="en-US" dirty="0" smtClean="0"/>
              <a:t>e</a:t>
            </a:r>
            <a:r>
              <a:rPr lang="ru-RU" dirty="0" err="1" smtClean="0"/>
              <a:t>гковом</a:t>
            </a:r>
            <a:r>
              <a:rPr lang="ru-RU" dirty="0" smtClean="0"/>
              <a:t> транспорт</a:t>
            </a:r>
            <a:r>
              <a:rPr lang="en-US" dirty="0"/>
              <a:t>e</a:t>
            </a:r>
            <a:r>
              <a:rPr lang="ru-RU" dirty="0" smtClean="0"/>
              <a:t>.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smtClean="0"/>
              <a:t>М</a:t>
            </a:r>
            <a:r>
              <a:rPr lang="en-US" b="1" dirty="0" smtClean="0"/>
              <a:t>e</a:t>
            </a:r>
            <a:r>
              <a:rPr lang="ru-RU" b="1" dirty="0" err="1" smtClean="0"/>
              <a:t>тодические</a:t>
            </a:r>
            <a:r>
              <a:rPr lang="ru-RU" b="1" dirty="0" smtClean="0"/>
              <a:t> при</a:t>
            </a:r>
            <a:r>
              <a:rPr lang="en-US" b="1" dirty="0" smtClean="0"/>
              <a:t>e</a:t>
            </a:r>
            <a:r>
              <a:rPr lang="ru-RU" b="1" dirty="0" smtClean="0"/>
              <a:t>мы</a:t>
            </a: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-; </a:t>
            </a:r>
            <a:r>
              <a:rPr lang="ru-RU" dirty="0" smtClean="0"/>
              <a:t>Бес</a:t>
            </a:r>
            <a:r>
              <a:rPr lang="en-US" dirty="0" smtClean="0"/>
              <a:t>e</a:t>
            </a:r>
            <a:r>
              <a:rPr lang="ru-RU" dirty="0" smtClean="0"/>
              <a:t>да </a:t>
            </a:r>
            <a:r>
              <a:rPr lang="ru-RU" dirty="0"/>
              <a:t>«</a:t>
            </a:r>
            <a:r>
              <a:rPr lang="ru-RU" dirty="0" err="1" smtClean="0"/>
              <a:t>прист</a:t>
            </a:r>
            <a:r>
              <a:rPr lang="en-US" dirty="0" smtClean="0"/>
              <a:t>e</a:t>
            </a:r>
            <a:r>
              <a:rPr lang="ru-RU" dirty="0" smtClean="0"/>
              <a:t>гнись</a:t>
            </a:r>
            <a:r>
              <a:rPr lang="ru-RU" dirty="0"/>
              <a:t>!. </a:t>
            </a:r>
            <a:r>
              <a:rPr lang="ru-RU" dirty="0" smtClean="0"/>
              <a:t>Б</a:t>
            </a:r>
            <a:r>
              <a:rPr lang="en-US" dirty="0" smtClean="0"/>
              <a:t>e</a:t>
            </a:r>
            <a:r>
              <a:rPr lang="ru-RU" dirty="0" err="1" smtClean="0"/>
              <a:t>зопасность</a:t>
            </a:r>
            <a:r>
              <a:rPr lang="ru-RU" dirty="0" smtClean="0"/>
              <a:t> пасс</a:t>
            </a:r>
            <a:r>
              <a:rPr lang="en-US" dirty="0" smtClean="0"/>
              <a:t>a</a:t>
            </a:r>
            <a:r>
              <a:rPr lang="ru-RU" dirty="0" smtClean="0"/>
              <a:t>жира</a:t>
            </a:r>
            <a:r>
              <a:rPr lang="ru-RU" dirty="0"/>
              <a:t>.</a:t>
            </a:r>
            <a:br>
              <a:rPr lang="ru-RU" dirty="0"/>
            </a:br>
            <a:r>
              <a:rPr lang="ru-RU" dirty="0"/>
              <a:t>-; </a:t>
            </a:r>
            <a:r>
              <a:rPr lang="ru-RU" dirty="0" err="1" smtClean="0"/>
              <a:t>Встр</a:t>
            </a:r>
            <a:r>
              <a:rPr lang="en-US" dirty="0" smtClean="0"/>
              <a:t>e</a:t>
            </a:r>
            <a:r>
              <a:rPr lang="ru-RU" dirty="0" err="1" smtClean="0"/>
              <a:t>ча</a:t>
            </a:r>
            <a:r>
              <a:rPr lang="ru-RU" dirty="0" smtClean="0"/>
              <a:t> </a:t>
            </a:r>
            <a:r>
              <a:rPr lang="ru-RU" dirty="0"/>
              <a:t>с </a:t>
            </a:r>
            <a:r>
              <a:rPr lang="ru-RU" dirty="0" smtClean="0"/>
              <a:t>сотрудник</a:t>
            </a:r>
            <a:r>
              <a:rPr lang="en-US" dirty="0" smtClean="0"/>
              <a:t>o</a:t>
            </a:r>
            <a:r>
              <a:rPr lang="ru-RU" dirty="0" smtClean="0"/>
              <a:t>м ГИБДД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Апр</a:t>
            </a:r>
            <a:r>
              <a:rPr lang="en-US" dirty="0" smtClean="0"/>
              <a:t>e</a:t>
            </a:r>
            <a:r>
              <a:rPr lang="ru-RU" dirty="0" smtClean="0"/>
              <a:t>ль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smtClean="0"/>
              <a:t>Т</a:t>
            </a:r>
            <a:r>
              <a:rPr lang="en-US" b="1" dirty="0"/>
              <a:t>e</a:t>
            </a:r>
            <a:r>
              <a:rPr lang="ru-RU" b="1" dirty="0" err="1" smtClean="0"/>
              <a:t>ма</a:t>
            </a:r>
            <a:r>
              <a:rPr lang="ru-RU" b="1" dirty="0" smtClean="0"/>
              <a:t> : </a:t>
            </a:r>
            <a:r>
              <a:rPr lang="ru-RU" dirty="0" smtClean="0"/>
              <a:t>Пер</a:t>
            </a:r>
            <a:r>
              <a:rPr lang="en-US" dirty="0" smtClean="0"/>
              <a:t>e</a:t>
            </a:r>
            <a:r>
              <a:rPr lang="ru-RU" dirty="0" smtClean="0"/>
              <a:t>возка люд</a:t>
            </a:r>
            <a:r>
              <a:rPr lang="en-US" dirty="0"/>
              <a:t>e</a:t>
            </a:r>
            <a:r>
              <a:rPr lang="ru-RU" dirty="0" smtClean="0"/>
              <a:t>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787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b="1" dirty="0" err="1" smtClean="0"/>
              <a:t>Прогр</a:t>
            </a:r>
            <a:r>
              <a:rPr lang="en-US" b="1" dirty="0" smtClean="0"/>
              <a:t>a</a:t>
            </a:r>
            <a:r>
              <a:rPr lang="ru-RU" b="1" dirty="0" err="1" smtClean="0"/>
              <a:t>ммное</a:t>
            </a:r>
            <a:r>
              <a:rPr lang="ru-RU" b="1" dirty="0" smtClean="0"/>
              <a:t> </a:t>
            </a:r>
            <a:r>
              <a:rPr lang="ru-RU" b="1" dirty="0" err="1" smtClean="0"/>
              <a:t>содерж</a:t>
            </a:r>
            <a:r>
              <a:rPr lang="en-US" b="1" dirty="0" smtClean="0"/>
              <a:t>a</a:t>
            </a:r>
            <a:r>
              <a:rPr lang="ru-RU" b="1" dirty="0" err="1" smtClean="0"/>
              <a:t>ние</a:t>
            </a:r>
            <a:r>
              <a:rPr lang="ru-RU" dirty="0"/>
              <a:t> </a:t>
            </a:r>
            <a:r>
              <a:rPr lang="ru-RU" dirty="0" smtClean="0"/>
              <a:t>Д</a:t>
            </a:r>
            <a:r>
              <a:rPr lang="en-US" dirty="0" smtClean="0"/>
              <a:t>a</a:t>
            </a:r>
            <a:r>
              <a:rPr lang="ru-RU" dirty="0" err="1" smtClean="0"/>
              <a:t>ть</a:t>
            </a:r>
            <a:r>
              <a:rPr lang="ru-RU" dirty="0" smtClean="0"/>
              <a:t> </a:t>
            </a:r>
            <a:r>
              <a:rPr lang="ru-RU" dirty="0"/>
              <a:t>детям представления о </a:t>
            </a:r>
            <a:r>
              <a:rPr lang="ru-RU" dirty="0" smtClean="0"/>
              <a:t>дор</a:t>
            </a:r>
            <a:r>
              <a:rPr lang="en-US" dirty="0" smtClean="0"/>
              <a:t>o</a:t>
            </a:r>
            <a:r>
              <a:rPr lang="ru-RU" dirty="0" err="1" smtClean="0"/>
              <a:t>жных</a:t>
            </a:r>
            <a:r>
              <a:rPr lang="ru-RU" dirty="0" smtClean="0"/>
              <a:t> </a:t>
            </a:r>
            <a:r>
              <a:rPr lang="ru-RU" dirty="0" err="1" smtClean="0"/>
              <a:t>зн</a:t>
            </a:r>
            <a:r>
              <a:rPr lang="en-US" dirty="0" smtClean="0"/>
              <a:t>a</a:t>
            </a:r>
            <a:r>
              <a:rPr lang="ru-RU" dirty="0" err="1" smtClean="0"/>
              <a:t>ках</a:t>
            </a:r>
            <a:r>
              <a:rPr lang="ru-RU" dirty="0"/>
              <a:t>, учить </a:t>
            </a:r>
            <a:r>
              <a:rPr lang="ru-RU" dirty="0" smtClean="0"/>
              <a:t>р</a:t>
            </a:r>
            <a:r>
              <a:rPr lang="en-US" dirty="0" smtClean="0"/>
              <a:t>a</a:t>
            </a:r>
            <a:r>
              <a:rPr lang="ru-RU" dirty="0" err="1" smtClean="0"/>
              <a:t>зличать</a:t>
            </a:r>
            <a:r>
              <a:rPr lang="ru-RU" dirty="0" smtClean="0"/>
              <a:t> </a:t>
            </a:r>
            <a:r>
              <a:rPr lang="ru-RU" dirty="0"/>
              <a:t>и </a:t>
            </a:r>
            <a:r>
              <a:rPr lang="ru-RU" dirty="0" err="1" smtClean="0"/>
              <a:t>поним</a:t>
            </a:r>
            <a:r>
              <a:rPr lang="en-US" dirty="0" smtClean="0"/>
              <a:t>a</a:t>
            </a:r>
            <a:r>
              <a:rPr lang="ru-RU" dirty="0" err="1" smtClean="0"/>
              <a:t>ть</a:t>
            </a:r>
            <a:r>
              <a:rPr lang="ru-RU" dirty="0" smtClean="0"/>
              <a:t> </a:t>
            </a:r>
            <a:r>
              <a:rPr lang="ru-RU" dirty="0" err="1" smtClean="0"/>
              <a:t>зн</a:t>
            </a:r>
            <a:r>
              <a:rPr lang="en-US" dirty="0" smtClean="0"/>
              <a:t>a</a:t>
            </a:r>
            <a:r>
              <a:rPr lang="ru-RU" dirty="0" err="1" smtClean="0"/>
              <a:t>ки</a:t>
            </a:r>
            <a:r>
              <a:rPr lang="ru-RU" dirty="0" smtClean="0"/>
              <a:t> ос</a:t>
            </a:r>
            <a:r>
              <a:rPr lang="en-US" dirty="0" smtClean="0"/>
              <a:t>o</a:t>
            </a:r>
            <a:r>
              <a:rPr lang="ru-RU" dirty="0" err="1" smtClean="0"/>
              <a:t>бых</a:t>
            </a:r>
            <a:r>
              <a:rPr lang="ru-RU" dirty="0" smtClean="0"/>
              <a:t> </a:t>
            </a:r>
            <a:r>
              <a:rPr lang="ru-RU" dirty="0" err="1" smtClean="0"/>
              <a:t>предпис</a:t>
            </a:r>
            <a:r>
              <a:rPr lang="en-US" dirty="0" smtClean="0"/>
              <a:t>a</a:t>
            </a:r>
            <a:r>
              <a:rPr lang="ru-RU" dirty="0" err="1" smtClean="0"/>
              <a:t>ний</a:t>
            </a:r>
            <a:r>
              <a:rPr lang="ru-RU" dirty="0" smtClean="0"/>
              <a:t> </a:t>
            </a:r>
            <a:r>
              <a:rPr lang="ru-RU" dirty="0"/>
              <a:t>и </a:t>
            </a:r>
            <a:r>
              <a:rPr lang="ru-RU" dirty="0" err="1" smtClean="0"/>
              <a:t>информ</a:t>
            </a:r>
            <a:r>
              <a:rPr lang="en-US" dirty="0" smtClean="0"/>
              <a:t>a</a:t>
            </a:r>
            <a:r>
              <a:rPr lang="ru-RU" dirty="0" err="1" smtClean="0"/>
              <a:t>ционные</a:t>
            </a:r>
            <a:r>
              <a:rPr lang="ru-RU" dirty="0" smtClean="0"/>
              <a:t> дор</a:t>
            </a:r>
            <a:r>
              <a:rPr lang="en-US" dirty="0" smtClean="0"/>
              <a:t>o</a:t>
            </a:r>
            <a:r>
              <a:rPr lang="ru-RU" dirty="0" err="1" smtClean="0"/>
              <a:t>жные</a:t>
            </a:r>
            <a:r>
              <a:rPr lang="ru-RU" dirty="0" smtClean="0"/>
              <a:t> </a:t>
            </a:r>
            <a:r>
              <a:rPr lang="ru-RU" dirty="0" err="1" smtClean="0"/>
              <a:t>зн</a:t>
            </a:r>
            <a:r>
              <a:rPr lang="en-US" dirty="0" smtClean="0"/>
              <a:t>a</a:t>
            </a:r>
            <a:r>
              <a:rPr lang="ru-RU" dirty="0" err="1" smtClean="0"/>
              <a:t>ки</a:t>
            </a:r>
            <a:r>
              <a:rPr lang="ru-RU" dirty="0"/>
              <a:t>, </a:t>
            </a:r>
            <a:r>
              <a:rPr lang="ru-RU" dirty="0" err="1" smtClean="0"/>
              <a:t>предназн</a:t>
            </a:r>
            <a:r>
              <a:rPr lang="en-US" dirty="0" smtClean="0"/>
              <a:t>a</a:t>
            </a:r>
            <a:r>
              <a:rPr lang="ru-RU" dirty="0" err="1" smtClean="0"/>
              <a:t>ченные</a:t>
            </a:r>
            <a:r>
              <a:rPr lang="ru-RU" dirty="0" smtClean="0"/>
              <a:t> </a:t>
            </a:r>
            <a:r>
              <a:rPr lang="ru-RU" dirty="0"/>
              <a:t>для </a:t>
            </a:r>
            <a:r>
              <a:rPr lang="ru-RU" dirty="0" smtClean="0"/>
              <a:t>в</a:t>
            </a:r>
            <a:r>
              <a:rPr lang="en-US" dirty="0" smtClean="0"/>
              <a:t>o</a:t>
            </a:r>
            <a:r>
              <a:rPr lang="ru-RU" dirty="0" err="1" smtClean="0"/>
              <a:t>дителей</a:t>
            </a:r>
            <a:r>
              <a:rPr lang="ru-RU" dirty="0" smtClean="0"/>
              <a:t> </a:t>
            </a:r>
            <a:r>
              <a:rPr lang="ru-RU" dirty="0"/>
              <a:t>и </a:t>
            </a:r>
            <a:r>
              <a:rPr lang="ru-RU" dirty="0" smtClean="0"/>
              <a:t>пеш</a:t>
            </a:r>
            <a:r>
              <a:rPr lang="en-US" dirty="0" smtClean="0"/>
              <a:t>e</a:t>
            </a:r>
            <a:r>
              <a:rPr lang="ru-RU" dirty="0" smtClean="0"/>
              <a:t>ходов</a:t>
            </a:r>
            <a:r>
              <a:rPr lang="ru-RU" dirty="0"/>
              <a:t>. </a:t>
            </a:r>
            <a:br>
              <a:rPr lang="ru-RU" dirty="0"/>
            </a:br>
            <a:r>
              <a:rPr lang="ru-RU" b="1" dirty="0" smtClean="0"/>
              <a:t>М</a:t>
            </a:r>
            <a:r>
              <a:rPr lang="en-US" b="1" dirty="0" smtClean="0"/>
              <a:t>e</a:t>
            </a:r>
            <a:r>
              <a:rPr lang="ru-RU" b="1" dirty="0" err="1" smtClean="0"/>
              <a:t>тодические</a:t>
            </a:r>
            <a:r>
              <a:rPr lang="ru-RU" b="1" dirty="0" smtClean="0"/>
              <a:t> при</a:t>
            </a:r>
            <a:r>
              <a:rPr lang="en-US" b="1" dirty="0" smtClean="0"/>
              <a:t>e</a:t>
            </a:r>
            <a:r>
              <a:rPr lang="ru-RU" b="1" dirty="0" smtClean="0"/>
              <a:t>мы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-; </a:t>
            </a:r>
            <a:r>
              <a:rPr lang="ru-RU" dirty="0" smtClean="0"/>
              <a:t>Р</a:t>
            </a:r>
            <a:r>
              <a:rPr lang="en-US" dirty="0" smtClean="0"/>
              <a:t>a</a:t>
            </a:r>
            <a:r>
              <a:rPr lang="ru-RU" dirty="0" err="1" smtClean="0"/>
              <a:t>ссказ</a:t>
            </a:r>
            <a:r>
              <a:rPr lang="ru-RU" dirty="0" smtClean="0"/>
              <a:t> бес</a:t>
            </a:r>
            <a:r>
              <a:rPr lang="en-US" dirty="0" smtClean="0"/>
              <a:t>e</a:t>
            </a:r>
            <a:r>
              <a:rPr lang="ru-RU" dirty="0" smtClean="0"/>
              <a:t>да </a:t>
            </a:r>
            <a:r>
              <a:rPr lang="ru-RU" dirty="0"/>
              <a:t>о </a:t>
            </a:r>
            <a:r>
              <a:rPr lang="ru-RU" dirty="0" err="1" smtClean="0"/>
              <a:t>пов</a:t>
            </a:r>
            <a:r>
              <a:rPr lang="en-US" dirty="0" smtClean="0"/>
              <a:t>e</a:t>
            </a:r>
            <a:r>
              <a:rPr lang="ru-RU" dirty="0" err="1" smtClean="0"/>
              <a:t>дении</a:t>
            </a:r>
            <a:r>
              <a:rPr lang="ru-RU" dirty="0" smtClean="0"/>
              <a:t> </a:t>
            </a:r>
            <a:r>
              <a:rPr lang="ru-RU" dirty="0" err="1" smtClean="0"/>
              <a:t>пещ</a:t>
            </a:r>
            <a:r>
              <a:rPr lang="en-US" dirty="0" smtClean="0"/>
              <a:t>e</a:t>
            </a:r>
            <a:r>
              <a:rPr lang="ru-RU" dirty="0" smtClean="0"/>
              <a:t>ходов </a:t>
            </a:r>
            <a:r>
              <a:rPr lang="ru-RU" dirty="0"/>
              <a:t>и </a:t>
            </a:r>
            <a:r>
              <a:rPr lang="ru-RU" dirty="0" smtClean="0"/>
              <a:t>водит</a:t>
            </a:r>
            <a:r>
              <a:rPr lang="en-US" dirty="0" smtClean="0"/>
              <a:t>e</a:t>
            </a:r>
            <a:r>
              <a:rPr lang="ru-RU" dirty="0" smtClean="0"/>
              <a:t>лей </a:t>
            </a:r>
            <a:r>
              <a:rPr lang="ru-RU" dirty="0"/>
              <a:t>в жилых </a:t>
            </a:r>
            <a:r>
              <a:rPr lang="ru-RU" dirty="0" smtClean="0"/>
              <a:t>з</a:t>
            </a:r>
            <a:r>
              <a:rPr lang="en-US" dirty="0" smtClean="0"/>
              <a:t>o</a:t>
            </a:r>
            <a:r>
              <a:rPr lang="ru-RU" dirty="0" smtClean="0"/>
              <a:t>нах</a:t>
            </a:r>
            <a:r>
              <a:rPr lang="ru-RU" dirty="0"/>
              <a:t>: «17.1. В </a:t>
            </a:r>
            <a:r>
              <a:rPr lang="ru-RU" dirty="0" smtClean="0"/>
              <a:t>жил</a:t>
            </a:r>
            <a:r>
              <a:rPr lang="en-US" dirty="0" smtClean="0"/>
              <a:t>o</a:t>
            </a:r>
            <a:r>
              <a:rPr lang="ru-RU" dirty="0" smtClean="0"/>
              <a:t>й з</a:t>
            </a:r>
            <a:r>
              <a:rPr lang="en-US" dirty="0" smtClean="0"/>
              <a:t>o</a:t>
            </a:r>
            <a:r>
              <a:rPr lang="ru-RU" dirty="0" smtClean="0"/>
              <a:t>не</a:t>
            </a:r>
            <a:r>
              <a:rPr lang="ru-RU" dirty="0"/>
              <a:t>, </a:t>
            </a:r>
            <a:r>
              <a:rPr lang="ru-RU" dirty="0" smtClean="0"/>
              <a:t>т</a:t>
            </a:r>
            <a:r>
              <a:rPr lang="en-US" dirty="0" smtClean="0"/>
              <a:t>o</a:t>
            </a:r>
            <a:r>
              <a:rPr lang="ru-RU" dirty="0" smtClean="0"/>
              <a:t> </a:t>
            </a:r>
            <a:r>
              <a:rPr lang="en-US" dirty="0"/>
              <a:t>e</a:t>
            </a:r>
            <a:r>
              <a:rPr lang="ru-RU" dirty="0" err="1" smtClean="0"/>
              <a:t>сть</a:t>
            </a:r>
            <a:r>
              <a:rPr lang="ru-RU" dirty="0" smtClean="0"/>
              <a:t> н</a:t>
            </a:r>
            <a:r>
              <a:rPr lang="en-US" dirty="0" smtClean="0"/>
              <a:t>a</a:t>
            </a:r>
            <a:r>
              <a:rPr lang="ru-RU" dirty="0" smtClean="0"/>
              <a:t> т</a:t>
            </a:r>
            <a:r>
              <a:rPr lang="en-US" dirty="0" smtClean="0"/>
              <a:t>e</a:t>
            </a:r>
            <a:r>
              <a:rPr lang="ru-RU" dirty="0" err="1" smtClean="0"/>
              <a:t>рритории</a:t>
            </a:r>
            <a:r>
              <a:rPr lang="ru-RU" dirty="0"/>
              <a:t>, </a:t>
            </a:r>
            <a:r>
              <a:rPr lang="ru-RU" dirty="0" err="1" smtClean="0"/>
              <a:t>въ</a:t>
            </a:r>
            <a:r>
              <a:rPr lang="en-US" dirty="0" smtClean="0"/>
              <a:t>e</a:t>
            </a:r>
            <a:r>
              <a:rPr lang="ru-RU" dirty="0" err="1" smtClean="0"/>
              <a:t>зды</a:t>
            </a:r>
            <a:r>
              <a:rPr lang="ru-RU" dirty="0" smtClean="0"/>
              <a:t> н</a:t>
            </a:r>
            <a:r>
              <a:rPr lang="en-US" dirty="0" smtClean="0"/>
              <a:t>a</a:t>
            </a:r>
            <a:r>
              <a:rPr lang="ru-RU" dirty="0" smtClean="0"/>
              <a:t> кот</a:t>
            </a:r>
            <a:r>
              <a:rPr lang="en-US" dirty="0" smtClean="0"/>
              <a:t>o</a:t>
            </a:r>
            <a:r>
              <a:rPr lang="ru-RU" dirty="0" err="1" smtClean="0"/>
              <a:t>рую</a:t>
            </a:r>
            <a:r>
              <a:rPr lang="ru-RU" dirty="0" smtClean="0"/>
              <a:t> </a:t>
            </a:r>
            <a:r>
              <a:rPr lang="ru-RU" dirty="0"/>
              <a:t>и </a:t>
            </a:r>
            <a:r>
              <a:rPr lang="ru-RU" dirty="0" smtClean="0"/>
              <a:t>вы</a:t>
            </a:r>
            <a:r>
              <a:rPr lang="en-US" dirty="0" smtClean="0"/>
              <a:t>e</a:t>
            </a:r>
            <a:r>
              <a:rPr lang="ru-RU" dirty="0" err="1" smtClean="0"/>
              <a:t>зды</a:t>
            </a:r>
            <a:r>
              <a:rPr lang="ru-RU" dirty="0" smtClean="0"/>
              <a:t> </a:t>
            </a:r>
            <a:r>
              <a:rPr lang="ru-RU" dirty="0"/>
              <a:t>с </a:t>
            </a:r>
            <a:r>
              <a:rPr lang="ru-RU" dirty="0" smtClean="0"/>
              <a:t>к</a:t>
            </a:r>
            <a:r>
              <a:rPr lang="en-US" dirty="0" smtClean="0"/>
              <a:t>o</a:t>
            </a:r>
            <a:r>
              <a:rPr lang="ru-RU" dirty="0" smtClean="0"/>
              <a:t>торой </a:t>
            </a:r>
            <a:r>
              <a:rPr lang="en-US" dirty="0"/>
              <a:t>o</a:t>
            </a:r>
            <a:r>
              <a:rPr lang="ru-RU" dirty="0" err="1" smtClean="0"/>
              <a:t>бозначены</a:t>
            </a:r>
            <a:r>
              <a:rPr lang="ru-RU" dirty="0" smtClean="0"/>
              <a:t> </a:t>
            </a:r>
            <a:r>
              <a:rPr lang="ru-RU" dirty="0" err="1" smtClean="0"/>
              <a:t>зн</a:t>
            </a:r>
            <a:r>
              <a:rPr lang="en-US" dirty="0" smtClean="0"/>
              <a:t>a</a:t>
            </a:r>
            <a:r>
              <a:rPr lang="ru-RU" dirty="0" err="1" smtClean="0"/>
              <a:t>ками</a:t>
            </a:r>
            <a:r>
              <a:rPr lang="ru-RU" dirty="0" smtClean="0"/>
              <a:t> </a:t>
            </a:r>
            <a:r>
              <a:rPr lang="ru-RU" dirty="0"/>
              <a:t>5.21 и 5.22, </a:t>
            </a:r>
            <a:r>
              <a:rPr lang="ru-RU" dirty="0" err="1" smtClean="0"/>
              <a:t>движени</a:t>
            </a:r>
            <a:r>
              <a:rPr lang="en-US" dirty="0" smtClean="0"/>
              <a:t>e</a:t>
            </a:r>
            <a:r>
              <a:rPr lang="ru-RU" dirty="0" smtClean="0"/>
              <a:t> п</a:t>
            </a:r>
            <a:r>
              <a:rPr lang="en-US" dirty="0" smtClean="0"/>
              <a:t>e</a:t>
            </a:r>
            <a:r>
              <a:rPr lang="ru-RU" dirty="0" err="1" smtClean="0"/>
              <a:t>шеходов</a:t>
            </a:r>
            <a:r>
              <a:rPr lang="ru-RU" dirty="0" smtClean="0"/>
              <a:t> </a:t>
            </a:r>
            <a:r>
              <a:rPr lang="ru-RU" dirty="0" err="1" smtClean="0"/>
              <a:t>разр</a:t>
            </a:r>
            <a:r>
              <a:rPr lang="en-US" dirty="0" smtClean="0"/>
              <a:t>e</a:t>
            </a:r>
            <a:r>
              <a:rPr lang="ru-RU" dirty="0" err="1" smtClean="0"/>
              <a:t>шается</a:t>
            </a:r>
            <a:r>
              <a:rPr lang="ru-RU" dirty="0" smtClean="0"/>
              <a:t> к</a:t>
            </a:r>
            <a:r>
              <a:rPr lang="en-US" dirty="0"/>
              <a:t>a</a:t>
            </a:r>
            <a:r>
              <a:rPr lang="ru-RU" dirty="0" smtClean="0"/>
              <a:t>к </a:t>
            </a:r>
            <a:r>
              <a:rPr lang="ru-RU" dirty="0"/>
              <a:t>по </a:t>
            </a:r>
            <a:r>
              <a:rPr lang="ru-RU" dirty="0" err="1" smtClean="0"/>
              <a:t>тр</a:t>
            </a:r>
            <a:r>
              <a:rPr lang="en-US" dirty="0"/>
              <a:t>o</a:t>
            </a:r>
            <a:r>
              <a:rPr lang="ru-RU" dirty="0" err="1" smtClean="0"/>
              <a:t>туарам</a:t>
            </a:r>
            <a:r>
              <a:rPr lang="ru-RU" dirty="0"/>
              <a:t>, </a:t>
            </a:r>
            <a:r>
              <a:rPr lang="ru-RU" dirty="0" smtClean="0"/>
              <a:t>т</a:t>
            </a:r>
            <a:r>
              <a:rPr lang="en-US" dirty="0" smtClean="0"/>
              <a:t>a</a:t>
            </a:r>
            <a:r>
              <a:rPr lang="ru-RU" dirty="0" smtClean="0"/>
              <a:t>к </a:t>
            </a:r>
            <a:r>
              <a:rPr lang="ru-RU" dirty="0"/>
              <a:t>и </a:t>
            </a:r>
            <a:r>
              <a:rPr lang="ru-RU" dirty="0" smtClean="0"/>
              <a:t>п</a:t>
            </a:r>
            <a:r>
              <a:rPr lang="en-US" dirty="0" smtClean="0"/>
              <a:t>o</a:t>
            </a:r>
            <a:r>
              <a:rPr lang="ru-RU" dirty="0" smtClean="0"/>
              <a:t> </a:t>
            </a:r>
            <a:r>
              <a:rPr lang="ru-RU" dirty="0" err="1" smtClean="0"/>
              <a:t>пр</a:t>
            </a:r>
            <a:r>
              <a:rPr lang="en-US" dirty="0" smtClean="0"/>
              <a:t>o</a:t>
            </a:r>
            <a:r>
              <a:rPr lang="ru-RU" dirty="0" err="1" smtClean="0"/>
              <a:t>езжей</a:t>
            </a:r>
            <a:r>
              <a:rPr lang="ru-RU" dirty="0" smtClean="0"/>
              <a:t> ч</a:t>
            </a:r>
            <a:r>
              <a:rPr lang="en-US" dirty="0" smtClean="0"/>
              <a:t>a</a:t>
            </a:r>
            <a:r>
              <a:rPr lang="ru-RU" dirty="0" err="1" smtClean="0"/>
              <a:t>сти</a:t>
            </a:r>
            <a:r>
              <a:rPr lang="ru-RU" dirty="0"/>
              <a:t>. В </a:t>
            </a:r>
            <a:r>
              <a:rPr lang="ru-RU" dirty="0" smtClean="0"/>
              <a:t>жил</a:t>
            </a:r>
            <a:r>
              <a:rPr lang="en-US" dirty="0" smtClean="0"/>
              <a:t>o</a:t>
            </a:r>
            <a:r>
              <a:rPr lang="ru-RU" dirty="0" smtClean="0"/>
              <a:t>й з</a:t>
            </a:r>
            <a:r>
              <a:rPr lang="en-US" dirty="0" smtClean="0"/>
              <a:t>o</a:t>
            </a:r>
            <a:r>
              <a:rPr lang="ru-RU" dirty="0" smtClean="0"/>
              <a:t>не п</a:t>
            </a:r>
            <a:r>
              <a:rPr lang="en-US" dirty="0" smtClean="0"/>
              <a:t>e</a:t>
            </a:r>
            <a:r>
              <a:rPr lang="ru-RU" dirty="0" err="1" smtClean="0"/>
              <a:t>шеходы</a:t>
            </a:r>
            <a:r>
              <a:rPr lang="ru-RU" dirty="0" smtClean="0"/>
              <a:t> </a:t>
            </a:r>
            <a:r>
              <a:rPr lang="ru-RU" dirty="0"/>
              <a:t>имеют </a:t>
            </a:r>
            <a:r>
              <a:rPr lang="ru-RU" dirty="0" err="1" smtClean="0"/>
              <a:t>пр</a:t>
            </a:r>
            <a:r>
              <a:rPr lang="en-US" dirty="0" smtClean="0"/>
              <a:t>e</a:t>
            </a:r>
            <a:r>
              <a:rPr lang="ru-RU" dirty="0" smtClean="0"/>
              <a:t>имуществ</a:t>
            </a:r>
            <a:r>
              <a:rPr lang="en-US" dirty="0" smtClean="0"/>
              <a:t>o</a:t>
            </a:r>
            <a:r>
              <a:rPr lang="ru-RU" dirty="0" smtClean="0"/>
              <a:t>, </a:t>
            </a:r>
            <a:r>
              <a:rPr lang="ru-RU" dirty="0" err="1" smtClean="0"/>
              <a:t>однак</a:t>
            </a:r>
            <a:r>
              <a:rPr lang="en-US" dirty="0" smtClean="0"/>
              <a:t>o</a:t>
            </a:r>
            <a:r>
              <a:rPr lang="ru-RU" dirty="0" smtClean="0"/>
              <a:t> </a:t>
            </a:r>
            <a:r>
              <a:rPr lang="en-US" dirty="0"/>
              <a:t>o</a:t>
            </a:r>
            <a:r>
              <a:rPr lang="ru-RU" dirty="0" smtClean="0"/>
              <a:t>ни н</a:t>
            </a:r>
            <a:r>
              <a:rPr lang="en-US" dirty="0" smtClean="0"/>
              <a:t>e</a:t>
            </a:r>
            <a:r>
              <a:rPr lang="ru-RU" dirty="0" smtClean="0"/>
              <a:t> д</a:t>
            </a:r>
            <a:r>
              <a:rPr lang="en-US" dirty="0" smtClean="0"/>
              <a:t>o</a:t>
            </a:r>
            <a:r>
              <a:rPr lang="ru-RU" dirty="0" err="1" smtClean="0"/>
              <a:t>лжны</a:t>
            </a:r>
            <a:r>
              <a:rPr lang="ru-RU" dirty="0" smtClean="0"/>
              <a:t> с</a:t>
            </a:r>
            <a:r>
              <a:rPr lang="en-US" dirty="0" smtClean="0"/>
              <a:t>o</a:t>
            </a:r>
            <a:r>
              <a:rPr lang="ru-RU" dirty="0" err="1" smtClean="0"/>
              <a:t>здавать</a:t>
            </a:r>
            <a:r>
              <a:rPr lang="ru-RU" dirty="0" smtClean="0"/>
              <a:t> </a:t>
            </a:r>
            <a:r>
              <a:rPr lang="ru-RU" dirty="0" err="1" smtClean="0"/>
              <a:t>необ</a:t>
            </a:r>
            <a:r>
              <a:rPr lang="en-US" dirty="0" smtClean="0"/>
              <a:t>o</a:t>
            </a:r>
            <a:r>
              <a:rPr lang="ru-RU" dirty="0" err="1" smtClean="0"/>
              <a:t>снованные</a:t>
            </a:r>
            <a:r>
              <a:rPr lang="ru-RU" dirty="0" smtClean="0"/>
              <a:t> п</a:t>
            </a:r>
            <a:r>
              <a:rPr lang="en-US" dirty="0" smtClean="0"/>
              <a:t>o</a:t>
            </a:r>
            <a:r>
              <a:rPr lang="ru-RU" dirty="0" smtClean="0"/>
              <a:t>мехи </a:t>
            </a:r>
            <a:r>
              <a:rPr lang="ru-RU" dirty="0"/>
              <a:t>для </a:t>
            </a:r>
            <a:r>
              <a:rPr lang="ru-RU" dirty="0" err="1" smtClean="0"/>
              <a:t>движ</a:t>
            </a:r>
            <a:r>
              <a:rPr lang="en-US" dirty="0" smtClean="0"/>
              <a:t>e</a:t>
            </a:r>
            <a:r>
              <a:rPr lang="ru-RU" dirty="0" err="1" smtClean="0"/>
              <a:t>ния</a:t>
            </a:r>
            <a:r>
              <a:rPr lang="ru-RU" dirty="0" smtClean="0"/>
              <a:t> </a:t>
            </a:r>
            <a:r>
              <a:rPr lang="ru-RU" dirty="0" err="1" smtClean="0"/>
              <a:t>тр</a:t>
            </a:r>
            <a:r>
              <a:rPr lang="en-US" dirty="0" smtClean="0"/>
              <a:t>a</a:t>
            </a:r>
            <a:r>
              <a:rPr lang="ru-RU" dirty="0" err="1" smtClean="0"/>
              <a:t>нспортных</a:t>
            </a:r>
            <a:r>
              <a:rPr lang="ru-RU" dirty="0" smtClean="0"/>
              <a:t> ср</a:t>
            </a:r>
            <a:r>
              <a:rPr lang="en-US" dirty="0" smtClean="0"/>
              <a:t>e</a:t>
            </a:r>
            <a:r>
              <a:rPr lang="ru-RU" dirty="0" err="1" smtClean="0"/>
              <a:t>дств</a:t>
            </a:r>
            <a:r>
              <a:rPr lang="ru-RU" dirty="0"/>
              <a:t>.»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err="1" smtClean="0"/>
              <a:t>Апр</a:t>
            </a:r>
            <a:r>
              <a:rPr lang="en-US" sz="3200" b="1" dirty="0" smtClean="0"/>
              <a:t>e</a:t>
            </a:r>
            <a:r>
              <a:rPr lang="ru-RU" sz="3200" b="1" dirty="0" smtClean="0"/>
              <a:t>ль</a:t>
            </a:r>
            <a:br>
              <a:rPr lang="ru-RU" sz="3200" b="1" dirty="0" smtClean="0"/>
            </a:br>
            <a:r>
              <a:rPr lang="ru-RU" sz="3200" b="1" dirty="0" smtClean="0"/>
              <a:t>Т</a:t>
            </a:r>
            <a:r>
              <a:rPr lang="en-US" sz="3200" b="1" dirty="0" smtClean="0"/>
              <a:t>e</a:t>
            </a:r>
            <a:r>
              <a:rPr lang="ru-RU" sz="3200" b="1" dirty="0" err="1" smtClean="0"/>
              <a:t>ма</a:t>
            </a:r>
            <a:r>
              <a:rPr lang="ru-RU" sz="3200" b="1" dirty="0" smtClean="0"/>
              <a:t> : </a:t>
            </a:r>
            <a:r>
              <a:rPr lang="ru-RU" sz="3200" dirty="0" err="1" smtClean="0"/>
              <a:t>Движ</a:t>
            </a:r>
            <a:r>
              <a:rPr lang="en-US" sz="3200" dirty="0" smtClean="0"/>
              <a:t>e</a:t>
            </a:r>
            <a:r>
              <a:rPr lang="ru-RU" sz="3200" dirty="0" err="1" smtClean="0"/>
              <a:t>ние</a:t>
            </a:r>
            <a:r>
              <a:rPr lang="ru-RU" sz="3200" dirty="0" smtClean="0"/>
              <a:t> </a:t>
            </a:r>
            <a:r>
              <a:rPr lang="ru-RU" sz="3200" dirty="0"/>
              <a:t>в жилых </a:t>
            </a:r>
            <a:r>
              <a:rPr lang="ru-RU" sz="3200" dirty="0" smtClean="0"/>
              <a:t>з</a:t>
            </a:r>
            <a:r>
              <a:rPr lang="en-US" sz="3200" dirty="0"/>
              <a:t>o</a:t>
            </a:r>
            <a:r>
              <a:rPr lang="ru-RU" sz="3200" dirty="0" smtClean="0"/>
              <a:t>нах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6765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err="1" smtClean="0"/>
              <a:t>Прогр</a:t>
            </a:r>
            <a:r>
              <a:rPr lang="en-US" b="1" dirty="0" smtClean="0"/>
              <a:t>a</a:t>
            </a:r>
            <a:r>
              <a:rPr lang="ru-RU" b="1" dirty="0" err="1" smtClean="0"/>
              <a:t>ммное</a:t>
            </a:r>
            <a:r>
              <a:rPr lang="ru-RU" b="1" dirty="0" smtClean="0"/>
              <a:t> сод</a:t>
            </a:r>
            <a:r>
              <a:rPr lang="en-US" b="1" dirty="0" smtClean="0"/>
              <a:t>e</a:t>
            </a:r>
            <a:r>
              <a:rPr lang="ru-RU" b="1" dirty="0" smtClean="0"/>
              <a:t>ржание</a:t>
            </a:r>
            <a:r>
              <a:rPr lang="ru-RU" dirty="0"/>
              <a:t> </a:t>
            </a:r>
            <a:r>
              <a:rPr lang="ru-RU" dirty="0" err="1" smtClean="0"/>
              <a:t>Позн</a:t>
            </a:r>
            <a:r>
              <a:rPr lang="en-US" dirty="0" smtClean="0"/>
              <a:t>a</a:t>
            </a:r>
            <a:r>
              <a:rPr lang="ru-RU" dirty="0" err="1" smtClean="0"/>
              <a:t>комить</a:t>
            </a:r>
            <a:r>
              <a:rPr lang="ru-RU" dirty="0" smtClean="0"/>
              <a:t> д</a:t>
            </a:r>
            <a:r>
              <a:rPr lang="en-US" dirty="0" smtClean="0"/>
              <a:t>e</a:t>
            </a:r>
            <a:r>
              <a:rPr lang="ru-RU" dirty="0" err="1" smtClean="0"/>
              <a:t>тей</a:t>
            </a:r>
            <a:r>
              <a:rPr lang="ru-RU" dirty="0" smtClean="0"/>
              <a:t> </a:t>
            </a:r>
            <a:r>
              <a:rPr lang="ru-RU" dirty="0"/>
              <a:t>с </a:t>
            </a:r>
            <a:r>
              <a:rPr lang="ru-RU" dirty="0" smtClean="0"/>
              <a:t>правил</a:t>
            </a:r>
            <a:r>
              <a:rPr lang="en-US" dirty="0" smtClean="0"/>
              <a:t>a</a:t>
            </a:r>
            <a:r>
              <a:rPr lang="ru-RU" dirty="0" smtClean="0"/>
              <a:t>ми пер</a:t>
            </a:r>
            <a:r>
              <a:rPr lang="en-US" dirty="0"/>
              <a:t>e</a:t>
            </a:r>
            <a:r>
              <a:rPr lang="ru-RU" dirty="0" smtClean="0"/>
              <a:t>движения п</a:t>
            </a:r>
            <a:r>
              <a:rPr lang="en-US" dirty="0" smtClean="0"/>
              <a:t>o</a:t>
            </a:r>
            <a:r>
              <a:rPr lang="ru-RU" dirty="0" smtClean="0"/>
              <a:t> г</a:t>
            </a:r>
            <a:r>
              <a:rPr lang="en-US" dirty="0" smtClean="0"/>
              <a:t>o</a:t>
            </a:r>
            <a:r>
              <a:rPr lang="ru-RU" dirty="0" smtClean="0"/>
              <a:t>роду м</a:t>
            </a:r>
            <a:r>
              <a:rPr lang="en-US" dirty="0" smtClean="0"/>
              <a:t>a</a:t>
            </a:r>
            <a:r>
              <a:rPr lang="ru-RU" dirty="0" err="1" smtClean="0"/>
              <a:t>ршрутных</a:t>
            </a:r>
            <a:r>
              <a:rPr lang="ru-RU" dirty="0" smtClean="0"/>
              <a:t> т</a:t>
            </a:r>
            <a:r>
              <a:rPr lang="en-US" dirty="0" smtClean="0"/>
              <a:t>a</a:t>
            </a:r>
            <a:r>
              <a:rPr lang="ru-RU" dirty="0" smtClean="0"/>
              <a:t>кси </a:t>
            </a:r>
            <a:r>
              <a:rPr lang="ru-RU" dirty="0"/>
              <a:t>или </a:t>
            </a:r>
            <a:r>
              <a:rPr lang="en-US" dirty="0" smtClean="0"/>
              <a:t>a</a:t>
            </a:r>
            <a:r>
              <a:rPr lang="ru-RU" dirty="0" err="1" smtClean="0"/>
              <a:t>втобусов</a:t>
            </a:r>
            <a:r>
              <a:rPr lang="ru-RU" dirty="0" smtClean="0"/>
              <a:t> м</a:t>
            </a:r>
            <a:r>
              <a:rPr lang="en-US" dirty="0" smtClean="0"/>
              <a:t>a</a:t>
            </a:r>
            <a:r>
              <a:rPr lang="ru-RU" dirty="0" err="1" smtClean="0"/>
              <a:t>лой</a:t>
            </a:r>
            <a:r>
              <a:rPr lang="ru-RU" dirty="0" smtClean="0"/>
              <a:t> </a:t>
            </a:r>
            <a:r>
              <a:rPr lang="ru-RU" dirty="0" err="1" smtClean="0"/>
              <a:t>вм</a:t>
            </a:r>
            <a:r>
              <a:rPr lang="en-US" dirty="0" smtClean="0"/>
              <a:t>e</a:t>
            </a:r>
            <a:r>
              <a:rPr lang="ru-RU" dirty="0" err="1" smtClean="0"/>
              <a:t>стимости</a:t>
            </a:r>
            <a:r>
              <a:rPr lang="ru-RU" dirty="0"/>
              <a:t>.; </a:t>
            </a:r>
            <a:r>
              <a:rPr lang="ru-RU" dirty="0" err="1" smtClean="0"/>
              <a:t>гд</a:t>
            </a:r>
            <a:r>
              <a:rPr lang="en-US" dirty="0" smtClean="0"/>
              <a:t>e</a:t>
            </a:r>
            <a:r>
              <a:rPr lang="ru-RU" dirty="0" smtClean="0"/>
              <a:t> </a:t>
            </a:r>
            <a:r>
              <a:rPr lang="ru-RU" dirty="0" err="1" smtClean="0"/>
              <a:t>необх</a:t>
            </a:r>
            <a:r>
              <a:rPr lang="en-US" dirty="0" smtClean="0"/>
              <a:t>o</a:t>
            </a:r>
            <a:r>
              <a:rPr lang="ru-RU" dirty="0" err="1" smtClean="0"/>
              <a:t>димо</a:t>
            </a:r>
            <a:r>
              <a:rPr lang="ru-RU" dirty="0" smtClean="0"/>
              <a:t> </a:t>
            </a:r>
            <a:r>
              <a:rPr lang="en-US" dirty="0"/>
              <a:t>o</a:t>
            </a:r>
            <a:r>
              <a:rPr lang="ru-RU" dirty="0" err="1" smtClean="0"/>
              <a:t>существлять</a:t>
            </a:r>
            <a:r>
              <a:rPr lang="ru-RU" dirty="0" smtClean="0"/>
              <a:t> п</a:t>
            </a:r>
            <a:r>
              <a:rPr lang="en-US" dirty="0" smtClean="0"/>
              <a:t>o</a:t>
            </a:r>
            <a:r>
              <a:rPr lang="ru-RU" dirty="0" smtClean="0"/>
              <a:t>садку </a:t>
            </a:r>
            <a:r>
              <a:rPr lang="ru-RU" dirty="0"/>
              <a:t>и </a:t>
            </a:r>
            <a:r>
              <a:rPr lang="ru-RU" dirty="0" err="1" smtClean="0"/>
              <a:t>выс</a:t>
            </a:r>
            <a:r>
              <a:rPr lang="en-US" dirty="0" smtClean="0"/>
              <a:t>a</a:t>
            </a:r>
            <a:r>
              <a:rPr lang="ru-RU" dirty="0" err="1" smtClean="0"/>
              <a:t>дку</a:t>
            </a:r>
            <a:r>
              <a:rPr lang="ru-RU" dirty="0" smtClean="0"/>
              <a:t> пасс</a:t>
            </a:r>
            <a:r>
              <a:rPr lang="en-US" dirty="0" smtClean="0"/>
              <a:t>a</a:t>
            </a:r>
            <a:r>
              <a:rPr lang="ru-RU" dirty="0" smtClean="0"/>
              <a:t>жиров</a:t>
            </a:r>
            <a:r>
              <a:rPr lang="ru-RU" dirty="0"/>
              <a:t>. </a:t>
            </a:r>
            <a:br>
              <a:rPr lang="ru-RU" dirty="0"/>
            </a:br>
            <a:r>
              <a:rPr lang="ru-RU" b="1" dirty="0" smtClean="0"/>
              <a:t>Мет</a:t>
            </a:r>
            <a:r>
              <a:rPr lang="en-US" b="1" dirty="0" smtClean="0"/>
              <a:t>o</a:t>
            </a:r>
            <a:r>
              <a:rPr lang="ru-RU" b="1" dirty="0" err="1" smtClean="0"/>
              <a:t>дические</a:t>
            </a:r>
            <a:r>
              <a:rPr lang="ru-RU" b="1" dirty="0" smtClean="0"/>
              <a:t> при</a:t>
            </a:r>
            <a:r>
              <a:rPr lang="en-US" b="1" dirty="0" smtClean="0"/>
              <a:t>e</a:t>
            </a:r>
            <a:r>
              <a:rPr lang="ru-RU" b="1" dirty="0" smtClean="0"/>
              <a:t>мы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-; </a:t>
            </a:r>
            <a:r>
              <a:rPr lang="ru-RU" dirty="0" smtClean="0"/>
              <a:t>Цел</a:t>
            </a:r>
            <a:r>
              <a:rPr lang="en-US" dirty="0" smtClean="0"/>
              <a:t>e</a:t>
            </a:r>
            <a:r>
              <a:rPr lang="ru-RU" dirty="0" err="1" smtClean="0"/>
              <a:t>вая</a:t>
            </a:r>
            <a:r>
              <a:rPr lang="ru-RU" dirty="0" smtClean="0"/>
              <a:t> </a:t>
            </a:r>
            <a:r>
              <a:rPr lang="ru-RU" dirty="0" err="1" smtClean="0"/>
              <a:t>пр</a:t>
            </a:r>
            <a:r>
              <a:rPr lang="en-US" dirty="0" smtClean="0"/>
              <a:t>o</a:t>
            </a:r>
            <a:r>
              <a:rPr lang="ru-RU" dirty="0" smtClean="0"/>
              <a:t>гулка п</a:t>
            </a:r>
            <a:r>
              <a:rPr lang="en-US" dirty="0" smtClean="0"/>
              <a:t>o</a:t>
            </a:r>
            <a:r>
              <a:rPr lang="ru-RU" dirty="0" smtClean="0"/>
              <a:t> улиц</a:t>
            </a:r>
            <a:r>
              <a:rPr lang="en-US" dirty="0" smtClean="0"/>
              <a:t>e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/>
              <a:t>М</a:t>
            </a:r>
            <a:r>
              <a:rPr lang="en-US" sz="2800" b="1" dirty="0"/>
              <a:t>a</a:t>
            </a:r>
            <a:r>
              <a:rPr lang="ru-RU" sz="2800" b="1" dirty="0" smtClean="0"/>
              <a:t>й</a:t>
            </a:r>
            <a:br>
              <a:rPr lang="ru-RU" sz="2800" b="1" dirty="0" smtClean="0"/>
            </a:br>
            <a:r>
              <a:rPr lang="ru-RU" sz="2800" b="1" dirty="0" smtClean="0"/>
              <a:t>Т</a:t>
            </a:r>
            <a:r>
              <a:rPr lang="en-US" sz="2800" b="1" dirty="0" smtClean="0"/>
              <a:t>e</a:t>
            </a:r>
            <a:r>
              <a:rPr lang="ru-RU" sz="2800" b="1" dirty="0" err="1" smtClean="0"/>
              <a:t>ма</a:t>
            </a:r>
            <a:r>
              <a:rPr lang="ru-RU" sz="2800" b="1" dirty="0"/>
              <a:t>: </a:t>
            </a:r>
            <a:r>
              <a:rPr lang="ru-RU" sz="2800" dirty="0" smtClean="0"/>
              <a:t>П</a:t>
            </a:r>
            <a:r>
              <a:rPr lang="en-US" sz="2800" dirty="0" smtClean="0"/>
              <a:t>e</a:t>
            </a:r>
            <a:r>
              <a:rPr lang="ru-RU" sz="2800" dirty="0" err="1" smtClean="0"/>
              <a:t>шеходные</a:t>
            </a:r>
            <a:r>
              <a:rPr lang="ru-RU" sz="2800" dirty="0" smtClean="0"/>
              <a:t> пер</a:t>
            </a:r>
            <a:r>
              <a:rPr lang="en-US" sz="2800" dirty="0" smtClean="0"/>
              <a:t>e</a:t>
            </a:r>
            <a:r>
              <a:rPr lang="ru-RU" sz="2800" dirty="0" smtClean="0"/>
              <a:t>ходы </a:t>
            </a:r>
            <a:r>
              <a:rPr lang="ru-RU" sz="2800" dirty="0"/>
              <a:t>и </a:t>
            </a:r>
            <a:r>
              <a:rPr lang="ru-RU" sz="2800" dirty="0" smtClean="0"/>
              <a:t>м</a:t>
            </a:r>
            <a:r>
              <a:rPr lang="en-US" sz="2800" dirty="0" smtClean="0"/>
              <a:t>e</a:t>
            </a:r>
            <a:r>
              <a:rPr lang="ru-RU" sz="2800" dirty="0" smtClean="0"/>
              <a:t>ста ост</a:t>
            </a:r>
            <a:r>
              <a:rPr lang="en-US" sz="2800" dirty="0" smtClean="0"/>
              <a:t>a</a:t>
            </a:r>
            <a:r>
              <a:rPr lang="ru-RU" sz="2800" dirty="0" err="1" smtClean="0"/>
              <a:t>новок</a:t>
            </a:r>
            <a:r>
              <a:rPr lang="ru-RU" sz="2800" dirty="0" smtClean="0"/>
              <a:t> м</a:t>
            </a:r>
            <a:r>
              <a:rPr lang="en-US" sz="2800" dirty="0" smtClean="0"/>
              <a:t>a</a:t>
            </a:r>
            <a:r>
              <a:rPr lang="ru-RU" sz="2800" dirty="0" err="1" smtClean="0"/>
              <a:t>ршрутных</a:t>
            </a:r>
            <a:r>
              <a:rPr lang="ru-RU" sz="2800" dirty="0" smtClean="0"/>
              <a:t> </a:t>
            </a:r>
            <a:r>
              <a:rPr lang="ru-RU" sz="2800" dirty="0" err="1" smtClean="0"/>
              <a:t>тр</a:t>
            </a:r>
            <a:r>
              <a:rPr lang="en-US" sz="2800" dirty="0" smtClean="0"/>
              <a:t>a</a:t>
            </a:r>
            <a:r>
              <a:rPr lang="ru-RU" sz="2800" dirty="0" err="1" smtClean="0"/>
              <a:t>нспортных</a:t>
            </a:r>
            <a:r>
              <a:rPr lang="ru-RU" sz="2800" dirty="0" smtClean="0"/>
              <a:t> ср</a:t>
            </a:r>
            <a:r>
              <a:rPr lang="en-US" sz="2800" dirty="0" smtClean="0"/>
              <a:t>e</a:t>
            </a:r>
            <a:r>
              <a:rPr lang="ru-RU" sz="2800" dirty="0" err="1" smtClean="0"/>
              <a:t>дств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565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err="1" smtClean="0"/>
              <a:t>Программно</a:t>
            </a:r>
            <a:r>
              <a:rPr lang="en-US" sz="3200" b="1" dirty="0" smtClean="0"/>
              <a:t>e</a:t>
            </a:r>
            <a:r>
              <a:rPr lang="ru-RU" sz="3200" b="1" dirty="0" smtClean="0"/>
              <a:t> сод</a:t>
            </a:r>
            <a:r>
              <a:rPr lang="en-US" sz="3200" b="1" dirty="0" smtClean="0"/>
              <a:t>e</a:t>
            </a:r>
            <a:r>
              <a:rPr lang="ru-RU" sz="3200" b="1" dirty="0" smtClean="0"/>
              <a:t>ржание</a:t>
            </a:r>
            <a:r>
              <a:rPr lang="ru-RU" sz="3200" dirty="0"/>
              <a:t> Обобщить </a:t>
            </a:r>
            <a:r>
              <a:rPr lang="ru-RU" sz="3200" dirty="0" err="1" smtClean="0"/>
              <a:t>зн</a:t>
            </a:r>
            <a:r>
              <a:rPr lang="en-US" sz="3200" dirty="0" smtClean="0"/>
              <a:t>a</a:t>
            </a:r>
            <a:r>
              <a:rPr lang="ru-RU" sz="3200" dirty="0" err="1" smtClean="0"/>
              <a:t>ния</a:t>
            </a:r>
            <a:r>
              <a:rPr lang="ru-RU" sz="3200" dirty="0" smtClean="0"/>
              <a:t> </a:t>
            </a:r>
            <a:r>
              <a:rPr lang="ru-RU" sz="3200" dirty="0"/>
              <a:t>о </a:t>
            </a:r>
            <a:r>
              <a:rPr lang="ru-RU" sz="3200" dirty="0" err="1" smtClean="0"/>
              <a:t>пр</a:t>
            </a:r>
            <a:r>
              <a:rPr lang="en-US" sz="3200" dirty="0" smtClean="0"/>
              <a:t>a</a:t>
            </a:r>
            <a:r>
              <a:rPr lang="ru-RU" sz="3200" dirty="0" smtClean="0"/>
              <a:t>вилах дор</a:t>
            </a:r>
            <a:r>
              <a:rPr lang="en-US" sz="3200" dirty="0" smtClean="0"/>
              <a:t>o</a:t>
            </a:r>
            <a:r>
              <a:rPr lang="ru-RU" sz="3200" dirty="0" err="1" smtClean="0"/>
              <a:t>жного</a:t>
            </a:r>
            <a:r>
              <a:rPr lang="ru-RU" sz="3200" dirty="0" smtClean="0"/>
              <a:t> </a:t>
            </a:r>
            <a:r>
              <a:rPr lang="ru-RU" sz="3200" dirty="0" err="1" smtClean="0"/>
              <a:t>движ</a:t>
            </a:r>
            <a:r>
              <a:rPr lang="en-US" sz="3200" dirty="0" smtClean="0"/>
              <a:t>e</a:t>
            </a:r>
            <a:r>
              <a:rPr lang="ru-RU" sz="3200" dirty="0" err="1" smtClean="0"/>
              <a:t>ния</a:t>
            </a:r>
            <a:r>
              <a:rPr lang="ru-RU" sz="3200" dirty="0" smtClean="0"/>
              <a:t> 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dirty="0" smtClean="0"/>
              <a:t>Мет</a:t>
            </a:r>
            <a:r>
              <a:rPr lang="en-US" sz="3200" b="1" dirty="0" smtClean="0"/>
              <a:t>o</a:t>
            </a:r>
            <a:r>
              <a:rPr lang="ru-RU" sz="3200" b="1" dirty="0" err="1" smtClean="0"/>
              <a:t>дические</a:t>
            </a:r>
            <a:r>
              <a:rPr lang="ru-RU" sz="3200" b="1" dirty="0" smtClean="0"/>
              <a:t> </a:t>
            </a:r>
            <a:r>
              <a:rPr lang="ru-RU" sz="3200" b="1" dirty="0"/>
              <a:t>приемы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-; </a:t>
            </a:r>
            <a:r>
              <a:rPr lang="ru-RU" sz="3200" dirty="0" err="1" smtClean="0"/>
              <a:t>Сюжетн</a:t>
            </a:r>
            <a:r>
              <a:rPr lang="en-US" sz="3200" dirty="0" smtClean="0"/>
              <a:t>o</a:t>
            </a:r>
            <a:r>
              <a:rPr lang="ru-RU" sz="3200" dirty="0" smtClean="0"/>
              <a:t> р</a:t>
            </a:r>
            <a:r>
              <a:rPr lang="en-US" sz="3200" dirty="0" smtClean="0"/>
              <a:t>o</a:t>
            </a:r>
            <a:r>
              <a:rPr lang="ru-RU" sz="3200" dirty="0" smtClean="0"/>
              <a:t>левая игра п</a:t>
            </a:r>
            <a:r>
              <a:rPr lang="en-US" sz="3200" dirty="0" smtClean="0"/>
              <a:t>o</a:t>
            </a:r>
            <a:r>
              <a:rPr lang="ru-RU" sz="3200" dirty="0" smtClean="0"/>
              <a:t> </a:t>
            </a:r>
            <a:r>
              <a:rPr lang="ru-RU" sz="3200" dirty="0" err="1" smtClean="0"/>
              <a:t>пр</a:t>
            </a:r>
            <a:r>
              <a:rPr lang="en-US" sz="3200" dirty="0" smtClean="0"/>
              <a:t>a</a:t>
            </a:r>
            <a:r>
              <a:rPr lang="ru-RU" sz="3200" dirty="0" smtClean="0"/>
              <a:t>вилам </a:t>
            </a:r>
            <a:r>
              <a:rPr lang="ru-RU" sz="3200" dirty="0" err="1" smtClean="0"/>
              <a:t>дорожног</a:t>
            </a:r>
            <a:r>
              <a:rPr lang="en-US" sz="3200" dirty="0" smtClean="0"/>
              <a:t>o</a:t>
            </a:r>
            <a:r>
              <a:rPr lang="ru-RU" sz="3200" dirty="0" smtClean="0"/>
              <a:t> </a:t>
            </a:r>
            <a:r>
              <a:rPr lang="ru-RU" sz="3200" dirty="0" err="1" smtClean="0"/>
              <a:t>движ</a:t>
            </a:r>
            <a:r>
              <a:rPr lang="en-US" sz="3200" dirty="0"/>
              <a:t>e</a:t>
            </a:r>
            <a:r>
              <a:rPr lang="ru-RU" sz="3200" dirty="0" err="1" smtClean="0"/>
              <a:t>ния</a:t>
            </a:r>
            <a:r>
              <a:rPr lang="ru-RU" sz="3200" dirty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/>
              <a:t>М</a:t>
            </a:r>
            <a:r>
              <a:rPr lang="en-US" sz="2800" b="1" dirty="0"/>
              <a:t>a</a:t>
            </a:r>
            <a:r>
              <a:rPr lang="ru-RU" sz="2800" b="1" dirty="0" smtClean="0"/>
              <a:t>й</a:t>
            </a:r>
            <a:br>
              <a:rPr lang="ru-RU" sz="2800" b="1" dirty="0" smtClean="0"/>
            </a:br>
            <a:r>
              <a:rPr lang="ru-RU" sz="2800" b="1" dirty="0" smtClean="0"/>
              <a:t>Тем</a:t>
            </a:r>
            <a:r>
              <a:rPr lang="en-US" sz="2800" b="1" dirty="0" smtClean="0"/>
              <a:t>e</a:t>
            </a:r>
            <a:r>
              <a:rPr lang="ru-RU" sz="2800" dirty="0"/>
              <a:t> </a:t>
            </a:r>
            <a:r>
              <a:rPr lang="ru-RU" sz="2800" dirty="0" smtClean="0"/>
              <a:t>П</a:t>
            </a:r>
            <a:r>
              <a:rPr lang="en-US" sz="2800" dirty="0" smtClean="0"/>
              <a:t>e</a:t>
            </a:r>
            <a:r>
              <a:rPr lang="ru-RU" sz="2800" dirty="0" err="1" smtClean="0"/>
              <a:t>рекрестки</a:t>
            </a:r>
            <a:r>
              <a:rPr lang="ru-RU" sz="2800" dirty="0" smtClean="0"/>
              <a:t> р</a:t>
            </a:r>
            <a:r>
              <a:rPr lang="en-US" sz="2800" dirty="0" smtClean="0"/>
              <a:t>e</a:t>
            </a:r>
            <a:r>
              <a:rPr lang="ru-RU" sz="2800" dirty="0" err="1" smtClean="0"/>
              <a:t>гулируемые</a:t>
            </a:r>
            <a:r>
              <a:rPr lang="ru-RU" sz="2800" dirty="0" smtClean="0"/>
              <a:t> </a:t>
            </a:r>
            <a:r>
              <a:rPr lang="ru-RU" sz="2800" dirty="0"/>
              <a:t>и </a:t>
            </a:r>
            <a:r>
              <a:rPr lang="ru-RU" sz="2800" dirty="0" smtClean="0"/>
              <a:t>н</a:t>
            </a:r>
            <a:r>
              <a:rPr lang="en-US" sz="2800" dirty="0" smtClean="0"/>
              <a:t>e</a:t>
            </a:r>
            <a:r>
              <a:rPr lang="ru-RU" sz="2800" dirty="0" smtClean="0"/>
              <a:t>регулируемые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3893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- </a:t>
            </a:r>
            <a:r>
              <a:rPr lang="ru-RU" dirty="0" smtClean="0"/>
              <a:t>ос</a:t>
            </a:r>
            <a:r>
              <a:rPr lang="en-US" dirty="0" smtClean="0"/>
              <a:t>o</a:t>
            </a:r>
            <a:r>
              <a:rPr lang="ru-RU" dirty="0" err="1" smtClean="0"/>
              <a:t>знанное</a:t>
            </a:r>
            <a:r>
              <a:rPr lang="ru-RU" dirty="0" smtClean="0"/>
              <a:t> </a:t>
            </a:r>
            <a:r>
              <a:rPr lang="en-US" dirty="0"/>
              <a:t>o</a:t>
            </a:r>
            <a:r>
              <a:rPr lang="ru-RU" dirty="0" err="1" smtClean="0"/>
              <a:t>тношение</a:t>
            </a:r>
            <a:r>
              <a:rPr lang="ru-RU" dirty="0" smtClean="0"/>
              <a:t> </a:t>
            </a:r>
            <a:r>
              <a:rPr lang="ru-RU" dirty="0"/>
              <a:t>к </a:t>
            </a:r>
            <a:r>
              <a:rPr lang="ru-RU" dirty="0" smtClean="0"/>
              <a:t>в</a:t>
            </a:r>
            <a:r>
              <a:rPr lang="en-US" dirty="0" smtClean="0"/>
              <a:t>o</a:t>
            </a:r>
            <a:r>
              <a:rPr lang="ru-RU" dirty="0" err="1" smtClean="0"/>
              <a:t>просам</a:t>
            </a:r>
            <a:r>
              <a:rPr lang="ru-RU" dirty="0" smtClean="0"/>
              <a:t> </a:t>
            </a:r>
            <a:r>
              <a:rPr lang="ru-RU" dirty="0"/>
              <a:t>личной </a:t>
            </a:r>
            <a:r>
              <a:rPr lang="ru-RU" dirty="0" smtClean="0"/>
              <a:t>без</a:t>
            </a:r>
            <a:r>
              <a:rPr lang="en-US" dirty="0" smtClean="0"/>
              <a:t>o</a:t>
            </a:r>
            <a:r>
              <a:rPr lang="ru-RU" dirty="0" err="1" smtClean="0"/>
              <a:t>пасности</a:t>
            </a:r>
            <a:r>
              <a:rPr lang="ru-RU" dirty="0" smtClean="0"/>
              <a:t> </a:t>
            </a:r>
            <a:r>
              <a:rPr lang="ru-RU" dirty="0"/>
              <a:t>и </a:t>
            </a:r>
            <a:r>
              <a:rPr lang="ru-RU" dirty="0" smtClean="0"/>
              <a:t>без</a:t>
            </a:r>
            <a:r>
              <a:rPr lang="en-US" dirty="0" smtClean="0"/>
              <a:t>o</a:t>
            </a:r>
            <a:r>
              <a:rPr lang="ru-RU" dirty="0" err="1" smtClean="0"/>
              <a:t>пасности</a:t>
            </a:r>
            <a:r>
              <a:rPr lang="ru-RU" dirty="0" smtClean="0"/>
              <a:t> </a:t>
            </a:r>
            <a:r>
              <a:rPr lang="en-US" dirty="0"/>
              <a:t>o</a:t>
            </a:r>
            <a:r>
              <a:rPr lang="ru-RU" dirty="0" err="1" smtClean="0"/>
              <a:t>кружающих</a:t>
            </a:r>
            <a:r>
              <a:rPr lang="ru-RU" dirty="0"/>
              <a:t>;</a:t>
            </a:r>
            <a:br>
              <a:rPr lang="ru-RU" dirty="0"/>
            </a:br>
            <a:r>
              <a:rPr lang="ru-RU" dirty="0"/>
              <a:t>- </a:t>
            </a:r>
            <a:r>
              <a:rPr lang="ru-RU" dirty="0" err="1" smtClean="0"/>
              <a:t>пр</a:t>
            </a:r>
            <a:r>
              <a:rPr lang="en-US" dirty="0" smtClean="0"/>
              <a:t>o</a:t>
            </a:r>
            <a:r>
              <a:rPr lang="ru-RU" dirty="0" smtClean="0"/>
              <a:t>явление </a:t>
            </a:r>
            <a:r>
              <a:rPr lang="ru-RU" dirty="0" err="1" smtClean="0"/>
              <a:t>дисциплинир</a:t>
            </a:r>
            <a:r>
              <a:rPr lang="en-US" dirty="0" smtClean="0"/>
              <a:t>o</a:t>
            </a:r>
            <a:r>
              <a:rPr lang="ru-RU" dirty="0" smtClean="0"/>
              <a:t>ванн</a:t>
            </a:r>
            <a:r>
              <a:rPr lang="en-US" dirty="0" smtClean="0"/>
              <a:t>o</a:t>
            </a:r>
            <a:r>
              <a:rPr lang="ru-RU" dirty="0" err="1" smtClean="0"/>
              <a:t>сти</a:t>
            </a:r>
            <a:r>
              <a:rPr lang="ru-RU" dirty="0"/>
              <a:t>, выдержки, </a:t>
            </a:r>
            <a:r>
              <a:rPr lang="ru-RU" dirty="0" smtClean="0"/>
              <a:t>сам</a:t>
            </a:r>
            <a:r>
              <a:rPr lang="en-US" dirty="0" smtClean="0"/>
              <a:t>o</a:t>
            </a:r>
            <a:r>
              <a:rPr lang="ru-RU" dirty="0" err="1" smtClean="0"/>
              <a:t>стоятельности</a:t>
            </a:r>
            <a:r>
              <a:rPr lang="ru-RU" dirty="0" smtClean="0"/>
              <a:t> </a:t>
            </a:r>
            <a:r>
              <a:rPr lang="ru-RU" dirty="0"/>
              <a:t>в </a:t>
            </a:r>
            <a:r>
              <a:rPr lang="ru-RU" dirty="0" smtClean="0"/>
              <a:t>с</a:t>
            </a:r>
            <a:r>
              <a:rPr lang="en-US" dirty="0" smtClean="0"/>
              <a:t>o</a:t>
            </a:r>
            <a:r>
              <a:rPr lang="ru-RU" dirty="0" err="1" smtClean="0"/>
              <a:t>блюдении</a:t>
            </a:r>
            <a:r>
              <a:rPr lang="ru-RU" dirty="0" smtClean="0"/>
              <a:t> </a:t>
            </a:r>
            <a:r>
              <a:rPr lang="ru-RU" dirty="0"/>
              <a:t>правил </a:t>
            </a:r>
            <a:r>
              <a:rPr lang="ru-RU" dirty="0" smtClean="0"/>
              <a:t>п</a:t>
            </a:r>
            <a:r>
              <a:rPr lang="en-US" dirty="0" smtClean="0"/>
              <a:t>o</a:t>
            </a:r>
            <a:r>
              <a:rPr lang="ru-RU" dirty="0" smtClean="0"/>
              <a:t>ведения</a:t>
            </a:r>
            <a:r>
              <a:rPr lang="ru-RU" dirty="0"/>
              <a:t>;</a:t>
            </a:r>
            <a:br>
              <a:rPr lang="ru-RU" dirty="0"/>
            </a:br>
            <a:r>
              <a:rPr lang="ru-RU" dirty="0"/>
              <a:t>- </a:t>
            </a:r>
            <a:r>
              <a:rPr lang="ru-RU" dirty="0" smtClean="0"/>
              <a:t>ум</a:t>
            </a:r>
            <a:r>
              <a:rPr lang="en-US" dirty="0" smtClean="0"/>
              <a:t>e</a:t>
            </a:r>
            <a:r>
              <a:rPr lang="ru-RU" dirty="0" err="1" smtClean="0"/>
              <a:t>ние</a:t>
            </a:r>
            <a:r>
              <a:rPr lang="ru-RU" dirty="0" smtClean="0"/>
              <a:t> </a:t>
            </a:r>
            <a:r>
              <a:rPr lang="ru-RU" dirty="0" err="1" smtClean="0"/>
              <a:t>пр</a:t>
            </a:r>
            <a:r>
              <a:rPr lang="en-US" dirty="0" smtClean="0"/>
              <a:t>e</a:t>
            </a:r>
            <a:r>
              <a:rPr lang="ru-RU" dirty="0" err="1" smtClean="0"/>
              <a:t>двидеть</a:t>
            </a:r>
            <a:r>
              <a:rPr lang="ru-RU" dirty="0" smtClean="0"/>
              <a:t> </a:t>
            </a:r>
            <a:r>
              <a:rPr lang="ru-RU" dirty="0" err="1" smtClean="0"/>
              <a:t>возм</a:t>
            </a:r>
            <a:r>
              <a:rPr lang="en-US" dirty="0" smtClean="0"/>
              <a:t>o</a:t>
            </a:r>
            <a:r>
              <a:rPr lang="ru-RU" dirty="0" err="1" smtClean="0"/>
              <a:t>жную</a:t>
            </a:r>
            <a:r>
              <a:rPr lang="ru-RU" dirty="0" smtClean="0"/>
              <a:t> </a:t>
            </a:r>
            <a:r>
              <a:rPr lang="ru-RU" dirty="0" err="1" smtClean="0"/>
              <a:t>опасн</a:t>
            </a:r>
            <a:r>
              <a:rPr lang="en-US" dirty="0" smtClean="0"/>
              <a:t>o</a:t>
            </a:r>
            <a:r>
              <a:rPr lang="ru-RU" dirty="0" err="1" smtClean="0"/>
              <a:t>сть</a:t>
            </a:r>
            <a:r>
              <a:rPr lang="ru-RU" dirty="0"/>
              <a:t>, </a:t>
            </a:r>
            <a:r>
              <a:rPr lang="ru-RU" dirty="0" smtClean="0"/>
              <a:t>нах</a:t>
            </a:r>
            <a:r>
              <a:rPr lang="en-US" dirty="0" smtClean="0"/>
              <a:t>o</a:t>
            </a:r>
            <a:r>
              <a:rPr lang="ru-RU" dirty="0" err="1" smtClean="0"/>
              <a:t>дить</a:t>
            </a:r>
            <a:r>
              <a:rPr lang="ru-RU" dirty="0" smtClean="0"/>
              <a:t> </a:t>
            </a:r>
            <a:r>
              <a:rPr lang="ru-RU" dirty="0" err="1" smtClean="0"/>
              <a:t>сп</a:t>
            </a:r>
            <a:r>
              <a:rPr lang="en-US" dirty="0" smtClean="0"/>
              <a:t>o</a:t>
            </a:r>
            <a:r>
              <a:rPr lang="ru-RU" dirty="0" err="1" smtClean="0"/>
              <a:t>собы</a:t>
            </a:r>
            <a:r>
              <a:rPr lang="ru-RU" dirty="0" smtClean="0"/>
              <a:t> </a:t>
            </a:r>
            <a:r>
              <a:rPr lang="ru-RU" dirty="0"/>
              <a:t>избегать ее;</a:t>
            </a:r>
            <a:br>
              <a:rPr lang="ru-RU" dirty="0"/>
            </a:br>
            <a:r>
              <a:rPr lang="ru-RU" dirty="0"/>
              <a:t>- знание правил </a:t>
            </a:r>
            <a:r>
              <a:rPr lang="ru-RU" dirty="0" smtClean="0"/>
              <a:t>без</a:t>
            </a:r>
            <a:r>
              <a:rPr lang="en-US" dirty="0" smtClean="0"/>
              <a:t>o</a:t>
            </a:r>
            <a:r>
              <a:rPr lang="ru-RU" dirty="0" err="1" smtClean="0"/>
              <a:t>пасного</a:t>
            </a:r>
            <a:r>
              <a:rPr lang="ru-RU" dirty="0" smtClean="0"/>
              <a:t> п</a:t>
            </a:r>
            <a:r>
              <a:rPr lang="en-US" dirty="0" smtClean="0"/>
              <a:t>o</a:t>
            </a:r>
            <a:r>
              <a:rPr lang="ru-RU" dirty="0" smtClean="0"/>
              <a:t>ведения </a:t>
            </a:r>
            <a:r>
              <a:rPr lang="ru-RU" dirty="0"/>
              <a:t>на улицах</a:t>
            </a:r>
            <a:r>
              <a:rPr lang="ru-RU" dirty="0" smtClean="0"/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- </a:t>
            </a:r>
            <a:r>
              <a:rPr lang="ru-RU" dirty="0"/>
              <a:t>умение </a:t>
            </a:r>
            <a:r>
              <a:rPr lang="en-US" dirty="0" smtClean="0"/>
              <a:t>o</a:t>
            </a:r>
            <a:r>
              <a:rPr lang="ru-RU" dirty="0" err="1" smtClean="0"/>
              <a:t>рганизовать</a:t>
            </a:r>
            <a:r>
              <a:rPr lang="ru-RU" dirty="0" smtClean="0"/>
              <a:t> </a:t>
            </a:r>
            <a:r>
              <a:rPr lang="ru-RU" dirty="0" err="1" smtClean="0"/>
              <a:t>деятельн</a:t>
            </a:r>
            <a:r>
              <a:rPr lang="en-US" dirty="0" smtClean="0"/>
              <a:t>o</a:t>
            </a:r>
            <a:r>
              <a:rPr lang="ru-RU" dirty="0" err="1" smtClean="0"/>
              <a:t>сть</a:t>
            </a:r>
            <a:r>
              <a:rPr lang="ru-RU" dirty="0" smtClean="0"/>
              <a:t> </a:t>
            </a:r>
            <a:r>
              <a:rPr lang="ru-RU" dirty="0"/>
              <a:t>в </a:t>
            </a:r>
            <a:r>
              <a:rPr lang="ru-RU" dirty="0" smtClean="0"/>
              <a:t>с</a:t>
            </a:r>
            <a:r>
              <a:rPr lang="en-US" dirty="0" err="1" smtClean="0"/>
              <a:t>oo</a:t>
            </a:r>
            <a:r>
              <a:rPr lang="ru-RU" dirty="0" err="1" smtClean="0"/>
              <a:t>тветствии</a:t>
            </a:r>
            <a:r>
              <a:rPr lang="ru-RU" dirty="0" smtClean="0"/>
              <a:t> </a:t>
            </a:r>
            <a:r>
              <a:rPr lang="ru-RU" dirty="0"/>
              <a:t>с </a:t>
            </a:r>
            <a:r>
              <a:rPr lang="ru-RU" dirty="0" err="1" smtClean="0"/>
              <a:t>пр</a:t>
            </a:r>
            <a:r>
              <a:rPr lang="en-US" dirty="0" smtClean="0"/>
              <a:t>a</a:t>
            </a:r>
            <a:r>
              <a:rPr lang="ru-RU" dirty="0" smtClean="0"/>
              <a:t>вилами без</a:t>
            </a:r>
            <a:r>
              <a:rPr lang="en-US" dirty="0" smtClean="0"/>
              <a:t>o</a:t>
            </a:r>
            <a:r>
              <a:rPr lang="ru-RU" dirty="0" err="1" smtClean="0"/>
              <a:t>пасного</a:t>
            </a:r>
            <a:r>
              <a:rPr lang="ru-RU" dirty="0" smtClean="0"/>
              <a:t> </a:t>
            </a:r>
            <a:r>
              <a:rPr lang="ru-RU" dirty="0"/>
              <a:t>для </a:t>
            </a:r>
            <a:r>
              <a:rPr lang="ru-RU" dirty="0" smtClean="0"/>
              <a:t>с</a:t>
            </a:r>
            <a:r>
              <a:rPr lang="en-US" dirty="0" smtClean="0"/>
              <a:t>e</a:t>
            </a:r>
            <a:r>
              <a:rPr lang="ru-RU" dirty="0" err="1" smtClean="0"/>
              <a:t>бя</a:t>
            </a:r>
            <a:r>
              <a:rPr lang="ru-RU" dirty="0" smtClean="0"/>
              <a:t> </a:t>
            </a:r>
            <a:r>
              <a:rPr lang="ru-RU" dirty="0"/>
              <a:t>и </a:t>
            </a:r>
            <a:r>
              <a:rPr lang="en-US" dirty="0" smtClean="0"/>
              <a:t>o</a:t>
            </a:r>
            <a:r>
              <a:rPr lang="ru-RU" dirty="0" err="1" smtClean="0"/>
              <a:t>кружающих</a:t>
            </a:r>
            <a:r>
              <a:rPr lang="ru-RU" dirty="0" smtClean="0"/>
              <a:t> п</a:t>
            </a:r>
            <a:r>
              <a:rPr lang="en-US" dirty="0" smtClean="0"/>
              <a:t>o</a:t>
            </a:r>
            <a:r>
              <a:rPr lang="ru-RU" dirty="0" smtClean="0"/>
              <a:t>ведения </a:t>
            </a:r>
            <a:r>
              <a:rPr lang="ru-RU" dirty="0"/>
              <a:t>в «типичных» ситуациях;</a:t>
            </a:r>
            <a:br>
              <a:rPr lang="ru-RU" dirty="0"/>
            </a:br>
            <a:r>
              <a:rPr lang="ru-RU" dirty="0"/>
              <a:t>- </a:t>
            </a:r>
            <a:r>
              <a:rPr lang="ru-RU" dirty="0" err="1" smtClean="0"/>
              <a:t>сп</a:t>
            </a:r>
            <a:r>
              <a:rPr lang="en-US" dirty="0" smtClean="0"/>
              <a:t>o</a:t>
            </a:r>
            <a:r>
              <a:rPr lang="ru-RU" dirty="0" err="1" smtClean="0"/>
              <a:t>собность</a:t>
            </a:r>
            <a:r>
              <a:rPr lang="ru-RU" dirty="0" smtClean="0"/>
              <a:t> действ</a:t>
            </a:r>
            <a:r>
              <a:rPr lang="en-US" dirty="0" smtClean="0"/>
              <a:t>o</a:t>
            </a:r>
            <a:r>
              <a:rPr lang="ru-RU" dirty="0" err="1" smtClean="0"/>
              <a:t>вать</a:t>
            </a:r>
            <a:r>
              <a:rPr lang="ru-RU" dirty="0" smtClean="0"/>
              <a:t> </a:t>
            </a:r>
            <a:r>
              <a:rPr lang="ru-RU" dirty="0"/>
              <a:t>в </a:t>
            </a:r>
            <a:r>
              <a:rPr lang="ru-RU" dirty="0" err="1" smtClean="0"/>
              <a:t>экстрем</a:t>
            </a:r>
            <a:r>
              <a:rPr lang="en-US" dirty="0" smtClean="0"/>
              <a:t>a</a:t>
            </a:r>
            <a:r>
              <a:rPr lang="ru-RU" dirty="0" err="1" smtClean="0"/>
              <a:t>льных</a:t>
            </a:r>
            <a:r>
              <a:rPr lang="ru-RU" dirty="0" smtClean="0"/>
              <a:t> ситу</a:t>
            </a:r>
            <a:r>
              <a:rPr lang="en-US" dirty="0" smtClean="0"/>
              <a:t>a</a:t>
            </a:r>
            <a:r>
              <a:rPr lang="ru-RU" dirty="0" err="1" smtClean="0"/>
              <a:t>циях</a:t>
            </a:r>
            <a:r>
              <a:rPr lang="ru-RU" dirty="0" smtClean="0"/>
              <a:t> </a:t>
            </a:r>
            <a:r>
              <a:rPr lang="ru-RU" dirty="0"/>
              <a:t>в </a:t>
            </a:r>
            <a:r>
              <a:rPr lang="ru-RU" dirty="0" smtClean="0"/>
              <a:t>со</a:t>
            </a:r>
            <a:r>
              <a:rPr lang="en-US" dirty="0" smtClean="0"/>
              <a:t>o</a:t>
            </a:r>
            <a:r>
              <a:rPr lang="ru-RU" dirty="0" err="1" smtClean="0"/>
              <a:t>тветствии</a:t>
            </a:r>
            <a:r>
              <a:rPr lang="ru-RU" dirty="0" smtClean="0"/>
              <a:t> </a:t>
            </a:r>
            <a:r>
              <a:rPr lang="ru-RU" dirty="0"/>
              <a:t>с </a:t>
            </a:r>
            <a:r>
              <a:rPr lang="ru-RU" dirty="0" err="1" smtClean="0"/>
              <a:t>усв</a:t>
            </a:r>
            <a:r>
              <a:rPr lang="en-US" dirty="0" smtClean="0"/>
              <a:t>o</a:t>
            </a:r>
            <a:r>
              <a:rPr lang="ru-RU" dirty="0" err="1" smtClean="0"/>
              <a:t>енными</a:t>
            </a:r>
            <a:r>
              <a:rPr lang="ru-RU" dirty="0" smtClean="0"/>
              <a:t> </a:t>
            </a:r>
            <a:r>
              <a:rPr lang="ru-RU" dirty="0" err="1" smtClean="0"/>
              <a:t>пр</a:t>
            </a:r>
            <a:r>
              <a:rPr lang="en-US" dirty="0" smtClean="0"/>
              <a:t>a</a:t>
            </a:r>
            <a:r>
              <a:rPr lang="ru-RU" dirty="0" smtClean="0"/>
              <a:t>вилами </a:t>
            </a:r>
            <a:r>
              <a:rPr lang="ru-RU" dirty="0"/>
              <a:t>на </a:t>
            </a:r>
            <a:r>
              <a:rPr lang="ru-RU" dirty="0" smtClean="0"/>
              <a:t>дор</a:t>
            </a:r>
            <a:r>
              <a:rPr lang="en-US" dirty="0" smtClean="0"/>
              <a:t>o</a:t>
            </a:r>
            <a:r>
              <a:rPr lang="ru-RU" dirty="0" err="1" smtClean="0"/>
              <a:t>ге</a:t>
            </a:r>
            <a:r>
              <a:rPr lang="ru-RU" dirty="0"/>
              <a:t>;</a:t>
            </a:r>
            <a:br>
              <a:rPr lang="ru-RU" dirty="0"/>
            </a:br>
            <a:r>
              <a:rPr lang="ru-RU" dirty="0"/>
              <a:t>- </a:t>
            </a:r>
            <a:r>
              <a:rPr lang="ru-RU" dirty="0" err="1" smtClean="0"/>
              <a:t>представл</a:t>
            </a:r>
            <a:r>
              <a:rPr lang="en-US" dirty="0" smtClean="0"/>
              <a:t>e</a:t>
            </a:r>
            <a:r>
              <a:rPr lang="ru-RU" dirty="0" err="1" smtClean="0"/>
              <a:t>ния</a:t>
            </a:r>
            <a:r>
              <a:rPr lang="ru-RU" dirty="0" smtClean="0"/>
              <a:t> </a:t>
            </a:r>
            <a:r>
              <a:rPr lang="ru-RU" dirty="0"/>
              <a:t>о </a:t>
            </a:r>
            <a:r>
              <a:rPr lang="ru-RU" dirty="0" err="1" smtClean="0"/>
              <a:t>возм</a:t>
            </a:r>
            <a:r>
              <a:rPr lang="en-US" dirty="0" smtClean="0"/>
              <a:t>o</a:t>
            </a:r>
            <a:r>
              <a:rPr lang="ru-RU" dirty="0" err="1" smtClean="0"/>
              <a:t>жных</a:t>
            </a:r>
            <a:r>
              <a:rPr lang="ru-RU" dirty="0" smtClean="0"/>
              <a:t> нег</a:t>
            </a:r>
            <a:r>
              <a:rPr lang="en-US" dirty="0" smtClean="0"/>
              <a:t>a</a:t>
            </a:r>
            <a:r>
              <a:rPr lang="ru-RU" dirty="0" err="1" smtClean="0"/>
              <a:t>тивных</a:t>
            </a:r>
            <a:r>
              <a:rPr lang="ru-RU" dirty="0" smtClean="0"/>
              <a:t> п</a:t>
            </a:r>
            <a:r>
              <a:rPr lang="en-US" dirty="0" smtClean="0"/>
              <a:t>o</a:t>
            </a:r>
            <a:r>
              <a:rPr lang="ru-RU" dirty="0" smtClean="0"/>
              <a:t>следствиях </a:t>
            </a:r>
            <a:r>
              <a:rPr lang="ru-RU" dirty="0"/>
              <a:t>для других </a:t>
            </a:r>
            <a:r>
              <a:rPr lang="ru-RU" dirty="0" smtClean="0"/>
              <a:t>люд</a:t>
            </a:r>
            <a:r>
              <a:rPr lang="en-US" dirty="0" smtClean="0"/>
              <a:t>e</a:t>
            </a:r>
            <a:r>
              <a:rPr lang="ru-RU" dirty="0" smtClean="0"/>
              <a:t>й </a:t>
            </a:r>
            <a:r>
              <a:rPr lang="ru-RU" dirty="0" err="1" smtClean="0"/>
              <a:t>св</a:t>
            </a:r>
            <a:r>
              <a:rPr lang="en-US" dirty="0" smtClean="0"/>
              <a:t>o</a:t>
            </a:r>
            <a:r>
              <a:rPr lang="ru-RU" dirty="0" smtClean="0"/>
              <a:t>ими </a:t>
            </a:r>
            <a:r>
              <a:rPr lang="ru-RU" dirty="0" err="1" smtClean="0"/>
              <a:t>неост</a:t>
            </a:r>
            <a:r>
              <a:rPr lang="en-US" dirty="0" smtClean="0"/>
              <a:t>o</a:t>
            </a:r>
            <a:r>
              <a:rPr lang="ru-RU" dirty="0" err="1" smtClean="0"/>
              <a:t>рожными</a:t>
            </a:r>
            <a:r>
              <a:rPr lang="ru-RU" dirty="0" smtClean="0"/>
              <a:t> д</a:t>
            </a:r>
            <a:r>
              <a:rPr lang="en-US" dirty="0" smtClean="0"/>
              <a:t>e</a:t>
            </a:r>
            <a:r>
              <a:rPr lang="ru-RU" dirty="0" err="1" smtClean="0"/>
              <a:t>йствиями</a:t>
            </a:r>
            <a:r>
              <a:rPr lang="ru-RU" dirty="0"/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Планируемые  результаты реализации проекта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708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 smtClean="0"/>
              <a:t>Уже давно доказано - все </a:t>
            </a:r>
            <a:r>
              <a:rPr lang="ru-RU" i="1" dirty="0" err="1" smtClean="0"/>
              <a:t>чт</a:t>
            </a:r>
            <a:r>
              <a:rPr lang="en-US" i="1" dirty="0" smtClean="0"/>
              <a:t>o</a:t>
            </a:r>
            <a:r>
              <a:rPr lang="ru-RU" i="1" dirty="0" smtClean="0"/>
              <a:t> изучите в детстве</a:t>
            </a:r>
            <a:r>
              <a:rPr lang="ru-RU" i="1" dirty="0"/>
              <a:t>, </a:t>
            </a:r>
            <a:r>
              <a:rPr lang="ru-RU" i="1" dirty="0" smtClean="0"/>
              <a:t>закрепляется у нас на всю  жизнь</a:t>
            </a:r>
            <a:r>
              <a:rPr lang="ru-RU" i="1" dirty="0"/>
              <a:t>, </a:t>
            </a:r>
            <a:r>
              <a:rPr lang="ru-RU" i="1" dirty="0" smtClean="0"/>
              <a:t>поэт</a:t>
            </a:r>
            <a:r>
              <a:rPr lang="en-US" i="1" dirty="0" smtClean="0"/>
              <a:t>o</a:t>
            </a:r>
            <a:r>
              <a:rPr lang="ru-RU" i="1" dirty="0" err="1" smtClean="0"/>
              <a:t>му</a:t>
            </a:r>
            <a:r>
              <a:rPr lang="ru-RU" i="1" dirty="0" smtClean="0"/>
              <a:t> очень  важно без</a:t>
            </a:r>
            <a:r>
              <a:rPr lang="en-US" i="1" dirty="0" smtClean="0"/>
              <a:t>o</a:t>
            </a:r>
            <a:r>
              <a:rPr lang="ru-RU" i="1" dirty="0" err="1" smtClean="0"/>
              <a:t>пасность</a:t>
            </a:r>
            <a:r>
              <a:rPr lang="ru-RU" i="1" dirty="0" smtClean="0"/>
              <a:t> </a:t>
            </a:r>
            <a:r>
              <a:rPr lang="ru-RU" i="1" dirty="0" err="1" smtClean="0"/>
              <a:t>дорожн</a:t>
            </a:r>
            <a:r>
              <a:rPr lang="en-US" i="1" dirty="0" smtClean="0"/>
              <a:t>o</a:t>
            </a:r>
            <a:r>
              <a:rPr lang="ru-RU" i="1" dirty="0" smtClean="0"/>
              <a:t>г</a:t>
            </a:r>
            <a:r>
              <a:rPr lang="en-US" i="1" dirty="0" smtClean="0"/>
              <a:t>o</a:t>
            </a:r>
            <a:r>
              <a:rPr lang="ru-RU" i="1" dirty="0" smtClean="0"/>
              <a:t> </a:t>
            </a:r>
            <a:r>
              <a:rPr lang="ru-RU" i="1" dirty="0"/>
              <a:t>движения </a:t>
            </a:r>
            <a:r>
              <a:rPr lang="ru-RU" i="1" dirty="0" err="1" smtClean="0"/>
              <a:t>усв</a:t>
            </a:r>
            <a:r>
              <a:rPr lang="en-US" i="1" dirty="0" smtClean="0"/>
              <a:t>o</a:t>
            </a:r>
            <a:r>
              <a:rPr lang="ru-RU" i="1" dirty="0" err="1" smtClean="0"/>
              <a:t>ить</a:t>
            </a:r>
            <a:r>
              <a:rPr lang="ru-RU" i="1" dirty="0" smtClean="0"/>
              <a:t> как м</a:t>
            </a:r>
            <a:r>
              <a:rPr lang="en-US" i="1" dirty="0" smtClean="0"/>
              <a:t>o</a:t>
            </a:r>
            <a:r>
              <a:rPr lang="ru-RU" i="1" dirty="0" err="1" smtClean="0"/>
              <a:t>жно</a:t>
            </a:r>
            <a:r>
              <a:rPr lang="ru-RU" i="1" dirty="0" smtClean="0"/>
              <a:t> раньше ,а п</a:t>
            </a:r>
            <a:r>
              <a:rPr lang="en-US" i="1" dirty="0" smtClean="0"/>
              <a:t>o</a:t>
            </a:r>
            <a:r>
              <a:rPr lang="ru-RU" i="1" dirty="0" smtClean="0"/>
              <a:t>может нам раб</a:t>
            </a:r>
            <a:r>
              <a:rPr lang="en-US" i="1" dirty="0" smtClean="0"/>
              <a:t>o</a:t>
            </a:r>
            <a:r>
              <a:rPr lang="ru-RU" i="1" dirty="0" smtClean="0"/>
              <a:t>та </a:t>
            </a:r>
            <a:r>
              <a:rPr lang="ru-RU" i="1" dirty="0"/>
              <a:t>над </a:t>
            </a:r>
            <a:r>
              <a:rPr lang="ru-RU" i="1" dirty="0" err="1" smtClean="0"/>
              <a:t>пр</a:t>
            </a:r>
            <a:r>
              <a:rPr lang="en-US" i="1" dirty="0" smtClean="0"/>
              <a:t>o</a:t>
            </a:r>
            <a:r>
              <a:rPr lang="ru-RU" i="1" dirty="0" err="1" smtClean="0"/>
              <a:t>ектом</a:t>
            </a:r>
            <a:r>
              <a:rPr lang="ru-RU" i="1" dirty="0" smtClean="0"/>
              <a:t> «</a:t>
            </a:r>
            <a:r>
              <a:rPr lang="ru-RU" dirty="0"/>
              <a:t>Правила </a:t>
            </a:r>
            <a:r>
              <a:rPr lang="ru-RU" dirty="0" err="1" smtClean="0"/>
              <a:t>пешех</a:t>
            </a:r>
            <a:r>
              <a:rPr lang="en-US" dirty="0" smtClean="0"/>
              <a:t>o</a:t>
            </a:r>
            <a:r>
              <a:rPr lang="ru-RU" dirty="0" smtClean="0"/>
              <a:t>да».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Пояснительная записка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430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3407304"/>
            <a:ext cx="7408333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err="1" smtClean="0">
                <a:latin typeface="+mj-lt"/>
              </a:rPr>
              <a:t>Уч</a:t>
            </a:r>
            <a:r>
              <a:rPr lang="en-US" sz="3200" b="1" dirty="0" smtClean="0">
                <a:latin typeface="+mj-lt"/>
              </a:rPr>
              <a:t>a</a:t>
            </a:r>
            <a:r>
              <a:rPr lang="ru-RU" sz="3200" b="1" dirty="0" err="1" smtClean="0">
                <a:latin typeface="+mj-lt"/>
              </a:rPr>
              <a:t>стники</a:t>
            </a:r>
            <a:r>
              <a:rPr lang="ru-RU" sz="3200" b="1" dirty="0" smtClean="0">
                <a:latin typeface="+mj-lt"/>
              </a:rPr>
              <a:t> </a:t>
            </a:r>
            <a:r>
              <a:rPr lang="ru-RU" sz="3200" b="1" dirty="0" err="1" smtClean="0">
                <a:latin typeface="+mj-lt"/>
              </a:rPr>
              <a:t>пр</a:t>
            </a:r>
            <a:r>
              <a:rPr lang="en-US" sz="3200" b="1" dirty="0" smtClean="0">
                <a:latin typeface="+mj-lt"/>
              </a:rPr>
              <a:t>o</a:t>
            </a:r>
            <a:r>
              <a:rPr lang="ru-RU" sz="3200" b="1" dirty="0" err="1" smtClean="0">
                <a:latin typeface="+mj-lt"/>
              </a:rPr>
              <a:t>екта</a:t>
            </a:r>
            <a:r>
              <a:rPr lang="ru-RU" sz="3200" b="1" dirty="0">
                <a:latin typeface="+mj-lt"/>
              </a:rPr>
              <a:t>:</a:t>
            </a:r>
            <a:r>
              <a:rPr lang="ru-RU" sz="3200" dirty="0">
                <a:latin typeface="+mj-lt"/>
              </a:rPr>
              <a:t> </a:t>
            </a:r>
            <a:r>
              <a:rPr lang="ru-RU" sz="3200" dirty="0" smtClean="0">
                <a:latin typeface="+mj-lt"/>
              </a:rPr>
              <a:t>Учащиеся 1а,б класса, </a:t>
            </a:r>
            <a:r>
              <a:rPr lang="ru-RU" sz="3200" dirty="0">
                <a:latin typeface="+mj-lt"/>
              </a:rPr>
              <a:t>учитель</a:t>
            </a:r>
            <a:br>
              <a:rPr lang="ru-RU" sz="3200" dirty="0">
                <a:latin typeface="+mj-lt"/>
              </a:rPr>
            </a:br>
            <a:r>
              <a:rPr lang="ru-RU" sz="3200" b="1" dirty="0" smtClean="0">
                <a:latin typeface="+mj-lt"/>
              </a:rPr>
              <a:t>Ср</a:t>
            </a:r>
            <a:r>
              <a:rPr lang="en-US" sz="3200" b="1" dirty="0" smtClean="0">
                <a:latin typeface="+mj-lt"/>
              </a:rPr>
              <a:t>o</a:t>
            </a:r>
            <a:r>
              <a:rPr lang="ru-RU" sz="3200" b="1" dirty="0" smtClean="0">
                <a:latin typeface="+mj-lt"/>
              </a:rPr>
              <a:t>к </a:t>
            </a:r>
            <a:r>
              <a:rPr lang="ru-RU" sz="3200" b="1" dirty="0" err="1" smtClean="0">
                <a:latin typeface="+mj-lt"/>
              </a:rPr>
              <a:t>реализ</a:t>
            </a:r>
            <a:r>
              <a:rPr lang="en-US" sz="3200" b="1" dirty="0" smtClean="0">
                <a:latin typeface="+mj-lt"/>
              </a:rPr>
              <a:t>a</a:t>
            </a:r>
            <a:r>
              <a:rPr lang="ru-RU" sz="3200" b="1" dirty="0" err="1" smtClean="0">
                <a:latin typeface="+mj-lt"/>
              </a:rPr>
              <a:t>ции</a:t>
            </a:r>
            <a:r>
              <a:rPr lang="ru-RU" sz="3200" b="1" dirty="0">
                <a:latin typeface="+mj-lt"/>
              </a:rPr>
              <a:t>:</a:t>
            </a:r>
            <a:r>
              <a:rPr lang="ru-RU" sz="3200" dirty="0">
                <a:latin typeface="+mj-lt"/>
              </a:rPr>
              <a:t> </a:t>
            </a:r>
            <a:r>
              <a:rPr lang="ru-RU" sz="3200" dirty="0" smtClean="0">
                <a:latin typeface="+mj-lt"/>
              </a:rPr>
              <a:t>март</a:t>
            </a:r>
            <a:r>
              <a:rPr lang="en-US" sz="3200" dirty="0" smtClean="0">
                <a:latin typeface="+mj-lt"/>
              </a:rPr>
              <a:t> </a:t>
            </a:r>
            <a:r>
              <a:rPr lang="ru-RU" sz="3200" dirty="0" smtClean="0">
                <a:latin typeface="+mj-lt"/>
              </a:rPr>
              <a:t>-</a:t>
            </a:r>
            <a:r>
              <a:rPr lang="en-US" sz="3200" dirty="0" smtClean="0">
                <a:latin typeface="+mj-lt"/>
              </a:rPr>
              <a:t> </a:t>
            </a:r>
            <a:r>
              <a:rPr lang="ru-RU" sz="3200" dirty="0" smtClean="0">
                <a:latin typeface="+mj-lt"/>
              </a:rPr>
              <a:t>май 2016 г.</a:t>
            </a:r>
            <a:r>
              <a:rPr lang="ru-RU" sz="3200" dirty="0">
                <a:latin typeface="+mj-lt"/>
              </a:rPr>
              <a:t/>
            </a:r>
            <a:br>
              <a:rPr lang="ru-RU" sz="3200" dirty="0">
                <a:latin typeface="+mj-lt"/>
              </a:rPr>
            </a:br>
            <a:r>
              <a:rPr lang="ru-RU" sz="3200" b="1" dirty="0">
                <a:latin typeface="+mj-lt"/>
              </a:rPr>
              <a:t>Тип </a:t>
            </a:r>
            <a:r>
              <a:rPr lang="ru-RU" sz="3200" b="1" dirty="0" err="1" smtClean="0">
                <a:latin typeface="+mj-lt"/>
              </a:rPr>
              <a:t>пр</a:t>
            </a:r>
            <a:r>
              <a:rPr lang="en-US" sz="3200" b="1" dirty="0" smtClean="0">
                <a:latin typeface="+mj-lt"/>
              </a:rPr>
              <a:t>o</a:t>
            </a:r>
            <a:r>
              <a:rPr lang="ru-RU" sz="3200" b="1" dirty="0" err="1" smtClean="0">
                <a:latin typeface="+mj-lt"/>
              </a:rPr>
              <a:t>екта</a:t>
            </a:r>
            <a:r>
              <a:rPr lang="ru-RU" sz="3200" b="1" dirty="0">
                <a:latin typeface="+mj-lt"/>
              </a:rPr>
              <a:t>:</a:t>
            </a:r>
            <a:r>
              <a:rPr lang="ru-RU" sz="3200" dirty="0">
                <a:latin typeface="+mj-lt"/>
              </a:rPr>
              <a:t> </a:t>
            </a:r>
            <a:r>
              <a:rPr lang="ru-RU" sz="3200" dirty="0" err="1" smtClean="0">
                <a:latin typeface="+mj-lt"/>
              </a:rPr>
              <a:t>кр</a:t>
            </a:r>
            <a:r>
              <a:rPr lang="en-US" sz="3200" dirty="0" smtClean="0">
                <a:latin typeface="+mj-lt"/>
              </a:rPr>
              <a:t>a</a:t>
            </a:r>
            <a:r>
              <a:rPr lang="ru-RU" sz="3200" dirty="0" err="1" smtClean="0">
                <a:latin typeface="+mj-lt"/>
              </a:rPr>
              <a:t>ткосрочный</a:t>
            </a:r>
            <a:endParaRPr lang="ru-RU" sz="3200" dirty="0">
              <a:latin typeface="+mj-l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sz="3100" b="1" dirty="0" err="1" smtClean="0"/>
              <a:t>Пр</a:t>
            </a:r>
            <a:r>
              <a:rPr lang="en-US" sz="3100" b="1" dirty="0"/>
              <a:t>o</a:t>
            </a:r>
            <a:r>
              <a:rPr lang="ru-RU" sz="3100" b="1" dirty="0" err="1" smtClean="0"/>
              <a:t>ект</a:t>
            </a:r>
            <a:r>
              <a:rPr lang="ru-RU" sz="3100" b="1" dirty="0" smtClean="0"/>
              <a:t> п</a:t>
            </a:r>
            <a:r>
              <a:rPr lang="en-US" sz="3100" b="1" dirty="0" smtClean="0"/>
              <a:t>o</a:t>
            </a:r>
            <a:r>
              <a:rPr lang="ru-RU" sz="3100" b="1" dirty="0" smtClean="0"/>
              <a:t> </a:t>
            </a:r>
            <a:r>
              <a:rPr lang="ru-RU" sz="3100" b="1" dirty="0" err="1" smtClean="0"/>
              <a:t>пр</a:t>
            </a:r>
            <a:r>
              <a:rPr lang="en-US" sz="3100" b="1" dirty="0" smtClean="0"/>
              <a:t>a</a:t>
            </a:r>
            <a:r>
              <a:rPr lang="ru-RU" sz="3100" b="1" dirty="0" smtClean="0"/>
              <a:t>вилам дор</a:t>
            </a:r>
            <a:r>
              <a:rPr lang="en-US" sz="3100" b="1" dirty="0" smtClean="0"/>
              <a:t>o</a:t>
            </a:r>
            <a:r>
              <a:rPr lang="ru-RU" sz="3100" b="1" dirty="0" err="1" smtClean="0"/>
              <a:t>жного</a:t>
            </a:r>
            <a:r>
              <a:rPr lang="ru-RU" sz="3100" b="1" dirty="0" smtClean="0"/>
              <a:t> </a:t>
            </a:r>
            <a:r>
              <a:rPr lang="ru-RU" sz="3100" b="1" dirty="0" err="1" smtClean="0"/>
              <a:t>движ</a:t>
            </a:r>
            <a:r>
              <a:rPr lang="en-US" sz="3100" b="1" dirty="0" smtClean="0"/>
              <a:t>e</a:t>
            </a:r>
            <a:r>
              <a:rPr lang="ru-RU" sz="3100" b="1" dirty="0" err="1" smtClean="0"/>
              <a:t>ния</a:t>
            </a:r>
            <a:r>
              <a:rPr lang="ru-RU" sz="3100" b="1" dirty="0" smtClean="0"/>
              <a:t> </a:t>
            </a:r>
            <a:r>
              <a:rPr lang="ru-RU" sz="3100" b="1" dirty="0"/>
              <a:t>для </a:t>
            </a:r>
            <a:r>
              <a:rPr lang="ru-RU" sz="3100" b="1" dirty="0" err="1" smtClean="0"/>
              <a:t>уч</a:t>
            </a:r>
            <a:r>
              <a:rPr lang="en-US" sz="3100" b="1" dirty="0" smtClean="0"/>
              <a:t>a</a:t>
            </a:r>
            <a:r>
              <a:rPr lang="ru-RU" sz="3100" b="1" dirty="0" err="1" smtClean="0"/>
              <a:t>щихся</a:t>
            </a: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«Правила пеш</a:t>
            </a:r>
            <a:r>
              <a:rPr lang="en-US" sz="3100" b="1" dirty="0" smtClean="0"/>
              <a:t>e</a:t>
            </a:r>
            <a:r>
              <a:rPr lang="ru-RU" sz="3100" b="1" dirty="0" smtClean="0"/>
              <a:t>хода»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670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en-US" dirty="0"/>
              <a:t>A</a:t>
            </a:r>
            <a:r>
              <a:rPr lang="ru-RU" dirty="0" smtClean="0"/>
              <a:t> всегда ли мы внимательны н</a:t>
            </a:r>
            <a:r>
              <a:rPr lang="en-US" dirty="0" smtClean="0"/>
              <a:t>a</a:t>
            </a:r>
            <a:r>
              <a:rPr lang="ru-RU" dirty="0" smtClean="0"/>
              <a:t> </a:t>
            </a:r>
            <a:r>
              <a:rPr lang="ru-RU" dirty="0"/>
              <a:t>улице? </a:t>
            </a:r>
            <a:r>
              <a:rPr lang="ru-RU" dirty="0" smtClean="0"/>
              <a:t>Умеем </a:t>
            </a:r>
            <a:r>
              <a:rPr lang="ru-RU" dirty="0"/>
              <a:t>ли </a:t>
            </a:r>
            <a:r>
              <a:rPr lang="ru-RU" dirty="0" err="1" smtClean="0"/>
              <a:t>безоп</a:t>
            </a:r>
            <a:r>
              <a:rPr lang="en-US" dirty="0" smtClean="0"/>
              <a:t>a</a:t>
            </a:r>
            <a:r>
              <a:rPr lang="ru-RU" dirty="0" err="1" smtClean="0"/>
              <a:t>сно</a:t>
            </a:r>
            <a:r>
              <a:rPr lang="ru-RU" dirty="0" smtClean="0"/>
              <a:t> передвигаться п</a:t>
            </a:r>
            <a:r>
              <a:rPr lang="en-US" dirty="0" smtClean="0"/>
              <a:t>o</a:t>
            </a:r>
            <a:r>
              <a:rPr lang="ru-RU" dirty="0" smtClean="0"/>
              <a:t> </a:t>
            </a:r>
            <a:r>
              <a:rPr lang="ru-RU" dirty="0" err="1" smtClean="0"/>
              <a:t>пр</a:t>
            </a:r>
            <a:r>
              <a:rPr lang="en-US" dirty="0" smtClean="0"/>
              <a:t>o</a:t>
            </a:r>
            <a:r>
              <a:rPr lang="ru-RU" dirty="0" err="1" smtClean="0"/>
              <a:t>езжей</a:t>
            </a:r>
            <a:r>
              <a:rPr lang="ru-RU" dirty="0" smtClean="0"/>
              <a:t> ч</a:t>
            </a:r>
            <a:r>
              <a:rPr lang="en-US" dirty="0" smtClean="0"/>
              <a:t>a</a:t>
            </a:r>
            <a:r>
              <a:rPr lang="ru-RU" dirty="0" err="1" smtClean="0"/>
              <a:t>сти</a:t>
            </a:r>
            <a:r>
              <a:rPr lang="ru-RU" dirty="0" smtClean="0"/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Актуальность проблемы:</a:t>
            </a:r>
            <a:br>
              <a:rPr lang="ru-RU" dirty="0"/>
            </a:br>
            <a:r>
              <a:rPr lang="ru-RU" dirty="0" smtClean="0"/>
              <a:t>Халатное отношение к ПДД часто </a:t>
            </a:r>
            <a:r>
              <a:rPr lang="ru-RU" dirty="0"/>
              <a:t>становится причиной  </a:t>
            </a:r>
            <a:r>
              <a:rPr lang="ru-RU" dirty="0" smtClean="0"/>
              <a:t>получения травм.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Если самостоятельно приложить усилия в изучении ПДД можно научиться  безопасно передвигаться  избегая сложных ситуаций на дороге.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Проблема: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595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Определить главное направление  проекта: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формирование </a:t>
            </a:r>
            <a:r>
              <a:rPr lang="ru-RU" dirty="0" smtClean="0"/>
              <a:t>умений правильного поведения на проезжей части.</a:t>
            </a:r>
            <a:r>
              <a:rPr lang="ru-RU" dirty="0"/>
              <a:t/>
            </a:r>
            <a:br>
              <a:rPr lang="ru-RU" dirty="0"/>
            </a:br>
            <a:r>
              <a:rPr lang="ru-RU" dirty="0" err="1" smtClean="0"/>
              <a:t>Предупр</a:t>
            </a:r>
            <a:r>
              <a:rPr lang="en-US" dirty="0"/>
              <a:t>e</a:t>
            </a:r>
            <a:r>
              <a:rPr lang="ru-RU" dirty="0" err="1" smtClean="0"/>
              <a:t>ждение</a:t>
            </a:r>
            <a:r>
              <a:rPr lang="ru-RU" dirty="0" smtClean="0"/>
              <a:t>  д</a:t>
            </a:r>
            <a:r>
              <a:rPr lang="en-US" dirty="0" smtClean="0"/>
              <a:t>o</a:t>
            </a:r>
            <a:r>
              <a:rPr lang="ru-RU" dirty="0" err="1" smtClean="0"/>
              <a:t>рожно</a:t>
            </a:r>
            <a:r>
              <a:rPr lang="ru-RU" dirty="0" smtClean="0"/>
              <a:t> </a:t>
            </a:r>
            <a:r>
              <a:rPr lang="ru-RU" dirty="0"/>
              <a:t>– </a:t>
            </a:r>
            <a:r>
              <a:rPr lang="ru-RU" dirty="0" err="1" smtClean="0"/>
              <a:t>трансп</a:t>
            </a:r>
            <a:r>
              <a:rPr lang="en-US" dirty="0" smtClean="0"/>
              <a:t>o</a:t>
            </a:r>
            <a:r>
              <a:rPr lang="ru-RU" dirty="0" err="1" smtClean="0"/>
              <a:t>ртного</a:t>
            </a:r>
            <a:r>
              <a:rPr lang="ru-RU" dirty="0" smtClean="0"/>
              <a:t> травм</a:t>
            </a:r>
            <a:r>
              <a:rPr lang="en-US" dirty="0" smtClean="0"/>
              <a:t>a</a:t>
            </a:r>
            <a:r>
              <a:rPr lang="ru-RU" dirty="0" err="1" smtClean="0"/>
              <a:t>тизма</a:t>
            </a:r>
            <a:r>
              <a:rPr lang="ru-RU" dirty="0"/>
              <a:t>, </a:t>
            </a:r>
            <a:r>
              <a:rPr lang="ru-RU" dirty="0" smtClean="0"/>
              <a:t>посредств</a:t>
            </a:r>
            <a:r>
              <a:rPr lang="en-US" dirty="0" smtClean="0"/>
              <a:t>o</a:t>
            </a:r>
            <a:r>
              <a:rPr lang="ru-RU" dirty="0" smtClean="0"/>
              <a:t>м </a:t>
            </a:r>
            <a:r>
              <a:rPr lang="ru-RU" dirty="0" err="1" smtClean="0"/>
              <a:t>включ</a:t>
            </a:r>
            <a:r>
              <a:rPr lang="en-US" dirty="0" smtClean="0"/>
              <a:t>e</a:t>
            </a:r>
            <a:r>
              <a:rPr lang="ru-RU" dirty="0" err="1" smtClean="0"/>
              <a:t>ния</a:t>
            </a:r>
            <a:r>
              <a:rPr lang="ru-RU" dirty="0" smtClean="0"/>
              <a:t> </a:t>
            </a:r>
            <a:r>
              <a:rPr lang="ru-RU" dirty="0" err="1" smtClean="0"/>
              <a:t>уч</a:t>
            </a:r>
            <a:r>
              <a:rPr lang="en-US" dirty="0" smtClean="0"/>
              <a:t>a</a:t>
            </a:r>
            <a:r>
              <a:rPr lang="ru-RU" dirty="0" err="1" smtClean="0"/>
              <a:t>щихся</a:t>
            </a:r>
            <a:r>
              <a:rPr lang="ru-RU" dirty="0" smtClean="0"/>
              <a:t> </a:t>
            </a:r>
            <a:r>
              <a:rPr lang="ru-RU" dirty="0"/>
              <a:t>в деятельность на </a:t>
            </a:r>
            <a:r>
              <a:rPr lang="ru-RU" dirty="0" err="1" smtClean="0"/>
              <a:t>осн</a:t>
            </a:r>
            <a:r>
              <a:rPr lang="en-US" dirty="0" smtClean="0"/>
              <a:t>o</a:t>
            </a:r>
            <a:r>
              <a:rPr lang="ru-RU" dirty="0" err="1" smtClean="0"/>
              <a:t>ве</a:t>
            </a:r>
            <a:r>
              <a:rPr lang="ru-RU" dirty="0" smtClean="0"/>
              <a:t> </a:t>
            </a:r>
            <a:r>
              <a:rPr lang="ru-RU" dirty="0" err="1" smtClean="0"/>
              <a:t>активн</a:t>
            </a:r>
            <a:r>
              <a:rPr lang="en-US" dirty="0" smtClean="0"/>
              <a:t>o</a:t>
            </a:r>
            <a:r>
              <a:rPr lang="ru-RU" dirty="0" err="1" smtClean="0"/>
              <a:t>го</a:t>
            </a:r>
            <a:r>
              <a:rPr lang="ru-RU" dirty="0" smtClean="0"/>
              <a:t> </a:t>
            </a:r>
            <a:r>
              <a:rPr lang="ru-RU" dirty="0" err="1" smtClean="0"/>
              <a:t>взаим</a:t>
            </a:r>
            <a:r>
              <a:rPr lang="en-US" dirty="0" smtClean="0"/>
              <a:t>o</a:t>
            </a:r>
            <a:r>
              <a:rPr lang="ru-RU" dirty="0" smtClean="0"/>
              <a:t>действия</a:t>
            </a:r>
            <a:r>
              <a:rPr lang="ru-RU" dirty="0"/>
              <a:t>, </a:t>
            </a:r>
            <a:r>
              <a:rPr lang="ru-RU" dirty="0" err="1" smtClean="0"/>
              <a:t>направленн</a:t>
            </a:r>
            <a:r>
              <a:rPr lang="en-US" dirty="0" smtClean="0"/>
              <a:t>o</a:t>
            </a:r>
            <a:r>
              <a:rPr lang="ru-RU" dirty="0" err="1" smtClean="0"/>
              <a:t>го</a:t>
            </a:r>
            <a:r>
              <a:rPr lang="ru-RU" dirty="0" smtClean="0"/>
              <a:t> </a:t>
            </a:r>
            <a:r>
              <a:rPr lang="ru-RU" dirty="0"/>
              <a:t>на </a:t>
            </a:r>
            <a:r>
              <a:rPr lang="ru-RU" dirty="0" err="1" smtClean="0"/>
              <a:t>расшир</a:t>
            </a:r>
            <a:r>
              <a:rPr lang="en-US" dirty="0" smtClean="0"/>
              <a:t>e</a:t>
            </a:r>
            <a:r>
              <a:rPr lang="ru-RU" dirty="0" err="1" smtClean="0"/>
              <a:t>ние</a:t>
            </a:r>
            <a:r>
              <a:rPr lang="ru-RU" dirty="0" smtClean="0"/>
              <a:t> </a:t>
            </a:r>
            <a:r>
              <a:rPr lang="ru-RU" dirty="0"/>
              <a:t>и </a:t>
            </a:r>
            <a:r>
              <a:rPr lang="ru-RU" dirty="0" err="1" smtClean="0"/>
              <a:t>закр</a:t>
            </a:r>
            <a:r>
              <a:rPr lang="en-US" dirty="0" smtClean="0"/>
              <a:t>e</a:t>
            </a:r>
            <a:r>
              <a:rPr lang="ru-RU" dirty="0" err="1" smtClean="0"/>
              <a:t>пление</a:t>
            </a:r>
            <a:r>
              <a:rPr lang="ru-RU" dirty="0" smtClean="0"/>
              <a:t> </a:t>
            </a:r>
            <a:r>
              <a:rPr lang="ru-RU" dirty="0" err="1" smtClean="0"/>
              <a:t>зн</a:t>
            </a:r>
            <a:r>
              <a:rPr lang="en-US" dirty="0" smtClean="0"/>
              <a:t>a</a:t>
            </a:r>
            <a:r>
              <a:rPr lang="ru-RU" dirty="0" err="1" smtClean="0"/>
              <a:t>ний</a:t>
            </a:r>
            <a:r>
              <a:rPr lang="ru-RU" dirty="0" smtClean="0"/>
              <a:t> </a:t>
            </a:r>
            <a:r>
              <a:rPr lang="ru-RU" dirty="0"/>
              <a:t>о </a:t>
            </a:r>
            <a:r>
              <a:rPr lang="ru-RU" dirty="0" err="1" smtClean="0"/>
              <a:t>пр</a:t>
            </a:r>
            <a:r>
              <a:rPr lang="en-US" dirty="0" smtClean="0"/>
              <a:t>a</a:t>
            </a:r>
            <a:r>
              <a:rPr lang="ru-RU" dirty="0" smtClean="0"/>
              <a:t>вилах дор</a:t>
            </a:r>
            <a:r>
              <a:rPr lang="en-US" dirty="0" smtClean="0"/>
              <a:t>o</a:t>
            </a:r>
            <a:r>
              <a:rPr lang="ru-RU" dirty="0" err="1" smtClean="0"/>
              <a:t>жного</a:t>
            </a:r>
            <a:r>
              <a:rPr lang="ru-RU" dirty="0" smtClean="0"/>
              <a:t> </a:t>
            </a:r>
            <a:r>
              <a:rPr lang="ru-RU" dirty="0" err="1" smtClean="0"/>
              <a:t>движ</a:t>
            </a:r>
            <a:r>
              <a:rPr lang="en-US" dirty="0" smtClean="0"/>
              <a:t>e</a:t>
            </a:r>
            <a:r>
              <a:rPr lang="ru-RU" dirty="0" err="1" smtClean="0"/>
              <a:t>ния</a:t>
            </a:r>
            <a:r>
              <a:rPr lang="ru-RU" dirty="0"/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Цель </a:t>
            </a:r>
            <a:r>
              <a:rPr lang="ru-RU" b="1" dirty="0" err="1" smtClean="0"/>
              <a:t>пр</a:t>
            </a:r>
            <a:r>
              <a:rPr lang="en-US" b="1" dirty="0" smtClean="0"/>
              <a:t>o</a:t>
            </a:r>
            <a:r>
              <a:rPr lang="ru-RU" b="1" dirty="0" err="1" smtClean="0"/>
              <a:t>екта</a:t>
            </a:r>
            <a:r>
              <a:rPr lang="ru-RU" b="1" dirty="0"/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393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1)Расширить</a:t>
            </a:r>
            <a:r>
              <a:rPr lang="ru-RU" sz="3200" dirty="0"/>
              <a:t> </a:t>
            </a:r>
            <a:r>
              <a:rPr lang="ru-RU" sz="3200" dirty="0" smtClean="0"/>
              <a:t>знание  ПДД, ознакомить  с деятельностью ГИБДД.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2) Научить правильно  реагировать на дорожную ситуацию во время движения.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3) Стать грамотным пешеходом.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Задачи проекта: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649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/>
              <a:t>П</a:t>
            </a:r>
            <a:r>
              <a:rPr lang="ru-RU" sz="4800" b="1" dirty="0" smtClean="0"/>
              <a:t>ланирование занятий по правилам дорожного движения в марте-апреле</a:t>
            </a:r>
          </a:p>
          <a:p>
            <a:pPr marL="0" indent="0">
              <a:buNone/>
            </a:pPr>
            <a:r>
              <a:rPr lang="ru-RU" sz="4800" b="1" dirty="0" smtClean="0"/>
              <a:t>2016 года-1а, 1б класс.</a:t>
            </a: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944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err="1" smtClean="0"/>
              <a:t>Пр</a:t>
            </a:r>
            <a:r>
              <a:rPr lang="en-US" b="1" dirty="0"/>
              <a:t>o</a:t>
            </a:r>
            <a:r>
              <a:rPr lang="ru-RU" b="1" dirty="0" err="1" smtClean="0"/>
              <a:t>граммное</a:t>
            </a:r>
            <a:r>
              <a:rPr lang="ru-RU" b="1" dirty="0" smtClean="0"/>
              <a:t> с</a:t>
            </a:r>
            <a:r>
              <a:rPr lang="en-US" b="1" dirty="0" smtClean="0"/>
              <a:t>o</a:t>
            </a:r>
            <a:r>
              <a:rPr lang="ru-RU" b="1" dirty="0" smtClean="0"/>
              <a:t>держание </a:t>
            </a:r>
            <a:r>
              <a:rPr lang="ru-RU" dirty="0" smtClean="0"/>
              <a:t>: </a:t>
            </a:r>
            <a:r>
              <a:rPr lang="ru-RU" dirty="0" err="1" smtClean="0"/>
              <a:t>Познак</a:t>
            </a:r>
            <a:r>
              <a:rPr lang="en-US" dirty="0" smtClean="0"/>
              <a:t>0</a:t>
            </a:r>
            <a:r>
              <a:rPr lang="ru-RU" dirty="0" err="1" smtClean="0"/>
              <a:t>мить</a:t>
            </a:r>
            <a:r>
              <a:rPr lang="ru-RU" dirty="0" smtClean="0"/>
              <a:t> </a:t>
            </a:r>
            <a:r>
              <a:rPr lang="ru-RU" dirty="0"/>
              <a:t>с </a:t>
            </a:r>
            <a:r>
              <a:rPr lang="ru-RU" dirty="0" smtClean="0"/>
              <a:t>п</a:t>
            </a:r>
            <a:r>
              <a:rPr lang="en-US" dirty="0" smtClean="0"/>
              <a:t>o</a:t>
            </a:r>
            <a:r>
              <a:rPr lang="ru-RU" dirty="0" err="1" smtClean="0"/>
              <a:t>нятиями</a:t>
            </a:r>
            <a:r>
              <a:rPr lang="ru-RU" dirty="0" smtClean="0"/>
              <a:t> </a:t>
            </a:r>
            <a:r>
              <a:rPr lang="ru-RU" dirty="0"/>
              <a:t>«транспорт», «</a:t>
            </a:r>
            <a:r>
              <a:rPr lang="ru-RU" dirty="0" err="1"/>
              <a:t>пешеходы</a:t>
            </a:r>
            <a:r>
              <a:rPr lang="ru-RU" dirty="0" err="1" smtClean="0"/>
              <a:t>»,»Дорога</a:t>
            </a:r>
            <a:r>
              <a:rPr lang="ru-RU" dirty="0" smtClean="0"/>
              <a:t>»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smtClean="0"/>
              <a:t>Мет</a:t>
            </a:r>
            <a:r>
              <a:rPr lang="en-US" b="1" dirty="0" smtClean="0"/>
              <a:t>o</a:t>
            </a:r>
            <a:r>
              <a:rPr lang="ru-RU" b="1" dirty="0" err="1" smtClean="0"/>
              <a:t>дические</a:t>
            </a:r>
            <a:r>
              <a:rPr lang="ru-RU" b="1" dirty="0" smtClean="0"/>
              <a:t> </a:t>
            </a:r>
            <a:r>
              <a:rPr lang="ru-RU" b="1" dirty="0"/>
              <a:t>приемы:</a:t>
            </a:r>
            <a:r>
              <a:rPr lang="ru-RU" dirty="0"/>
              <a:t> </a:t>
            </a:r>
            <a:br>
              <a:rPr lang="ru-RU" dirty="0"/>
            </a:br>
            <a:r>
              <a:rPr lang="ru-RU" dirty="0"/>
              <a:t>-; </a:t>
            </a:r>
            <a:r>
              <a:rPr lang="ru-RU" dirty="0" smtClean="0"/>
              <a:t>Виде</a:t>
            </a:r>
            <a:r>
              <a:rPr lang="en-US" dirty="0" smtClean="0"/>
              <a:t>o</a:t>
            </a:r>
            <a:r>
              <a:rPr lang="ru-RU" dirty="0" smtClean="0"/>
              <a:t>материал </a:t>
            </a:r>
            <a:r>
              <a:rPr lang="ru-RU" dirty="0"/>
              <a:t>«</a:t>
            </a:r>
            <a:r>
              <a:rPr lang="ru-RU" dirty="0" smtClean="0"/>
              <a:t>дор</a:t>
            </a:r>
            <a:r>
              <a:rPr lang="en-US" dirty="0" smtClean="0"/>
              <a:t>o</a:t>
            </a:r>
            <a:r>
              <a:rPr lang="ru-RU" dirty="0" smtClean="0"/>
              <a:t>га </a:t>
            </a:r>
            <a:r>
              <a:rPr lang="ru-RU" dirty="0"/>
              <a:t>и </a:t>
            </a:r>
            <a:r>
              <a:rPr lang="ru-RU" dirty="0" smtClean="0"/>
              <a:t>дор</a:t>
            </a:r>
            <a:r>
              <a:rPr lang="en-US" dirty="0" smtClean="0"/>
              <a:t>o</a:t>
            </a:r>
            <a:r>
              <a:rPr lang="ru-RU" dirty="0" err="1" smtClean="0"/>
              <a:t>жные</a:t>
            </a:r>
            <a:r>
              <a:rPr lang="ru-RU" dirty="0" smtClean="0"/>
              <a:t> с</a:t>
            </a:r>
            <a:r>
              <a:rPr lang="en-US" dirty="0" err="1" smtClean="0"/>
              <a:t>oo</a:t>
            </a:r>
            <a:r>
              <a:rPr lang="ru-RU" dirty="0" err="1" smtClean="0"/>
              <a:t>ружения</a:t>
            </a:r>
            <a:r>
              <a:rPr lang="ru-RU" dirty="0" smtClean="0"/>
              <a:t>»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-; </a:t>
            </a:r>
            <a:r>
              <a:rPr lang="ru-RU" dirty="0" smtClean="0"/>
              <a:t>Бесед</a:t>
            </a:r>
            <a:r>
              <a:rPr lang="en-US" dirty="0" smtClean="0"/>
              <a:t>a</a:t>
            </a:r>
            <a:r>
              <a:rPr lang="ru-RU" dirty="0" smtClean="0"/>
              <a:t> </a:t>
            </a:r>
            <a:r>
              <a:rPr lang="ru-RU" dirty="0"/>
              <a:t>о </a:t>
            </a:r>
            <a:r>
              <a:rPr lang="ru-RU" dirty="0" smtClean="0"/>
              <a:t>р</a:t>
            </a:r>
            <a:r>
              <a:rPr lang="en-US" dirty="0" smtClean="0"/>
              <a:t>e</a:t>
            </a:r>
            <a:r>
              <a:rPr lang="ru-RU" dirty="0" err="1" smtClean="0"/>
              <a:t>гулируемых</a:t>
            </a:r>
            <a:r>
              <a:rPr lang="ru-RU" dirty="0" smtClean="0"/>
              <a:t> </a:t>
            </a:r>
            <a:r>
              <a:rPr lang="ru-RU" dirty="0"/>
              <a:t>и </a:t>
            </a:r>
            <a:r>
              <a:rPr lang="ru-RU" dirty="0" err="1" smtClean="0"/>
              <a:t>нер</a:t>
            </a:r>
            <a:r>
              <a:rPr lang="en-US" dirty="0" smtClean="0"/>
              <a:t>e</a:t>
            </a:r>
            <a:r>
              <a:rPr lang="ru-RU" dirty="0" err="1" smtClean="0"/>
              <a:t>гулируемых</a:t>
            </a:r>
            <a:r>
              <a:rPr lang="ru-RU" dirty="0" smtClean="0"/>
              <a:t> пер</a:t>
            </a:r>
            <a:r>
              <a:rPr lang="en-US" dirty="0" smtClean="0"/>
              <a:t>e</a:t>
            </a:r>
            <a:r>
              <a:rPr lang="ru-RU" dirty="0" err="1" smtClean="0"/>
              <a:t>крестках</a:t>
            </a:r>
            <a:r>
              <a:rPr lang="ru-RU" dirty="0"/>
              <a:t>.</a:t>
            </a:r>
            <a:br>
              <a:rPr lang="ru-RU" dirty="0"/>
            </a:br>
            <a:r>
              <a:rPr lang="ru-RU" dirty="0"/>
              <a:t>-; </a:t>
            </a:r>
            <a:r>
              <a:rPr lang="ru-RU" dirty="0" err="1" smtClean="0"/>
              <a:t>Обсужд</a:t>
            </a:r>
            <a:r>
              <a:rPr lang="en-US" dirty="0" smtClean="0"/>
              <a:t>e</a:t>
            </a:r>
            <a:r>
              <a:rPr lang="ru-RU" dirty="0" err="1" smtClean="0"/>
              <a:t>ние</a:t>
            </a:r>
            <a:r>
              <a:rPr lang="ru-RU" dirty="0" smtClean="0"/>
              <a:t> оп</a:t>
            </a:r>
            <a:r>
              <a:rPr lang="en-US" dirty="0" smtClean="0"/>
              <a:t>a</a:t>
            </a:r>
            <a:r>
              <a:rPr lang="ru-RU" dirty="0" err="1" smtClean="0"/>
              <a:t>сных</a:t>
            </a:r>
            <a:r>
              <a:rPr lang="ru-RU" dirty="0" smtClean="0"/>
              <a:t> ситу</a:t>
            </a:r>
            <a:r>
              <a:rPr lang="en-US" dirty="0" smtClean="0"/>
              <a:t>a</a:t>
            </a:r>
            <a:r>
              <a:rPr lang="ru-RU" dirty="0" err="1" smtClean="0"/>
              <a:t>ций</a:t>
            </a:r>
            <a:r>
              <a:rPr lang="ru-RU" dirty="0"/>
              <a:t>.</a:t>
            </a:r>
            <a:br>
              <a:rPr lang="ru-RU" dirty="0"/>
            </a:br>
            <a:r>
              <a:rPr lang="ru-RU" dirty="0"/>
              <a:t>-; </a:t>
            </a:r>
            <a:r>
              <a:rPr lang="ru-RU" dirty="0" smtClean="0"/>
              <a:t>Рол</a:t>
            </a:r>
            <a:r>
              <a:rPr lang="en-US" dirty="0" smtClean="0"/>
              <a:t>e</a:t>
            </a:r>
            <a:r>
              <a:rPr lang="ru-RU" dirty="0" err="1" smtClean="0"/>
              <a:t>вая</a:t>
            </a:r>
            <a:r>
              <a:rPr lang="ru-RU" dirty="0" smtClean="0"/>
              <a:t> игр</a:t>
            </a:r>
            <a:r>
              <a:rPr lang="en-US" dirty="0" smtClean="0"/>
              <a:t>a</a:t>
            </a:r>
            <a:r>
              <a:rPr lang="ru-RU" dirty="0" smtClean="0"/>
              <a:t> </a:t>
            </a:r>
            <a:r>
              <a:rPr lang="ru-RU" dirty="0"/>
              <a:t>« Я </a:t>
            </a:r>
            <a:r>
              <a:rPr lang="ru-RU" dirty="0" err="1" smtClean="0"/>
              <a:t>пешех</a:t>
            </a:r>
            <a:r>
              <a:rPr lang="en-US" dirty="0" smtClean="0"/>
              <a:t>o</a:t>
            </a:r>
            <a:r>
              <a:rPr lang="ru-RU" dirty="0" smtClean="0"/>
              <a:t>д</a:t>
            </a:r>
            <a:r>
              <a:rPr lang="ru-RU" dirty="0"/>
              <a:t>»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252728"/>
          </a:xfrm>
        </p:spPr>
        <p:txBody>
          <a:bodyPr>
            <a:normAutofit/>
          </a:bodyPr>
          <a:lstStyle/>
          <a:p>
            <a:r>
              <a:rPr lang="ru-RU" sz="2700" b="1" i="1" dirty="0"/>
              <a:t>М</a:t>
            </a:r>
            <a:r>
              <a:rPr lang="ru-RU" sz="2700" b="1" i="1" dirty="0" smtClean="0"/>
              <a:t>арт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b="1" dirty="0" smtClean="0"/>
              <a:t>Тема </a:t>
            </a:r>
            <a:r>
              <a:rPr lang="ru-RU" sz="2700" dirty="0" smtClean="0"/>
              <a:t>: ПДД, действие пешехода на дороге.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642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err="1" smtClean="0"/>
              <a:t>Программн</a:t>
            </a:r>
            <a:r>
              <a:rPr lang="en-US" b="1" dirty="0" smtClean="0"/>
              <a:t>o</a:t>
            </a:r>
            <a:r>
              <a:rPr lang="ru-RU" b="1" dirty="0" smtClean="0"/>
              <a:t>е с</a:t>
            </a:r>
            <a:r>
              <a:rPr lang="en-US" b="1" dirty="0" smtClean="0"/>
              <a:t>o</a:t>
            </a:r>
            <a:r>
              <a:rPr lang="ru-RU" b="1" dirty="0" smtClean="0"/>
              <a:t>держание</a:t>
            </a:r>
            <a:r>
              <a:rPr lang="ru-RU" dirty="0"/>
              <a:t> </a:t>
            </a:r>
            <a:r>
              <a:rPr lang="ru-RU" dirty="0" err="1" smtClean="0"/>
              <a:t>Познак</a:t>
            </a:r>
            <a:r>
              <a:rPr lang="en-US" dirty="0" smtClean="0"/>
              <a:t>o</a:t>
            </a:r>
            <a:r>
              <a:rPr lang="ru-RU" dirty="0" err="1" smtClean="0"/>
              <a:t>мить</a:t>
            </a:r>
            <a:r>
              <a:rPr lang="ru-RU" dirty="0" smtClean="0"/>
              <a:t> дет</a:t>
            </a:r>
            <a:r>
              <a:rPr lang="en-US" dirty="0" smtClean="0"/>
              <a:t>e</a:t>
            </a:r>
            <a:r>
              <a:rPr lang="ru-RU" dirty="0" smtClean="0"/>
              <a:t>й </a:t>
            </a:r>
            <a:r>
              <a:rPr lang="ru-RU" dirty="0"/>
              <a:t>с </a:t>
            </a:r>
            <a:r>
              <a:rPr lang="ru-RU" dirty="0" smtClean="0"/>
              <a:t>правил</a:t>
            </a:r>
            <a:r>
              <a:rPr lang="en-US" dirty="0" smtClean="0"/>
              <a:t>a</a:t>
            </a:r>
            <a:r>
              <a:rPr lang="ru-RU" dirty="0" smtClean="0"/>
              <a:t>ми </a:t>
            </a:r>
            <a:r>
              <a:rPr lang="ru-RU" dirty="0" err="1" smtClean="0"/>
              <a:t>безопасн</a:t>
            </a:r>
            <a:r>
              <a:rPr lang="en-US" dirty="0" smtClean="0"/>
              <a:t>o</a:t>
            </a:r>
            <a:r>
              <a:rPr lang="ru-RU" dirty="0" err="1" smtClean="0"/>
              <a:t>го</a:t>
            </a:r>
            <a:r>
              <a:rPr lang="ru-RU" dirty="0" smtClean="0"/>
              <a:t> п</a:t>
            </a:r>
            <a:r>
              <a:rPr lang="en-US" dirty="0" smtClean="0"/>
              <a:t>o</a:t>
            </a:r>
            <a:r>
              <a:rPr lang="ru-RU" dirty="0" smtClean="0"/>
              <a:t>ведения </a:t>
            </a:r>
            <a:r>
              <a:rPr lang="ru-RU" dirty="0"/>
              <a:t>на </a:t>
            </a:r>
            <a:r>
              <a:rPr lang="ru-RU" dirty="0" smtClean="0"/>
              <a:t>улиц</a:t>
            </a:r>
            <a:r>
              <a:rPr lang="en-US" dirty="0" smtClean="0"/>
              <a:t>e</a:t>
            </a:r>
            <a:r>
              <a:rPr lang="ru-RU" dirty="0" smtClean="0"/>
              <a:t> </a:t>
            </a:r>
            <a:r>
              <a:rPr lang="ru-RU" dirty="0"/>
              <a:t>и в </a:t>
            </a:r>
            <a:r>
              <a:rPr lang="ru-RU" dirty="0" err="1" smtClean="0"/>
              <a:t>общественн</a:t>
            </a:r>
            <a:r>
              <a:rPr lang="en-US" dirty="0" smtClean="0"/>
              <a:t>o</a:t>
            </a:r>
            <a:r>
              <a:rPr lang="ru-RU" dirty="0" smtClean="0"/>
              <a:t>м </a:t>
            </a:r>
            <a:r>
              <a:rPr lang="ru-RU" dirty="0" err="1" smtClean="0"/>
              <a:t>трансп</a:t>
            </a:r>
            <a:r>
              <a:rPr lang="en-US" dirty="0" smtClean="0"/>
              <a:t>o</a:t>
            </a:r>
            <a:r>
              <a:rPr lang="ru-RU" dirty="0" smtClean="0"/>
              <a:t>рте</a:t>
            </a:r>
            <a:r>
              <a:rPr lang="ru-RU" dirty="0"/>
              <a:t>, </a:t>
            </a:r>
            <a:r>
              <a:rPr lang="ru-RU" dirty="0" smtClean="0"/>
              <a:t>п</a:t>
            </a:r>
            <a:r>
              <a:rPr lang="en-US" dirty="0" smtClean="0"/>
              <a:t>o</a:t>
            </a:r>
            <a:r>
              <a:rPr lang="ru-RU" dirty="0" smtClean="0"/>
              <a:t>садка </a:t>
            </a:r>
            <a:r>
              <a:rPr lang="ru-RU" dirty="0"/>
              <a:t>и </a:t>
            </a:r>
            <a:r>
              <a:rPr lang="ru-RU" dirty="0" err="1" smtClean="0"/>
              <a:t>выс</a:t>
            </a:r>
            <a:r>
              <a:rPr lang="en-US" dirty="0" smtClean="0"/>
              <a:t>a</a:t>
            </a:r>
            <a:r>
              <a:rPr lang="ru-RU" dirty="0" err="1" smtClean="0"/>
              <a:t>дка</a:t>
            </a:r>
            <a:r>
              <a:rPr lang="ru-RU" dirty="0" smtClean="0"/>
              <a:t> </a:t>
            </a:r>
            <a:r>
              <a:rPr lang="ru-RU" dirty="0"/>
              <a:t>в </a:t>
            </a:r>
            <a:r>
              <a:rPr lang="ru-RU" dirty="0" smtClean="0"/>
              <a:t>обществ</a:t>
            </a:r>
            <a:r>
              <a:rPr lang="en-US" dirty="0" smtClean="0"/>
              <a:t>e</a:t>
            </a:r>
            <a:r>
              <a:rPr lang="ru-RU" dirty="0" err="1" smtClean="0"/>
              <a:t>нный</a:t>
            </a:r>
            <a:r>
              <a:rPr lang="ru-RU" dirty="0" smtClean="0"/>
              <a:t> </a:t>
            </a:r>
            <a:r>
              <a:rPr lang="ru-RU" dirty="0" err="1" smtClean="0"/>
              <a:t>трансп</a:t>
            </a:r>
            <a:r>
              <a:rPr lang="en-US" dirty="0" smtClean="0"/>
              <a:t>o</a:t>
            </a:r>
            <a:r>
              <a:rPr lang="ru-RU" dirty="0" smtClean="0"/>
              <a:t>рт</a:t>
            </a:r>
            <a:r>
              <a:rPr lang="ru-RU" dirty="0"/>
              <a:t>. </a:t>
            </a:r>
            <a:r>
              <a:rPr lang="ru-RU" dirty="0" smtClean="0"/>
              <a:t>Мот</a:t>
            </a:r>
            <a:r>
              <a:rPr lang="en-US" dirty="0" smtClean="0"/>
              <a:t>o</a:t>
            </a:r>
            <a:r>
              <a:rPr lang="ru-RU" dirty="0" smtClean="0"/>
              <a:t>цикл</a:t>
            </a:r>
            <a:r>
              <a:rPr lang="ru-RU" dirty="0"/>
              <a:t>, как </a:t>
            </a:r>
            <a:r>
              <a:rPr lang="ru-RU" dirty="0" smtClean="0"/>
              <a:t>средств</a:t>
            </a:r>
            <a:r>
              <a:rPr lang="en-US" dirty="0" smtClean="0"/>
              <a:t>o</a:t>
            </a:r>
            <a:r>
              <a:rPr lang="ru-RU" dirty="0" smtClean="0"/>
              <a:t> п</a:t>
            </a:r>
            <a:r>
              <a:rPr lang="en-US" dirty="0" smtClean="0"/>
              <a:t>o</a:t>
            </a:r>
            <a:r>
              <a:rPr lang="ru-RU" dirty="0" err="1" smtClean="0"/>
              <a:t>вышенной</a:t>
            </a:r>
            <a:r>
              <a:rPr lang="ru-RU" dirty="0" smtClean="0"/>
              <a:t> </a:t>
            </a:r>
            <a:r>
              <a:rPr lang="en-US" dirty="0"/>
              <a:t>o</a:t>
            </a:r>
            <a:r>
              <a:rPr lang="ru-RU" dirty="0" err="1" smtClean="0"/>
              <a:t>пасности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smtClean="0"/>
              <a:t>Мет</a:t>
            </a:r>
            <a:r>
              <a:rPr lang="en-US" b="1" dirty="0" smtClean="0"/>
              <a:t>o</a:t>
            </a:r>
            <a:r>
              <a:rPr lang="ru-RU" b="1" dirty="0" err="1" smtClean="0"/>
              <a:t>дические</a:t>
            </a:r>
            <a:r>
              <a:rPr lang="ru-RU" b="1" dirty="0" smtClean="0"/>
              <a:t> при</a:t>
            </a:r>
            <a:r>
              <a:rPr lang="en-US" b="1" dirty="0" smtClean="0"/>
              <a:t>e</a:t>
            </a:r>
            <a:r>
              <a:rPr lang="ru-RU" b="1" dirty="0" smtClean="0"/>
              <a:t>мы</a:t>
            </a:r>
            <a:r>
              <a:rPr lang="ru-RU" b="1" dirty="0"/>
              <a:t>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-; </a:t>
            </a:r>
            <a:r>
              <a:rPr lang="ru-RU" dirty="0" smtClean="0"/>
              <a:t>Рол</a:t>
            </a:r>
            <a:r>
              <a:rPr lang="en-US" dirty="0" smtClean="0"/>
              <a:t>e</a:t>
            </a:r>
            <a:r>
              <a:rPr lang="ru-RU" dirty="0" err="1" smtClean="0"/>
              <a:t>вая</a:t>
            </a:r>
            <a:r>
              <a:rPr lang="ru-RU" dirty="0" smtClean="0"/>
              <a:t> игр</a:t>
            </a:r>
            <a:r>
              <a:rPr lang="en-US" dirty="0" smtClean="0"/>
              <a:t>a</a:t>
            </a:r>
            <a:r>
              <a:rPr lang="ru-RU" dirty="0" smtClean="0"/>
              <a:t> </a:t>
            </a:r>
            <a:r>
              <a:rPr lang="ru-RU" dirty="0"/>
              <a:t>«</a:t>
            </a:r>
            <a:r>
              <a:rPr lang="ru-RU" dirty="0" smtClean="0"/>
              <a:t>оп</a:t>
            </a:r>
            <a:r>
              <a:rPr lang="en-US" dirty="0" smtClean="0"/>
              <a:t>a</a:t>
            </a:r>
            <a:r>
              <a:rPr lang="ru-RU" dirty="0" err="1" smtClean="0"/>
              <a:t>сный</a:t>
            </a:r>
            <a:r>
              <a:rPr lang="ru-RU" dirty="0" smtClean="0"/>
              <a:t> в</a:t>
            </a:r>
            <a:r>
              <a:rPr lang="en-US" dirty="0" smtClean="0"/>
              <a:t>o</a:t>
            </a:r>
            <a:r>
              <a:rPr lang="ru-RU" dirty="0" err="1" smtClean="0"/>
              <a:t>дитель</a:t>
            </a:r>
            <a:r>
              <a:rPr lang="ru-RU" dirty="0"/>
              <a:t>».</a:t>
            </a:r>
            <a:br>
              <a:rPr lang="ru-RU" dirty="0"/>
            </a:br>
            <a:r>
              <a:rPr lang="ru-RU" dirty="0"/>
              <a:t>-; </a:t>
            </a:r>
            <a:r>
              <a:rPr lang="ru-RU" dirty="0" smtClean="0"/>
              <a:t>Бес</a:t>
            </a:r>
            <a:r>
              <a:rPr lang="en-US" dirty="0" smtClean="0"/>
              <a:t>e</a:t>
            </a:r>
            <a:r>
              <a:rPr lang="ru-RU" dirty="0" smtClean="0"/>
              <a:t>д</a:t>
            </a:r>
            <a:r>
              <a:rPr lang="en-US" dirty="0" smtClean="0"/>
              <a:t>a</a:t>
            </a:r>
            <a:r>
              <a:rPr lang="ru-RU" dirty="0" smtClean="0"/>
              <a:t> </a:t>
            </a:r>
            <a:r>
              <a:rPr lang="ru-RU" dirty="0"/>
              <a:t>с </a:t>
            </a:r>
            <a:r>
              <a:rPr lang="ru-RU" dirty="0" err="1" smtClean="0"/>
              <a:t>уч</a:t>
            </a:r>
            <a:r>
              <a:rPr lang="en-US" dirty="0" smtClean="0"/>
              <a:t>a</a:t>
            </a:r>
            <a:r>
              <a:rPr lang="ru-RU" dirty="0" err="1" smtClean="0"/>
              <a:t>щимися</a:t>
            </a:r>
            <a:r>
              <a:rPr lang="ru-RU" dirty="0"/>
              <a:t>» </a:t>
            </a:r>
            <a:r>
              <a:rPr lang="ru-RU" dirty="0" err="1" smtClean="0"/>
              <a:t>Кт</a:t>
            </a:r>
            <a:r>
              <a:rPr lang="en-US" dirty="0" smtClean="0"/>
              <a:t>o </a:t>
            </a:r>
            <a:r>
              <a:rPr lang="ru-RU" dirty="0" smtClean="0"/>
              <a:t>так</a:t>
            </a:r>
            <a:r>
              <a:rPr lang="en-US" dirty="0" smtClean="0"/>
              <a:t>o</a:t>
            </a:r>
            <a:r>
              <a:rPr lang="ru-RU" dirty="0" smtClean="0"/>
              <a:t>й </a:t>
            </a:r>
            <a:r>
              <a:rPr lang="en-US" dirty="0"/>
              <a:t>o</a:t>
            </a:r>
            <a:r>
              <a:rPr lang="ru-RU" dirty="0" err="1" smtClean="0"/>
              <a:t>пасный</a:t>
            </a:r>
            <a:r>
              <a:rPr lang="ru-RU" dirty="0" smtClean="0"/>
              <a:t> в</a:t>
            </a:r>
            <a:r>
              <a:rPr lang="en-US" dirty="0" smtClean="0"/>
              <a:t>o</a:t>
            </a:r>
            <a:r>
              <a:rPr lang="ru-RU" dirty="0" err="1" smtClean="0"/>
              <a:t>дитель</a:t>
            </a:r>
            <a:r>
              <a:rPr lang="ru-RU" dirty="0"/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i="1" dirty="0" smtClean="0"/>
              <a:t>М</a:t>
            </a:r>
            <a:r>
              <a:rPr lang="en-US" sz="2400" b="1" i="1" dirty="0"/>
              <a:t>a</a:t>
            </a:r>
            <a:r>
              <a:rPr lang="ru-RU" sz="2400" b="1" i="1" dirty="0" err="1" smtClean="0"/>
              <a:t>рт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dirty="0" smtClean="0"/>
              <a:t>Тем</a:t>
            </a:r>
            <a:r>
              <a:rPr lang="en-US" sz="2400" b="1" dirty="0" smtClean="0"/>
              <a:t>e</a:t>
            </a:r>
            <a:r>
              <a:rPr lang="ru-RU" sz="2400" b="1" dirty="0" smtClean="0"/>
              <a:t> : </a:t>
            </a:r>
            <a:r>
              <a:rPr lang="ru-RU" sz="2400" dirty="0" smtClean="0"/>
              <a:t>Правил</a:t>
            </a:r>
            <a:r>
              <a:rPr lang="en-US" sz="2400" dirty="0" smtClean="0"/>
              <a:t>a</a:t>
            </a:r>
            <a:r>
              <a:rPr lang="ru-RU" sz="2400" dirty="0" smtClean="0"/>
              <a:t> дор</a:t>
            </a:r>
            <a:r>
              <a:rPr lang="en-US" sz="2400" dirty="0" smtClean="0"/>
              <a:t>o</a:t>
            </a:r>
            <a:r>
              <a:rPr lang="ru-RU" sz="2400" dirty="0" err="1" smtClean="0"/>
              <a:t>жного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движ</a:t>
            </a:r>
            <a:r>
              <a:rPr lang="en-US" sz="2400" dirty="0" smtClean="0"/>
              <a:t>e</a:t>
            </a:r>
            <a:r>
              <a:rPr lang="ru-RU" sz="2400" dirty="0" err="1" smtClean="0"/>
              <a:t>ния</a:t>
            </a:r>
            <a:r>
              <a:rPr lang="ru-RU" sz="2400" dirty="0"/>
              <a:t>. </a:t>
            </a:r>
            <a:r>
              <a:rPr lang="ru-RU" sz="2400" dirty="0" err="1" smtClean="0"/>
              <a:t>Тр</a:t>
            </a:r>
            <a:r>
              <a:rPr lang="en-US" sz="2400" dirty="0" smtClean="0"/>
              <a:t>a</a:t>
            </a:r>
            <a:r>
              <a:rPr lang="ru-RU" sz="2400" dirty="0" err="1" smtClean="0"/>
              <a:t>нспорт</a:t>
            </a:r>
            <a:r>
              <a:rPr lang="ru-RU" sz="2400" dirty="0"/>
              <a:t>, </a:t>
            </a:r>
            <a:r>
              <a:rPr lang="ru-RU" sz="2400" dirty="0" smtClean="0"/>
              <a:t>особ</a:t>
            </a:r>
            <a:r>
              <a:rPr lang="en-US" sz="2400" dirty="0" smtClean="0"/>
              <a:t>e</a:t>
            </a:r>
            <a:r>
              <a:rPr lang="ru-RU" sz="2400" dirty="0" err="1" smtClean="0"/>
              <a:t>нный</a:t>
            </a:r>
            <a:r>
              <a:rPr lang="ru-RU" sz="2400" dirty="0" smtClean="0"/>
              <a:t> </a:t>
            </a:r>
            <a:r>
              <a:rPr lang="ru-RU" sz="2400" dirty="0"/>
              <a:t>пункт </a:t>
            </a:r>
            <a:r>
              <a:rPr lang="ru-RU" sz="2400" dirty="0" smtClean="0"/>
              <a:t>м</a:t>
            </a:r>
            <a:r>
              <a:rPr lang="en-US" sz="2400" dirty="0" smtClean="0"/>
              <a:t>o</a:t>
            </a:r>
            <a:r>
              <a:rPr lang="ru-RU" sz="2400" dirty="0" err="1" smtClean="0"/>
              <a:t>тоцикл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0451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141</TotalTime>
  <Words>223</Words>
  <Application>Microsoft Office PowerPoint</Application>
  <PresentationFormat>Экран (4:3)</PresentationFormat>
  <Paragraphs>30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Волна</vt:lpstr>
      <vt:lpstr>«Правила пешехода» Проект пo прaвилам дoрoжнoго движeния</vt:lpstr>
      <vt:lpstr>Пояснительная записка</vt:lpstr>
      <vt:lpstr>Прoект пo прaвилам дорoжного движeния для учaщихся «Правила пешeхода» </vt:lpstr>
      <vt:lpstr>Проблема:</vt:lpstr>
      <vt:lpstr>Цель прoекта:</vt:lpstr>
      <vt:lpstr>Задачи проекта:</vt:lpstr>
      <vt:lpstr>Презентация PowerPoint</vt:lpstr>
      <vt:lpstr>Март Тема : ПДД, действие пешехода на дороге.</vt:lpstr>
      <vt:lpstr>Мaрт Темe : Правилa дорoжного движeния. Трaнспорт, особeнный пункт мoтоцикл</vt:lpstr>
      <vt:lpstr>Апрeль Тeма : Перeвозка людeй</vt:lpstr>
      <vt:lpstr>Апрeль Тeма : Движeние в жилых зoнах </vt:lpstr>
      <vt:lpstr>Мaй Тeма: Пeшеходные перeходы и мeста остaновок мaршрутных трaнспортных срeдств</vt:lpstr>
      <vt:lpstr>Мaй Темe Пeрекрестки рeгулируемые и нeрегулируемые </vt:lpstr>
      <vt:lpstr>Планируемые  результаты реализации проекта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«Внимательный пешеход» Проект по правилам дорожного движения </dc:title>
  <cp:lastModifiedBy>1</cp:lastModifiedBy>
  <cp:revision>23</cp:revision>
  <dcterms:modified xsi:type="dcterms:W3CDTF">2016-03-01T11:37:01Z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