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37"/>
  </p:notesMasterIdLst>
  <p:sldIdLst>
    <p:sldId id="256" r:id="rId2"/>
    <p:sldId id="276" r:id="rId3"/>
    <p:sldId id="322" r:id="rId4"/>
    <p:sldId id="323" r:id="rId5"/>
    <p:sldId id="293" r:id="rId6"/>
    <p:sldId id="291" r:id="rId7"/>
    <p:sldId id="289" r:id="rId8"/>
    <p:sldId id="292" r:id="rId9"/>
    <p:sldId id="294" r:id="rId10"/>
    <p:sldId id="288" r:id="rId11"/>
    <p:sldId id="295" r:id="rId12"/>
    <p:sldId id="315" r:id="rId13"/>
    <p:sldId id="316" r:id="rId14"/>
    <p:sldId id="324" r:id="rId15"/>
    <p:sldId id="296" r:id="rId16"/>
    <p:sldId id="319" r:id="rId17"/>
    <p:sldId id="320" r:id="rId18"/>
    <p:sldId id="290" r:id="rId19"/>
    <p:sldId id="302" r:id="rId20"/>
    <p:sldId id="299" r:id="rId21"/>
    <p:sldId id="300" r:id="rId22"/>
    <p:sldId id="304" r:id="rId23"/>
    <p:sldId id="305" r:id="rId24"/>
    <p:sldId id="306" r:id="rId25"/>
    <p:sldId id="307" r:id="rId26"/>
    <p:sldId id="308" r:id="rId27"/>
    <p:sldId id="325" r:id="rId28"/>
    <p:sldId id="326" r:id="rId29"/>
    <p:sldId id="309" r:id="rId30"/>
    <p:sldId id="327" r:id="rId31"/>
    <p:sldId id="311" r:id="rId32"/>
    <p:sldId id="312" r:id="rId33"/>
    <p:sldId id="313" r:id="rId34"/>
    <p:sldId id="314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97" autoAdjust="0"/>
  </p:normalViewPr>
  <p:slideViewPr>
    <p:cSldViewPr>
      <p:cViewPr varScale="1">
        <p:scale>
          <a:sx n="76" d="100"/>
          <a:sy n="76" d="100"/>
        </p:scale>
        <p:origin x="-10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BB9B20-40E0-4086-90DF-FE1F1D41237F}" type="doc">
      <dgm:prSet loTypeId="urn:microsoft.com/office/officeart/2005/8/layout/hierarchy1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568C09D-275A-4458-A919-ACF4C64C45D0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Горючие природные газы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A3216498-1703-411D-9F3F-D376A9EDDC3D}" type="parTrans" cxnId="{150E03EC-7BBA-4E09-B2E7-40CDD17FA93E}">
      <dgm:prSet/>
      <dgm:spPr/>
      <dgm:t>
        <a:bodyPr/>
        <a:lstStyle/>
        <a:p>
          <a:endParaRPr lang="ru-RU"/>
        </a:p>
      </dgm:t>
    </dgm:pt>
    <dgm:pt modelId="{1663A93C-CA27-42A4-BA56-72B67F72F58A}" type="sibTrans" cxnId="{150E03EC-7BBA-4E09-B2E7-40CDD17FA93E}">
      <dgm:prSet/>
      <dgm:spPr/>
      <dgm:t>
        <a:bodyPr/>
        <a:lstStyle/>
        <a:p>
          <a:endParaRPr lang="ru-RU"/>
        </a:p>
      </dgm:t>
    </dgm:pt>
    <dgm:pt modelId="{8ABAD3C1-B238-4E25-9032-BB60EA339644}">
      <dgm:prSet phldrT="[Текст]"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природный газ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0D838B79-7AD0-4125-A056-33E522FDD070}" type="parTrans" cxnId="{B353376E-9ECE-4DC6-8EEE-5C6FB9109CF0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6CC9020B-3F7A-420B-B0C9-E275D570AE10}" type="sibTrans" cxnId="{B353376E-9ECE-4DC6-8EEE-5C6FB9109CF0}">
      <dgm:prSet/>
      <dgm:spPr/>
      <dgm:t>
        <a:bodyPr/>
        <a:lstStyle/>
        <a:p>
          <a:endParaRPr lang="ru-RU"/>
        </a:p>
      </dgm:t>
    </dgm:pt>
    <dgm:pt modelId="{097F241C-89EF-4B37-BB1A-0801DFDD41D1}">
      <dgm:prSet phldrT="[Текст]"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нефтяной попутный газ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3B287D0F-A07F-4EAB-881F-CA66128F6901}" type="parTrans" cxnId="{7D1B4A31-4369-4CFD-A81E-D01F4E4E3DE8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B6EF7E04-0E6D-43F8-90ED-6563CEAFB9E6}" type="sibTrans" cxnId="{7D1B4A31-4369-4CFD-A81E-D01F4E4E3DE8}">
      <dgm:prSet/>
      <dgm:spPr/>
      <dgm:t>
        <a:bodyPr/>
        <a:lstStyle/>
        <a:p>
          <a:endParaRPr lang="ru-RU"/>
        </a:p>
      </dgm:t>
    </dgm:pt>
    <dgm:pt modelId="{8B05AE6B-99BF-4147-9345-8D8C8C16ACBA}" type="pres">
      <dgm:prSet presAssocID="{14BB9B20-40E0-4086-90DF-FE1F1D41237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C95C67C-D374-4188-BC2B-23124257394D}" type="pres">
      <dgm:prSet presAssocID="{F568C09D-275A-4458-A919-ACF4C64C45D0}" presName="hierRoot1" presStyleCnt="0"/>
      <dgm:spPr/>
      <dgm:t>
        <a:bodyPr/>
        <a:lstStyle/>
        <a:p>
          <a:endParaRPr lang="ru-RU"/>
        </a:p>
      </dgm:t>
    </dgm:pt>
    <dgm:pt modelId="{C294EDCB-74FF-450C-92F6-9EC5BD3F966B}" type="pres">
      <dgm:prSet presAssocID="{F568C09D-275A-4458-A919-ACF4C64C45D0}" presName="composite" presStyleCnt="0"/>
      <dgm:spPr/>
      <dgm:t>
        <a:bodyPr/>
        <a:lstStyle/>
        <a:p>
          <a:endParaRPr lang="ru-RU"/>
        </a:p>
      </dgm:t>
    </dgm:pt>
    <dgm:pt modelId="{3EAB60F8-0F86-4278-B814-9AEE8F7E88ED}" type="pres">
      <dgm:prSet presAssocID="{F568C09D-275A-4458-A919-ACF4C64C45D0}" presName="background" presStyleLbl="node0" presStyleIdx="0" presStyleCnt="1"/>
      <dgm:spPr/>
      <dgm:t>
        <a:bodyPr/>
        <a:lstStyle/>
        <a:p>
          <a:endParaRPr lang="ru-RU"/>
        </a:p>
      </dgm:t>
    </dgm:pt>
    <dgm:pt modelId="{26C9DDA8-8084-4BC8-916F-713FBC3B052B}" type="pres">
      <dgm:prSet presAssocID="{F568C09D-275A-4458-A919-ACF4C64C45D0}" presName="text" presStyleLbl="fgAcc0" presStyleIdx="0" presStyleCnt="1" custScaleX="202795" custScaleY="34117" custLinFactNeighborX="1202" custLinFactNeighborY="-490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F91749-D268-43B4-9AA4-3AF0A7848DFB}" type="pres">
      <dgm:prSet presAssocID="{F568C09D-275A-4458-A919-ACF4C64C45D0}" presName="hierChild2" presStyleCnt="0"/>
      <dgm:spPr/>
      <dgm:t>
        <a:bodyPr/>
        <a:lstStyle/>
        <a:p>
          <a:endParaRPr lang="ru-RU"/>
        </a:p>
      </dgm:t>
    </dgm:pt>
    <dgm:pt modelId="{F67BE004-97F3-4771-88B8-139C6293B8B7}" type="pres">
      <dgm:prSet presAssocID="{0D838B79-7AD0-4125-A056-33E522FDD07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9DC3A23-E270-4E78-BCC0-965D375D8ACE}" type="pres">
      <dgm:prSet presAssocID="{8ABAD3C1-B238-4E25-9032-BB60EA339644}" presName="hierRoot2" presStyleCnt="0"/>
      <dgm:spPr/>
      <dgm:t>
        <a:bodyPr/>
        <a:lstStyle/>
        <a:p>
          <a:endParaRPr lang="ru-RU"/>
        </a:p>
      </dgm:t>
    </dgm:pt>
    <dgm:pt modelId="{6DABD9B5-52C9-4964-86B8-05F725C98FFB}" type="pres">
      <dgm:prSet presAssocID="{8ABAD3C1-B238-4E25-9032-BB60EA339644}" presName="composite2" presStyleCnt="0"/>
      <dgm:spPr/>
      <dgm:t>
        <a:bodyPr/>
        <a:lstStyle/>
        <a:p>
          <a:endParaRPr lang="ru-RU"/>
        </a:p>
      </dgm:t>
    </dgm:pt>
    <dgm:pt modelId="{C3BD227D-39A4-445D-A0F5-0CDFAC01B708}" type="pres">
      <dgm:prSet presAssocID="{8ABAD3C1-B238-4E25-9032-BB60EA339644}" presName="background2" presStyleLbl="node2" presStyleIdx="0" presStyleCnt="2"/>
      <dgm:spPr/>
      <dgm:t>
        <a:bodyPr/>
        <a:lstStyle/>
        <a:p>
          <a:endParaRPr lang="ru-RU"/>
        </a:p>
      </dgm:t>
    </dgm:pt>
    <dgm:pt modelId="{07D1B1E5-A33C-4E8B-BB9F-367CC6186D3A}" type="pres">
      <dgm:prSet presAssocID="{8ABAD3C1-B238-4E25-9032-BB60EA339644}" presName="text2" presStyleLbl="fgAcc2" presStyleIdx="0" presStyleCnt="2" custScaleY="85239" custLinFactNeighborX="-1950" custLinFactNeighborY="-492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4C9AE-F2F3-4295-8484-A8C6294BE6B2}" type="pres">
      <dgm:prSet presAssocID="{8ABAD3C1-B238-4E25-9032-BB60EA339644}" presName="hierChild3" presStyleCnt="0"/>
      <dgm:spPr/>
      <dgm:t>
        <a:bodyPr/>
        <a:lstStyle/>
        <a:p>
          <a:endParaRPr lang="ru-RU"/>
        </a:p>
      </dgm:t>
    </dgm:pt>
    <dgm:pt modelId="{AAA22B63-EE02-4555-AF8C-4D3C534C8834}" type="pres">
      <dgm:prSet presAssocID="{3B287D0F-A07F-4EAB-881F-CA66128F690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779EE68-97E8-4341-B499-771DD58C1FF9}" type="pres">
      <dgm:prSet presAssocID="{097F241C-89EF-4B37-BB1A-0801DFDD41D1}" presName="hierRoot2" presStyleCnt="0"/>
      <dgm:spPr/>
      <dgm:t>
        <a:bodyPr/>
        <a:lstStyle/>
        <a:p>
          <a:endParaRPr lang="ru-RU"/>
        </a:p>
      </dgm:t>
    </dgm:pt>
    <dgm:pt modelId="{AC6040A0-7818-42B1-9ECE-04D7743BDD30}" type="pres">
      <dgm:prSet presAssocID="{097F241C-89EF-4B37-BB1A-0801DFDD41D1}" presName="composite2" presStyleCnt="0"/>
      <dgm:spPr/>
      <dgm:t>
        <a:bodyPr/>
        <a:lstStyle/>
        <a:p>
          <a:endParaRPr lang="ru-RU"/>
        </a:p>
      </dgm:t>
    </dgm:pt>
    <dgm:pt modelId="{7AF521BE-FE7C-4270-ACDF-4A61240733EC}" type="pres">
      <dgm:prSet presAssocID="{097F241C-89EF-4B37-BB1A-0801DFDD41D1}" presName="background2" presStyleLbl="node2" presStyleIdx="1" presStyleCnt="2"/>
      <dgm:spPr/>
      <dgm:t>
        <a:bodyPr/>
        <a:lstStyle/>
        <a:p>
          <a:endParaRPr lang="ru-RU"/>
        </a:p>
      </dgm:t>
    </dgm:pt>
    <dgm:pt modelId="{799F7E9F-13B6-406D-86B9-5A09CD3D0024}" type="pres">
      <dgm:prSet presAssocID="{097F241C-89EF-4B37-BB1A-0801DFDD41D1}" presName="text2" presStyleLbl="fgAcc2" presStyleIdx="1" presStyleCnt="2" custScaleY="85239" custLinFactNeighborX="-8383" custLinFactNeighborY="-492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11C96E-3D21-4D72-9B37-397264EF0691}" type="pres">
      <dgm:prSet presAssocID="{097F241C-89EF-4B37-BB1A-0801DFDD41D1}" presName="hierChild3" presStyleCnt="0"/>
      <dgm:spPr/>
      <dgm:t>
        <a:bodyPr/>
        <a:lstStyle/>
        <a:p>
          <a:endParaRPr lang="ru-RU"/>
        </a:p>
      </dgm:t>
    </dgm:pt>
  </dgm:ptLst>
  <dgm:cxnLst>
    <dgm:cxn modelId="{89D85CD5-5854-4728-9788-B4A402FADC2C}" type="presOf" srcId="{14BB9B20-40E0-4086-90DF-FE1F1D41237F}" destId="{8B05AE6B-99BF-4147-9345-8D8C8C16ACBA}" srcOrd="0" destOrd="0" presId="urn:microsoft.com/office/officeart/2005/8/layout/hierarchy1"/>
    <dgm:cxn modelId="{9C926364-0ECA-422D-9D9B-D202412E49A3}" type="presOf" srcId="{F568C09D-275A-4458-A919-ACF4C64C45D0}" destId="{26C9DDA8-8084-4BC8-916F-713FBC3B052B}" srcOrd="0" destOrd="0" presId="urn:microsoft.com/office/officeart/2005/8/layout/hierarchy1"/>
    <dgm:cxn modelId="{F718F136-04FF-4B95-B217-7BF160F7A1D6}" type="presOf" srcId="{8ABAD3C1-B238-4E25-9032-BB60EA339644}" destId="{07D1B1E5-A33C-4E8B-BB9F-367CC6186D3A}" srcOrd="0" destOrd="0" presId="urn:microsoft.com/office/officeart/2005/8/layout/hierarchy1"/>
    <dgm:cxn modelId="{B353376E-9ECE-4DC6-8EEE-5C6FB9109CF0}" srcId="{F568C09D-275A-4458-A919-ACF4C64C45D0}" destId="{8ABAD3C1-B238-4E25-9032-BB60EA339644}" srcOrd="0" destOrd="0" parTransId="{0D838B79-7AD0-4125-A056-33E522FDD070}" sibTransId="{6CC9020B-3F7A-420B-B0C9-E275D570AE10}"/>
    <dgm:cxn modelId="{150E03EC-7BBA-4E09-B2E7-40CDD17FA93E}" srcId="{14BB9B20-40E0-4086-90DF-FE1F1D41237F}" destId="{F568C09D-275A-4458-A919-ACF4C64C45D0}" srcOrd="0" destOrd="0" parTransId="{A3216498-1703-411D-9F3F-D376A9EDDC3D}" sibTransId="{1663A93C-CA27-42A4-BA56-72B67F72F58A}"/>
    <dgm:cxn modelId="{C418402A-AD54-43E5-A582-A9499782CB6D}" type="presOf" srcId="{0D838B79-7AD0-4125-A056-33E522FDD070}" destId="{F67BE004-97F3-4771-88B8-139C6293B8B7}" srcOrd="0" destOrd="0" presId="urn:microsoft.com/office/officeart/2005/8/layout/hierarchy1"/>
    <dgm:cxn modelId="{8219D6F7-ED44-4A86-93AE-639B322E1CD2}" type="presOf" srcId="{097F241C-89EF-4B37-BB1A-0801DFDD41D1}" destId="{799F7E9F-13B6-406D-86B9-5A09CD3D0024}" srcOrd="0" destOrd="0" presId="urn:microsoft.com/office/officeart/2005/8/layout/hierarchy1"/>
    <dgm:cxn modelId="{7D1B4A31-4369-4CFD-A81E-D01F4E4E3DE8}" srcId="{F568C09D-275A-4458-A919-ACF4C64C45D0}" destId="{097F241C-89EF-4B37-BB1A-0801DFDD41D1}" srcOrd="1" destOrd="0" parTransId="{3B287D0F-A07F-4EAB-881F-CA66128F6901}" sibTransId="{B6EF7E04-0E6D-43F8-90ED-6563CEAFB9E6}"/>
    <dgm:cxn modelId="{274E0E70-E50D-45C9-828E-400031C85661}" type="presOf" srcId="{3B287D0F-A07F-4EAB-881F-CA66128F6901}" destId="{AAA22B63-EE02-4555-AF8C-4D3C534C8834}" srcOrd="0" destOrd="0" presId="urn:microsoft.com/office/officeart/2005/8/layout/hierarchy1"/>
    <dgm:cxn modelId="{2E15F072-4DF9-4FE4-B007-697AB1652299}" type="presParOf" srcId="{8B05AE6B-99BF-4147-9345-8D8C8C16ACBA}" destId="{AC95C67C-D374-4188-BC2B-23124257394D}" srcOrd="0" destOrd="0" presId="urn:microsoft.com/office/officeart/2005/8/layout/hierarchy1"/>
    <dgm:cxn modelId="{D4ABE646-5D20-4AAF-923F-5E70F77FDEB5}" type="presParOf" srcId="{AC95C67C-D374-4188-BC2B-23124257394D}" destId="{C294EDCB-74FF-450C-92F6-9EC5BD3F966B}" srcOrd="0" destOrd="0" presId="urn:microsoft.com/office/officeart/2005/8/layout/hierarchy1"/>
    <dgm:cxn modelId="{094B9748-28DC-47EA-9DB6-60B5FA82DB40}" type="presParOf" srcId="{C294EDCB-74FF-450C-92F6-9EC5BD3F966B}" destId="{3EAB60F8-0F86-4278-B814-9AEE8F7E88ED}" srcOrd="0" destOrd="0" presId="urn:microsoft.com/office/officeart/2005/8/layout/hierarchy1"/>
    <dgm:cxn modelId="{3913F49B-25CD-4738-B93C-8A0A001F01E1}" type="presParOf" srcId="{C294EDCB-74FF-450C-92F6-9EC5BD3F966B}" destId="{26C9DDA8-8084-4BC8-916F-713FBC3B052B}" srcOrd="1" destOrd="0" presId="urn:microsoft.com/office/officeart/2005/8/layout/hierarchy1"/>
    <dgm:cxn modelId="{DA9FD6C0-9E0D-4FC6-BAEC-1F6FE0E343B2}" type="presParOf" srcId="{AC95C67C-D374-4188-BC2B-23124257394D}" destId="{DBF91749-D268-43B4-9AA4-3AF0A7848DFB}" srcOrd="1" destOrd="0" presId="urn:microsoft.com/office/officeart/2005/8/layout/hierarchy1"/>
    <dgm:cxn modelId="{3C70AE0C-BB96-40F1-82A3-7C546769B81E}" type="presParOf" srcId="{DBF91749-D268-43B4-9AA4-3AF0A7848DFB}" destId="{F67BE004-97F3-4771-88B8-139C6293B8B7}" srcOrd="0" destOrd="0" presId="urn:microsoft.com/office/officeart/2005/8/layout/hierarchy1"/>
    <dgm:cxn modelId="{1A87178C-FE09-4C88-94A1-63B64480C1E8}" type="presParOf" srcId="{DBF91749-D268-43B4-9AA4-3AF0A7848DFB}" destId="{89DC3A23-E270-4E78-BCC0-965D375D8ACE}" srcOrd="1" destOrd="0" presId="urn:microsoft.com/office/officeart/2005/8/layout/hierarchy1"/>
    <dgm:cxn modelId="{83EB3CAB-F5AE-4CBE-A184-50FF47114FEC}" type="presParOf" srcId="{89DC3A23-E270-4E78-BCC0-965D375D8ACE}" destId="{6DABD9B5-52C9-4964-86B8-05F725C98FFB}" srcOrd="0" destOrd="0" presId="urn:microsoft.com/office/officeart/2005/8/layout/hierarchy1"/>
    <dgm:cxn modelId="{FCBE559E-2B5B-4EF1-B27D-44860D7FB2E0}" type="presParOf" srcId="{6DABD9B5-52C9-4964-86B8-05F725C98FFB}" destId="{C3BD227D-39A4-445D-A0F5-0CDFAC01B708}" srcOrd="0" destOrd="0" presId="urn:microsoft.com/office/officeart/2005/8/layout/hierarchy1"/>
    <dgm:cxn modelId="{82873995-46ED-4C99-B8DF-6C8A642425DA}" type="presParOf" srcId="{6DABD9B5-52C9-4964-86B8-05F725C98FFB}" destId="{07D1B1E5-A33C-4E8B-BB9F-367CC6186D3A}" srcOrd="1" destOrd="0" presId="urn:microsoft.com/office/officeart/2005/8/layout/hierarchy1"/>
    <dgm:cxn modelId="{20EC87E8-0B7F-4083-AD53-B27A4ACFB547}" type="presParOf" srcId="{89DC3A23-E270-4E78-BCC0-965D375D8ACE}" destId="{D0A4C9AE-F2F3-4295-8484-A8C6294BE6B2}" srcOrd="1" destOrd="0" presId="urn:microsoft.com/office/officeart/2005/8/layout/hierarchy1"/>
    <dgm:cxn modelId="{70E54B63-FDE9-4FFD-8B1A-117F33E45EE5}" type="presParOf" srcId="{DBF91749-D268-43B4-9AA4-3AF0A7848DFB}" destId="{AAA22B63-EE02-4555-AF8C-4D3C534C8834}" srcOrd="2" destOrd="0" presId="urn:microsoft.com/office/officeart/2005/8/layout/hierarchy1"/>
    <dgm:cxn modelId="{516C2459-1C59-4105-96CC-3A038EB86CEF}" type="presParOf" srcId="{DBF91749-D268-43B4-9AA4-3AF0A7848DFB}" destId="{4779EE68-97E8-4341-B499-771DD58C1FF9}" srcOrd="3" destOrd="0" presId="urn:microsoft.com/office/officeart/2005/8/layout/hierarchy1"/>
    <dgm:cxn modelId="{8C1D14B4-5300-40D4-8D3D-4E5110A48F94}" type="presParOf" srcId="{4779EE68-97E8-4341-B499-771DD58C1FF9}" destId="{AC6040A0-7818-42B1-9ECE-04D7743BDD30}" srcOrd="0" destOrd="0" presId="urn:microsoft.com/office/officeart/2005/8/layout/hierarchy1"/>
    <dgm:cxn modelId="{38B18997-445B-42B3-8D44-8D9A50048ED2}" type="presParOf" srcId="{AC6040A0-7818-42B1-9ECE-04D7743BDD30}" destId="{7AF521BE-FE7C-4270-ACDF-4A61240733EC}" srcOrd="0" destOrd="0" presId="urn:microsoft.com/office/officeart/2005/8/layout/hierarchy1"/>
    <dgm:cxn modelId="{0642244B-D5A2-4D5B-9AB8-D667C73DD8C2}" type="presParOf" srcId="{AC6040A0-7818-42B1-9ECE-04D7743BDD30}" destId="{799F7E9F-13B6-406D-86B9-5A09CD3D0024}" srcOrd="1" destOrd="0" presId="urn:microsoft.com/office/officeart/2005/8/layout/hierarchy1"/>
    <dgm:cxn modelId="{98A2FE6A-8CFE-426B-9ECA-3272F12B555A}" type="presParOf" srcId="{4779EE68-97E8-4341-B499-771DD58C1FF9}" destId="{1D11C96E-3D21-4D72-9B37-397264EF069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D89ABB-E037-462E-BE73-687D7BA524D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392676-27AD-4B94-B555-14F16C251959}">
      <dgm:prSet phldrT="[Текст]" custT="1"/>
      <dgm:spPr/>
      <dgm:t>
        <a:bodyPr/>
        <a:lstStyle/>
        <a:p>
          <a:r>
            <a:rPr lang="ru-RU" sz="4400" b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горючие природные газы</a:t>
          </a:r>
          <a:endParaRPr lang="ru-RU" sz="44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F2D71E-AC25-4ACF-A567-28A99F273311}" type="parTrans" cxnId="{1FFEC0B1-A64D-4899-B703-9255CBD022E5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9A126A-86A3-4A91-9255-CE9AA61AF8B3}" type="sibTrans" cxnId="{1FFEC0B1-A64D-4899-B703-9255CBD022E5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85D8EC-BA42-47EB-ACE1-2D89C9B30BCE}">
      <dgm:prSet phldrT="[Текст]"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природный газ</a:t>
          </a:r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9F7803-372A-429F-8750-E94B9D9F2E61}" type="parTrans" cxnId="{B2C93A70-8F21-4518-A7D3-820C17F77D30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CCF06C-507A-45E1-87D9-7489A5BAA970}" type="sibTrans" cxnId="{B2C93A70-8F21-4518-A7D3-820C17F77D30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0BB257-11D4-4657-9E3E-F947FBC70DA7}">
      <dgm:prSet phldrT="[Текст]"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нефтяной попутный газ</a:t>
          </a:r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915261-0183-4A41-A310-13BD4A497DBE}" type="parTrans" cxnId="{9C7C816F-1DC6-4443-A393-9BF3F13DEBA3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31A0A1-EC18-4B3A-9806-A66EC8779F0C}" type="sibTrans" cxnId="{9C7C816F-1DC6-4443-A393-9BF3F13DEBA3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4C808D-2D0C-4663-AAE3-6FB55164D8DA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газогидраты</a:t>
          </a:r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C935F9-E5B9-4A1F-B4E9-2D4C42CA5193}" type="parTrans" cxnId="{9093895A-F83B-437D-AF5E-798809418576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09569B-924D-41DA-BCF0-1BDFB67DBB14}" type="sibTrans" cxnId="{9093895A-F83B-437D-AF5E-798809418576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FB18B8-F796-4108-B1CD-721E7ED01177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сланцевый газ</a:t>
          </a:r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20221F-0C93-4A8F-BA7E-C6E42CEB2D91}" type="parTrans" cxnId="{77155AB3-DFE1-4826-8763-5702ED3C4D1F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20C67F-E398-44AE-A400-9F46263A1B03}" type="sibTrans" cxnId="{77155AB3-DFE1-4826-8763-5702ED3C4D1F}">
      <dgm:prSet/>
      <dgm:spPr/>
      <dgm:t>
        <a:bodyPr/>
        <a:lstStyle/>
        <a:p>
          <a:endParaRPr lang="ru-RU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0ACD4CC-35C5-4833-8A33-3792B1095D57}" type="pres">
      <dgm:prSet presAssocID="{31D89ABB-E037-462E-BE73-687D7BA524D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63180A-4CD1-4DA9-8E02-21869C8B2BB6}" type="pres">
      <dgm:prSet presAssocID="{61392676-27AD-4B94-B555-14F16C251959}" presName="root1" presStyleCnt="0"/>
      <dgm:spPr/>
    </dgm:pt>
    <dgm:pt modelId="{AEA85654-B696-493B-BD73-CA754A31A0C2}" type="pres">
      <dgm:prSet presAssocID="{61392676-27AD-4B94-B555-14F16C251959}" presName="LevelOneTextNode" presStyleLbl="node0" presStyleIdx="0" presStyleCnt="1" custScaleX="174864" custScaleY="1062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F2536E-BBDD-40E8-B148-E4225B27A56B}" type="pres">
      <dgm:prSet presAssocID="{61392676-27AD-4B94-B555-14F16C251959}" presName="level2hierChild" presStyleCnt="0"/>
      <dgm:spPr/>
    </dgm:pt>
    <dgm:pt modelId="{69F1236C-8278-4532-9949-8EC3E3A739DD}" type="pres">
      <dgm:prSet presAssocID="{B69F7803-372A-429F-8750-E94B9D9F2E61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095E2E1D-EDB5-4902-8F6E-E77D42331591}" type="pres">
      <dgm:prSet presAssocID="{B69F7803-372A-429F-8750-E94B9D9F2E61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C9D64D8-EE85-45EF-97B3-DBBC2188924A}" type="pres">
      <dgm:prSet presAssocID="{7E85D8EC-BA42-47EB-ACE1-2D89C9B30BCE}" presName="root2" presStyleCnt="0"/>
      <dgm:spPr/>
    </dgm:pt>
    <dgm:pt modelId="{62070A24-AC7B-4508-BB32-55CA95F5038C}" type="pres">
      <dgm:prSet presAssocID="{7E85D8EC-BA42-47EB-ACE1-2D89C9B30BCE}" presName="LevelTwoTextNode" presStyleLbl="node2" presStyleIdx="0" presStyleCnt="4" custScaleX="221268" custLinFactNeighborX="-289" custLinFactNeighborY="-180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68F2F1-DD9E-426C-93FF-ED575F672DD9}" type="pres">
      <dgm:prSet presAssocID="{7E85D8EC-BA42-47EB-ACE1-2D89C9B30BCE}" presName="level3hierChild" presStyleCnt="0"/>
      <dgm:spPr/>
    </dgm:pt>
    <dgm:pt modelId="{4DA463F1-058F-41B5-82F1-0EE25395B8E0}" type="pres">
      <dgm:prSet presAssocID="{46915261-0183-4A41-A310-13BD4A497DBE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D1344112-F174-4097-89DB-DC0114F4531D}" type="pres">
      <dgm:prSet presAssocID="{46915261-0183-4A41-A310-13BD4A497DBE}" presName="connTx" presStyleLbl="parChTrans1D2" presStyleIdx="1" presStyleCnt="4"/>
      <dgm:spPr/>
      <dgm:t>
        <a:bodyPr/>
        <a:lstStyle/>
        <a:p>
          <a:endParaRPr lang="ru-RU"/>
        </a:p>
      </dgm:t>
    </dgm:pt>
    <dgm:pt modelId="{D122C1E4-37DA-4D59-B918-1991F9644EEA}" type="pres">
      <dgm:prSet presAssocID="{B90BB257-11D4-4657-9E3E-F947FBC70DA7}" presName="root2" presStyleCnt="0"/>
      <dgm:spPr/>
    </dgm:pt>
    <dgm:pt modelId="{5DF51AB7-2668-43CB-985B-14F491925AE0}" type="pres">
      <dgm:prSet presAssocID="{B90BB257-11D4-4657-9E3E-F947FBC70DA7}" presName="LevelTwoTextNode" presStyleLbl="node2" presStyleIdx="1" presStyleCnt="4" custScaleX="221268" custLinFactNeighborX="-289" custLinFactNeighborY="-73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637184-06F1-444A-9F3E-D58421F88C7D}" type="pres">
      <dgm:prSet presAssocID="{B90BB257-11D4-4657-9E3E-F947FBC70DA7}" presName="level3hierChild" presStyleCnt="0"/>
      <dgm:spPr/>
    </dgm:pt>
    <dgm:pt modelId="{B5828C80-C642-480B-B0EC-FD456E5A8F7F}" type="pres">
      <dgm:prSet presAssocID="{FA20221F-0C93-4A8F-BA7E-C6E42CEB2D91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207E4741-6F7B-4B49-9C4C-D17DA53D653C}" type="pres">
      <dgm:prSet presAssocID="{FA20221F-0C93-4A8F-BA7E-C6E42CEB2D91}" presName="connTx" presStyleLbl="parChTrans1D2" presStyleIdx="2" presStyleCnt="4"/>
      <dgm:spPr/>
      <dgm:t>
        <a:bodyPr/>
        <a:lstStyle/>
        <a:p>
          <a:endParaRPr lang="ru-RU"/>
        </a:p>
      </dgm:t>
    </dgm:pt>
    <dgm:pt modelId="{9B335D55-D09D-4C15-ACC2-1DEF3E33C9DC}" type="pres">
      <dgm:prSet presAssocID="{A4FB18B8-F796-4108-B1CD-721E7ED01177}" presName="root2" presStyleCnt="0"/>
      <dgm:spPr/>
    </dgm:pt>
    <dgm:pt modelId="{9B4E98B9-D304-4A7C-AEA1-09D4B12DBA0A}" type="pres">
      <dgm:prSet presAssocID="{A4FB18B8-F796-4108-B1CD-721E7ED01177}" presName="LevelTwoTextNode" presStyleLbl="node2" presStyleIdx="2" presStyleCnt="4" custScaleX="221268" custLinFactNeighborX="-289" custLinFactNeighborY="114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42F829-9A51-465B-A3D5-CA2C5429C248}" type="pres">
      <dgm:prSet presAssocID="{A4FB18B8-F796-4108-B1CD-721E7ED01177}" presName="level3hierChild" presStyleCnt="0"/>
      <dgm:spPr/>
    </dgm:pt>
    <dgm:pt modelId="{B2C410BC-605A-4179-9C38-C49090308176}" type="pres">
      <dgm:prSet presAssocID="{30C935F9-E5B9-4A1F-B4E9-2D4C42CA5193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C45F4AE8-5D17-4201-918C-EE6356D0A072}" type="pres">
      <dgm:prSet presAssocID="{30C935F9-E5B9-4A1F-B4E9-2D4C42CA5193}" presName="connTx" presStyleLbl="parChTrans1D2" presStyleIdx="3" presStyleCnt="4"/>
      <dgm:spPr/>
      <dgm:t>
        <a:bodyPr/>
        <a:lstStyle/>
        <a:p>
          <a:endParaRPr lang="ru-RU"/>
        </a:p>
      </dgm:t>
    </dgm:pt>
    <dgm:pt modelId="{23A35D60-3114-442E-839D-7B4639644064}" type="pres">
      <dgm:prSet presAssocID="{FD4C808D-2D0C-4663-AAE3-6FB55164D8DA}" presName="root2" presStyleCnt="0"/>
      <dgm:spPr/>
    </dgm:pt>
    <dgm:pt modelId="{BE48BB49-C411-46C6-AB2B-649165AB6781}" type="pres">
      <dgm:prSet presAssocID="{FD4C808D-2D0C-4663-AAE3-6FB55164D8DA}" presName="LevelTwoTextNode" presStyleLbl="node2" presStyleIdx="3" presStyleCnt="4" custScaleX="221268" custLinFactNeighborX="-289" custLinFactNeighborY="222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84C3A0-EB73-41E6-AF25-691A3491663C}" type="pres">
      <dgm:prSet presAssocID="{FD4C808D-2D0C-4663-AAE3-6FB55164D8DA}" presName="level3hierChild" presStyleCnt="0"/>
      <dgm:spPr/>
    </dgm:pt>
  </dgm:ptLst>
  <dgm:cxnLst>
    <dgm:cxn modelId="{1FFEC0B1-A64D-4899-B703-9255CBD022E5}" srcId="{31D89ABB-E037-462E-BE73-687D7BA524DB}" destId="{61392676-27AD-4B94-B555-14F16C251959}" srcOrd="0" destOrd="0" parTransId="{92F2D71E-AC25-4ACF-A567-28A99F273311}" sibTransId="{139A126A-86A3-4A91-9255-CE9AA61AF8B3}"/>
    <dgm:cxn modelId="{F26DEA24-2DD4-4EF0-B338-9826B58F35E4}" type="presOf" srcId="{FA20221F-0C93-4A8F-BA7E-C6E42CEB2D91}" destId="{B5828C80-C642-480B-B0EC-FD456E5A8F7F}" srcOrd="0" destOrd="0" presId="urn:microsoft.com/office/officeart/2008/layout/HorizontalMultiLevelHierarchy"/>
    <dgm:cxn modelId="{9C7C816F-1DC6-4443-A393-9BF3F13DEBA3}" srcId="{61392676-27AD-4B94-B555-14F16C251959}" destId="{B90BB257-11D4-4657-9E3E-F947FBC70DA7}" srcOrd="1" destOrd="0" parTransId="{46915261-0183-4A41-A310-13BD4A497DBE}" sibTransId="{5131A0A1-EC18-4B3A-9806-A66EC8779F0C}"/>
    <dgm:cxn modelId="{B683EEA6-DC56-43B9-9AD2-085AE50D5073}" type="presOf" srcId="{FD4C808D-2D0C-4663-AAE3-6FB55164D8DA}" destId="{BE48BB49-C411-46C6-AB2B-649165AB6781}" srcOrd="0" destOrd="0" presId="urn:microsoft.com/office/officeart/2008/layout/HorizontalMultiLevelHierarchy"/>
    <dgm:cxn modelId="{33E95628-7148-4BEE-955E-5C21693F72BD}" type="presOf" srcId="{30C935F9-E5B9-4A1F-B4E9-2D4C42CA5193}" destId="{B2C410BC-605A-4179-9C38-C49090308176}" srcOrd="0" destOrd="0" presId="urn:microsoft.com/office/officeart/2008/layout/HorizontalMultiLevelHierarchy"/>
    <dgm:cxn modelId="{0873519E-C849-4067-9C65-7C9D59B6CD57}" type="presOf" srcId="{B90BB257-11D4-4657-9E3E-F947FBC70DA7}" destId="{5DF51AB7-2668-43CB-985B-14F491925AE0}" srcOrd="0" destOrd="0" presId="urn:microsoft.com/office/officeart/2008/layout/HorizontalMultiLevelHierarchy"/>
    <dgm:cxn modelId="{0417858A-9129-4A6E-9704-D05E8B2D8E54}" type="presOf" srcId="{B69F7803-372A-429F-8750-E94B9D9F2E61}" destId="{095E2E1D-EDB5-4902-8F6E-E77D42331591}" srcOrd="1" destOrd="0" presId="urn:microsoft.com/office/officeart/2008/layout/HorizontalMultiLevelHierarchy"/>
    <dgm:cxn modelId="{594F9C53-2BBC-4B14-BB4A-505FE9218347}" type="presOf" srcId="{61392676-27AD-4B94-B555-14F16C251959}" destId="{AEA85654-B696-493B-BD73-CA754A31A0C2}" srcOrd="0" destOrd="0" presId="urn:microsoft.com/office/officeart/2008/layout/HorizontalMultiLevelHierarchy"/>
    <dgm:cxn modelId="{EC117F4A-151D-408C-A391-866FE6E43AB7}" type="presOf" srcId="{31D89ABB-E037-462E-BE73-687D7BA524DB}" destId="{C0ACD4CC-35C5-4833-8A33-3792B1095D57}" srcOrd="0" destOrd="0" presId="urn:microsoft.com/office/officeart/2008/layout/HorizontalMultiLevelHierarchy"/>
    <dgm:cxn modelId="{B2C93A70-8F21-4518-A7D3-820C17F77D30}" srcId="{61392676-27AD-4B94-B555-14F16C251959}" destId="{7E85D8EC-BA42-47EB-ACE1-2D89C9B30BCE}" srcOrd="0" destOrd="0" parTransId="{B69F7803-372A-429F-8750-E94B9D9F2E61}" sibTransId="{E2CCF06C-507A-45E1-87D9-7489A5BAA970}"/>
    <dgm:cxn modelId="{346C3A50-DF86-40C0-8EDA-1D56F7B2DA81}" type="presOf" srcId="{FA20221F-0C93-4A8F-BA7E-C6E42CEB2D91}" destId="{207E4741-6F7B-4B49-9C4C-D17DA53D653C}" srcOrd="1" destOrd="0" presId="urn:microsoft.com/office/officeart/2008/layout/HorizontalMultiLevelHierarchy"/>
    <dgm:cxn modelId="{C8FCD2DB-8FF0-4835-A961-CABCDBA1A7C0}" type="presOf" srcId="{46915261-0183-4A41-A310-13BD4A497DBE}" destId="{D1344112-F174-4097-89DB-DC0114F4531D}" srcOrd="1" destOrd="0" presId="urn:microsoft.com/office/officeart/2008/layout/HorizontalMultiLevelHierarchy"/>
    <dgm:cxn modelId="{9093895A-F83B-437D-AF5E-798809418576}" srcId="{61392676-27AD-4B94-B555-14F16C251959}" destId="{FD4C808D-2D0C-4663-AAE3-6FB55164D8DA}" srcOrd="3" destOrd="0" parTransId="{30C935F9-E5B9-4A1F-B4E9-2D4C42CA5193}" sibTransId="{2E09569B-924D-41DA-BCF0-1BDFB67DBB14}"/>
    <dgm:cxn modelId="{724DFCBE-F737-45C3-847E-ADA1E93F46D4}" type="presOf" srcId="{A4FB18B8-F796-4108-B1CD-721E7ED01177}" destId="{9B4E98B9-D304-4A7C-AEA1-09D4B12DBA0A}" srcOrd="0" destOrd="0" presId="urn:microsoft.com/office/officeart/2008/layout/HorizontalMultiLevelHierarchy"/>
    <dgm:cxn modelId="{45749720-FA8A-4E18-9595-EC5C41E1DD0C}" type="presOf" srcId="{B69F7803-372A-429F-8750-E94B9D9F2E61}" destId="{69F1236C-8278-4532-9949-8EC3E3A739DD}" srcOrd="0" destOrd="0" presId="urn:microsoft.com/office/officeart/2008/layout/HorizontalMultiLevelHierarchy"/>
    <dgm:cxn modelId="{4FFEEBCD-F7A2-4CAF-AD65-B6832CAC0067}" type="presOf" srcId="{46915261-0183-4A41-A310-13BD4A497DBE}" destId="{4DA463F1-058F-41B5-82F1-0EE25395B8E0}" srcOrd="0" destOrd="0" presId="urn:microsoft.com/office/officeart/2008/layout/HorizontalMultiLevelHierarchy"/>
    <dgm:cxn modelId="{77155AB3-DFE1-4826-8763-5702ED3C4D1F}" srcId="{61392676-27AD-4B94-B555-14F16C251959}" destId="{A4FB18B8-F796-4108-B1CD-721E7ED01177}" srcOrd="2" destOrd="0" parTransId="{FA20221F-0C93-4A8F-BA7E-C6E42CEB2D91}" sibTransId="{4320C67F-E398-44AE-A400-9F46263A1B03}"/>
    <dgm:cxn modelId="{0855BADB-AAE1-42F6-A3D9-34D7B7F93924}" type="presOf" srcId="{30C935F9-E5B9-4A1F-B4E9-2D4C42CA5193}" destId="{C45F4AE8-5D17-4201-918C-EE6356D0A072}" srcOrd="1" destOrd="0" presId="urn:microsoft.com/office/officeart/2008/layout/HorizontalMultiLevelHierarchy"/>
    <dgm:cxn modelId="{01A14D9E-7A45-41AB-B5EC-38400BC18BDE}" type="presOf" srcId="{7E85D8EC-BA42-47EB-ACE1-2D89C9B30BCE}" destId="{62070A24-AC7B-4508-BB32-55CA95F5038C}" srcOrd="0" destOrd="0" presId="urn:microsoft.com/office/officeart/2008/layout/HorizontalMultiLevelHierarchy"/>
    <dgm:cxn modelId="{CACC0144-9CC9-460E-974A-D1BD8839D328}" type="presParOf" srcId="{C0ACD4CC-35C5-4833-8A33-3792B1095D57}" destId="{6C63180A-4CD1-4DA9-8E02-21869C8B2BB6}" srcOrd="0" destOrd="0" presId="urn:microsoft.com/office/officeart/2008/layout/HorizontalMultiLevelHierarchy"/>
    <dgm:cxn modelId="{9D9D76D1-FF51-4D9F-A08F-4E5669BEAB40}" type="presParOf" srcId="{6C63180A-4CD1-4DA9-8E02-21869C8B2BB6}" destId="{AEA85654-B696-493B-BD73-CA754A31A0C2}" srcOrd="0" destOrd="0" presId="urn:microsoft.com/office/officeart/2008/layout/HorizontalMultiLevelHierarchy"/>
    <dgm:cxn modelId="{2E8908A5-28C6-4209-BDE8-26B7191E53FC}" type="presParOf" srcId="{6C63180A-4CD1-4DA9-8E02-21869C8B2BB6}" destId="{72F2536E-BBDD-40E8-B148-E4225B27A56B}" srcOrd="1" destOrd="0" presId="urn:microsoft.com/office/officeart/2008/layout/HorizontalMultiLevelHierarchy"/>
    <dgm:cxn modelId="{F44BF1CC-52A5-4DEA-9879-A3F0B5C2AF6A}" type="presParOf" srcId="{72F2536E-BBDD-40E8-B148-E4225B27A56B}" destId="{69F1236C-8278-4532-9949-8EC3E3A739DD}" srcOrd="0" destOrd="0" presId="urn:microsoft.com/office/officeart/2008/layout/HorizontalMultiLevelHierarchy"/>
    <dgm:cxn modelId="{B86D6FDF-C435-4120-84E3-AF660B2FFDFA}" type="presParOf" srcId="{69F1236C-8278-4532-9949-8EC3E3A739DD}" destId="{095E2E1D-EDB5-4902-8F6E-E77D42331591}" srcOrd="0" destOrd="0" presId="urn:microsoft.com/office/officeart/2008/layout/HorizontalMultiLevelHierarchy"/>
    <dgm:cxn modelId="{D8E1BE8B-27D7-4554-A13C-3860FAA5826E}" type="presParOf" srcId="{72F2536E-BBDD-40E8-B148-E4225B27A56B}" destId="{3C9D64D8-EE85-45EF-97B3-DBBC2188924A}" srcOrd="1" destOrd="0" presId="urn:microsoft.com/office/officeart/2008/layout/HorizontalMultiLevelHierarchy"/>
    <dgm:cxn modelId="{6FF72871-6AC0-4840-BEE8-12EDB52DCC07}" type="presParOf" srcId="{3C9D64D8-EE85-45EF-97B3-DBBC2188924A}" destId="{62070A24-AC7B-4508-BB32-55CA95F5038C}" srcOrd="0" destOrd="0" presId="urn:microsoft.com/office/officeart/2008/layout/HorizontalMultiLevelHierarchy"/>
    <dgm:cxn modelId="{1404163C-38F4-4544-87FD-12F6EC54F62A}" type="presParOf" srcId="{3C9D64D8-EE85-45EF-97B3-DBBC2188924A}" destId="{7768F2F1-DD9E-426C-93FF-ED575F672DD9}" srcOrd="1" destOrd="0" presId="urn:microsoft.com/office/officeart/2008/layout/HorizontalMultiLevelHierarchy"/>
    <dgm:cxn modelId="{C3F00F13-1667-45B4-83B4-CB2C8E5739D3}" type="presParOf" srcId="{72F2536E-BBDD-40E8-B148-E4225B27A56B}" destId="{4DA463F1-058F-41B5-82F1-0EE25395B8E0}" srcOrd="2" destOrd="0" presId="urn:microsoft.com/office/officeart/2008/layout/HorizontalMultiLevelHierarchy"/>
    <dgm:cxn modelId="{97E58E3F-1627-4857-87DD-BED885A159E7}" type="presParOf" srcId="{4DA463F1-058F-41B5-82F1-0EE25395B8E0}" destId="{D1344112-F174-4097-89DB-DC0114F4531D}" srcOrd="0" destOrd="0" presId="urn:microsoft.com/office/officeart/2008/layout/HorizontalMultiLevelHierarchy"/>
    <dgm:cxn modelId="{FCAFF11A-1107-4857-99C9-578C044DA7A1}" type="presParOf" srcId="{72F2536E-BBDD-40E8-B148-E4225B27A56B}" destId="{D122C1E4-37DA-4D59-B918-1991F9644EEA}" srcOrd="3" destOrd="0" presId="urn:microsoft.com/office/officeart/2008/layout/HorizontalMultiLevelHierarchy"/>
    <dgm:cxn modelId="{63F58EB4-EE00-4F2D-AB63-A52E4B4E2671}" type="presParOf" srcId="{D122C1E4-37DA-4D59-B918-1991F9644EEA}" destId="{5DF51AB7-2668-43CB-985B-14F491925AE0}" srcOrd="0" destOrd="0" presId="urn:microsoft.com/office/officeart/2008/layout/HorizontalMultiLevelHierarchy"/>
    <dgm:cxn modelId="{242393A8-9677-4372-B68D-C0DBE35EA557}" type="presParOf" srcId="{D122C1E4-37DA-4D59-B918-1991F9644EEA}" destId="{FD637184-06F1-444A-9F3E-D58421F88C7D}" srcOrd="1" destOrd="0" presId="urn:microsoft.com/office/officeart/2008/layout/HorizontalMultiLevelHierarchy"/>
    <dgm:cxn modelId="{9330DDC3-270A-4697-9AF2-918670278061}" type="presParOf" srcId="{72F2536E-BBDD-40E8-B148-E4225B27A56B}" destId="{B5828C80-C642-480B-B0EC-FD456E5A8F7F}" srcOrd="4" destOrd="0" presId="urn:microsoft.com/office/officeart/2008/layout/HorizontalMultiLevelHierarchy"/>
    <dgm:cxn modelId="{150A0757-E42E-412C-9EEC-238620CF5A89}" type="presParOf" srcId="{B5828C80-C642-480B-B0EC-FD456E5A8F7F}" destId="{207E4741-6F7B-4B49-9C4C-D17DA53D653C}" srcOrd="0" destOrd="0" presId="urn:microsoft.com/office/officeart/2008/layout/HorizontalMultiLevelHierarchy"/>
    <dgm:cxn modelId="{D91DC209-8506-487E-8A13-D94B402B42DE}" type="presParOf" srcId="{72F2536E-BBDD-40E8-B148-E4225B27A56B}" destId="{9B335D55-D09D-4C15-ACC2-1DEF3E33C9DC}" srcOrd="5" destOrd="0" presId="urn:microsoft.com/office/officeart/2008/layout/HorizontalMultiLevelHierarchy"/>
    <dgm:cxn modelId="{09B89A49-F69A-401F-B5BD-8D14067CBD14}" type="presParOf" srcId="{9B335D55-D09D-4C15-ACC2-1DEF3E33C9DC}" destId="{9B4E98B9-D304-4A7C-AEA1-09D4B12DBA0A}" srcOrd="0" destOrd="0" presId="urn:microsoft.com/office/officeart/2008/layout/HorizontalMultiLevelHierarchy"/>
    <dgm:cxn modelId="{33DE914A-B16E-40F2-B3C1-097B48A0B02B}" type="presParOf" srcId="{9B335D55-D09D-4C15-ACC2-1DEF3E33C9DC}" destId="{A742F829-9A51-465B-A3D5-CA2C5429C248}" srcOrd="1" destOrd="0" presId="urn:microsoft.com/office/officeart/2008/layout/HorizontalMultiLevelHierarchy"/>
    <dgm:cxn modelId="{15B041AA-2020-4DB9-8B3E-7B360E1E2B80}" type="presParOf" srcId="{72F2536E-BBDD-40E8-B148-E4225B27A56B}" destId="{B2C410BC-605A-4179-9C38-C49090308176}" srcOrd="6" destOrd="0" presId="urn:microsoft.com/office/officeart/2008/layout/HorizontalMultiLevelHierarchy"/>
    <dgm:cxn modelId="{B3C785FE-6BA1-46CC-B12C-5E54750335C3}" type="presParOf" srcId="{B2C410BC-605A-4179-9C38-C49090308176}" destId="{C45F4AE8-5D17-4201-918C-EE6356D0A072}" srcOrd="0" destOrd="0" presId="urn:microsoft.com/office/officeart/2008/layout/HorizontalMultiLevelHierarchy"/>
    <dgm:cxn modelId="{68AD4F64-A4F3-4789-AF0E-7D561EF73099}" type="presParOf" srcId="{72F2536E-BBDD-40E8-B148-E4225B27A56B}" destId="{23A35D60-3114-442E-839D-7B4639644064}" srcOrd="7" destOrd="0" presId="urn:microsoft.com/office/officeart/2008/layout/HorizontalMultiLevelHierarchy"/>
    <dgm:cxn modelId="{EB3E8E0F-E867-449D-A908-DC75837BCB6A}" type="presParOf" srcId="{23A35D60-3114-442E-839D-7B4639644064}" destId="{BE48BB49-C411-46C6-AB2B-649165AB6781}" srcOrd="0" destOrd="0" presId="urn:microsoft.com/office/officeart/2008/layout/HorizontalMultiLevelHierarchy"/>
    <dgm:cxn modelId="{4AF55376-BF54-499B-BAF5-31DCF979C85B}" type="presParOf" srcId="{23A35D60-3114-442E-839D-7B4639644064}" destId="{8D84C3A0-EB73-41E6-AF25-691A3491663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BB9B20-40E0-4086-90DF-FE1F1D41237F}" type="doc">
      <dgm:prSet loTypeId="urn:microsoft.com/office/officeart/2005/8/layout/hierarchy1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568C09D-275A-4458-A919-ACF4C64C45D0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40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природный газ</a:t>
          </a:r>
          <a:endParaRPr lang="ru-RU" sz="40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A3216498-1703-411D-9F3F-D376A9EDDC3D}" type="parTrans" cxnId="{150E03EC-7BBA-4E09-B2E7-40CDD17FA93E}">
      <dgm:prSet/>
      <dgm:spPr/>
      <dgm:t>
        <a:bodyPr/>
        <a:lstStyle/>
        <a:p>
          <a:endParaRPr lang="ru-RU"/>
        </a:p>
      </dgm:t>
    </dgm:pt>
    <dgm:pt modelId="{1663A93C-CA27-42A4-BA56-72B67F72F58A}" type="sibTrans" cxnId="{150E03EC-7BBA-4E09-B2E7-40CDD17FA93E}">
      <dgm:prSet/>
      <dgm:spPr/>
      <dgm:t>
        <a:bodyPr/>
        <a:lstStyle/>
        <a:p>
          <a:endParaRPr lang="ru-RU"/>
        </a:p>
      </dgm:t>
    </dgm:pt>
    <dgm:pt modelId="{8ABAD3C1-B238-4E25-9032-BB60EA339644}">
      <dgm:prSet phldrT="[Текст]"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40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90%  как топливо</a:t>
          </a:r>
          <a:endParaRPr lang="ru-RU" sz="40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0D838B79-7AD0-4125-A056-33E522FDD070}" type="parTrans" cxnId="{B353376E-9ECE-4DC6-8EEE-5C6FB9109CF0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6CC9020B-3F7A-420B-B0C9-E275D570AE10}" type="sibTrans" cxnId="{B353376E-9ECE-4DC6-8EEE-5C6FB9109CF0}">
      <dgm:prSet/>
      <dgm:spPr/>
      <dgm:t>
        <a:bodyPr/>
        <a:lstStyle/>
        <a:p>
          <a:endParaRPr lang="ru-RU"/>
        </a:p>
      </dgm:t>
    </dgm:pt>
    <dgm:pt modelId="{097F241C-89EF-4B37-BB1A-0801DFDD41D1}">
      <dgm:prSet phldrT="[Текст]"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40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10% как химическое сырье</a:t>
          </a:r>
          <a:endParaRPr lang="ru-RU" sz="40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3B287D0F-A07F-4EAB-881F-CA66128F6901}" type="parTrans" cxnId="{7D1B4A31-4369-4CFD-A81E-D01F4E4E3DE8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B6EF7E04-0E6D-43F8-90ED-6563CEAFB9E6}" type="sibTrans" cxnId="{7D1B4A31-4369-4CFD-A81E-D01F4E4E3DE8}">
      <dgm:prSet/>
      <dgm:spPr/>
      <dgm:t>
        <a:bodyPr/>
        <a:lstStyle/>
        <a:p>
          <a:endParaRPr lang="ru-RU"/>
        </a:p>
      </dgm:t>
    </dgm:pt>
    <dgm:pt modelId="{8B05AE6B-99BF-4147-9345-8D8C8C16ACBA}" type="pres">
      <dgm:prSet presAssocID="{14BB9B20-40E0-4086-90DF-FE1F1D41237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C95C67C-D374-4188-BC2B-23124257394D}" type="pres">
      <dgm:prSet presAssocID="{F568C09D-275A-4458-A919-ACF4C64C45D0}" presName="hierRoot1" presStyleCnt="0"/>
      <dgm:spPr/>
      <dgm:t>
        <a:bodyPr/>
        <a:lstStyle/>
        <a:p>
          <a:endParaRPr lang="ru-RU"/>
        </a:p>
      </dgm:t>
    </dgm:pt>
    <dgm:pt modelId="{C294EDCB-74FF-450C-92F6-9EC5BD3F966B}" type="pres">
      <dgm:prSet presAssocID="{F568C09D-275A-4458-A919-ACF4C64C45D0}" presName="composite" presStyleCnt="0"/>
      <dgm:spPr/>
      <dgm:t>
        <a:bodyPr/>
        <a:lstStyle/>
        <a:p>
          <a:endParaRPr lang="ru-RU"/>
        </a:p>
      </dgm:t>
    </dgm:pt>
    <dgm:pt modelId="{3EAB60F8-0F86-4278-B814-9AEE8F7E88ED}" type="pres">
      <dgm:prSet presAssocID="{F568C09D-275A-4458-A919-ACF4C64C45D0}" presName="background" presStyleLbl="node0" presStyleIdx="0" presStyleCnt="1"/>
      <dgm:spPr/>
      <dgm:t>
        <a:bodyPr/>
        <a:lstStyle/>
        <a:p>
          <a:endParaRPr lang="ru-RU"/>
        </a:p>
      </dgm:t>
    </dgm:pt>
    <dgm:pt modelId="{26C9DDA8-8084-4BC8-916F-713FBC3B052B}" type="pres">
      <dgm:prSet presAssocID="{F568C09D-275A-4458-A919-ACF4C64C45D0}" presName="text" presStyleLbl="fgAcc0" presStyleIdx="0" presStyleCnt="1" custScaleX="202795" custScaleY="34117" custLinFactNeighborX="1202" custLinFactNeighborY="-490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F91749-D268-43B4-9AA4-3AF0A7848DFB}" type="pres">
      <dgm:prSet presAssocID="{F568C09D-275A-4458-A919-ACF4C64C45D0}" presName="hierChild2" presStyleCnt="0"/>
      <dgm:spPr/>
      <dgm:t>
        <a:bodyPr/>
        <a:lstStyle/>
        <a:p>
          <a:endParaRPr lang="ru-RU"/>
        </a:p>
      </dgm:t>
    </dgm:pt>
    <dgm:pt modelId="{F67BE004-97F3-4771-88B8-139C6293B8B7}" type="pres">
      <dgm:prSet presAssocID="{0D838B79-7AD0-4125-A056-33E522FDD07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9DC3A23-E270-4E78-BCC0-965D375D8ACE}" type="pres">
      <dgm:prSet presAssocID="{8ABAD3C1-B238-4E25-9032-BB60EA339644}" presName="hierRoot2" presStyleCnt="0"/>
      <dgm:spPr/>
      <dgm:t>
        <a:bodyPr/>
        <a:lstStyle/>
        <a:p>
          <a:endParaRPr lang="ru-RU"/>
        </a:p>
      </dgm:t>
    </dgm:pt>
    <dgm:pt modelId="{6DABD9B5-52C9-4964-86B8-05F725C98FFB}" type="pres">
      <dgm:prSet presAssocID="{8ABAD3C1-B238-4E25-9032-BB60EA339644}" presName="composite2" presStyleCnt="0"/>
      <dgm:spPr/>
      <dgm:t>
        <a:bodyPr/>
        <a:lstStyle/>
        <a:p>
          <a:endParaRPr lang="ru-RU"/>
        </a:p>
      </dgm:t>
    </dgm:pt>
    <dgm:pt modelId="{C3BD227D-39A4-445D-A0F5-0CDFAC01B708}" type="pres">
      <dgm:prSet presAssocID="{8ABAD3C1-B238-4E25-9032-BB60EA339644}" presName="background2" presStyleLbl="node2" presStyleIdx="0" presStyleCnt="2"/>
      <dgm:spPr/>
      <dgm:t>
        <a:bodyPr/>
        <a:lstStyle/>
        <a:p>
          <a:endParaRPr lang="ru-RU"/>
        </a:p>
      </dgm:t>
    </dgm:pt>
    <dgm:pt modelId="{07D1B1E5-A33C-4E8B-BB9F-367CC6186D3A}" type="pres">
      <dgm:prSet presAssocID="{8ABAD3C1-B238-4E25-9032-BB60EA339644}" presName="text2" presStyleLbl="fgAcc2" presStyleIdx="0" presStyleCnt="2" custScaleY="85239" custLinFactNeighborX="-1950" custLinFactNeighborY="-492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4C9AE-F2F3-4295-8484-A8C6294BE6B2}" type="pres">
      <dgm:prSet presAssocID="{8ABAD3C1-B238-4E25-9032-BB60EA339644}" presName="hierChild3" presStyleCnt="0"/>
      <dgm:spPr/>
      <dgm:t>
        <a:bodyPr/>
        <a:lstStyle/>
        <a:p>
          <a:endParaRPr lang="ru-RU"/>
        </a:p>
      </dgm:t>
    </dgm:pt>
    <dgm:pt modelId="{AAA22B63-EE02-4555-AF8C-4D3C534C8834}" type="pres">
      <dgm:prSet presAssocID="{3B287D0F-A07F-4EAB-881F-CA66128F690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779EE68-97E8-4341-B499-771DD58C1FF9}" type="pres">
      <dgm:prSet presAssocID="{097F241C-89EF-4B37-BB1A-0801DFDD41D1}" presName="hierRoot2" presStyleCnt="0"/>
      <dgm:spPr/>
      <dgm:t>
        <a:bodyPr/>
        <a:lstStyle/>
        <a:p>
          <a:endParaRPr lang="ru-RU"/>
        </a:p>
      </dgm:t>
    </dgm:pt>
    <dgm:pt modelId="{AC6040A0-7818-42B1-9ECE-04D7743BDD30}" type="pres">
      <dgm:prSet presAssocID="{097F241C-89EF-4B37-BB1A-0801DFDD41D1}" presName="composite2" presStyleCnt="0"/>
      <dgm:spPr/>
      <dgm:t>
        <a:bodyPr/>
        <a:lstStyle/>
        <a:p>
          <a:endParaRPr lang="ru-RU"/>
        </a:p>
      </dgm:t>
    </dgm:pt>
    <dgm:pt modelId="{7AF521BE-FE7C-4270-ACDF-4A61240733EC}" type="pres">
      <dgm:prSet presAssocID="{097F241C-89EF-4B37-BB1A-0801DFDD41D1}" presName="background2" presStyleLbl="node2" presStyleIdx="1" presStyleCnt="2"/>
      <dgm:spPr/>
      <dgm:t>
        <a:bodyPr/>
        <a:lstStyle/>
        <a:p>
          <a:endParaRPr lang="ru-RU"/>
        </a:p>
      </dgm:t>
    </dgm:pt>
    <dgm:pt modelId="{799F7E9F-13B6-406D-86B9-5A09CD3D0024}" type="pres">
      <dgm:prSet presAssocID="{097F241C-89EF-4B37-BB1A-0801DFDD41D1}" presName="text2" presStyleLbl="fgAcc2" presStyleIdx="1" presStyleCnt="2" custScaleY="85239" custLinFactNeighborX="-8383" custLinFactNeighborY="-492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11C96E-3D21-4D72-9B37-397264EF0691}" type="pres">
      <dgm:prSet presAssocID="{097F241C-89EF-4B37-BB1A-0801DFDD41D1}" presName="hierChild3" presStyleCnt="0"/>
      <dgm:spPr/>
      <dgm:t>
        <a:bodyPr/>
        <a:lstStyle/>
        <a:p>
          <a:endParaRPr lang="ru-RU"/>
        </a:p>
      </dgm:t>
    </dgm:pt>
  </dgm:ptLst>
  <dgm:cxnLst>
    <dgm:cxn modelId="{9E3C5BB1-C5D3-4341-961C-75DAD0E928BF}" type="presOf" srcId="{8ABAD3C1-B238-4E25-9032-BB60EA339644}" destId="{07D1B1E5-A33C-4E8B-BB9F-367CC6186D3A}" srcOrd="0" destOrd="0" presId="urn:microsoft.com/office/officeart/2005/8/layout/hierarchy1"/>
    <dgm:cxn modelId="{B353376E-9ECE-4DC6-8EEE-5C6FB9109CF0}" srcId="{F568C09D-275A-4458-A919-ACF4C64C45D0}" destId="{8ABAD3C1-B238-4E25-9032-BB60EA339644}" srcOrd="0" destOrd="0" parTransId="{0D838B79-7AD0-4125-A056-33E522FDD070}" sibTransId="{6CC9020B-3F7A-420B-B0C9-E275D570AE10}"/>
    <dgm:cxn modelId="{24C872FC-6B72-4715-95F3-0A5FB88BB2A2}" type="presOf" srcId="{3B287D0F-A07F-4EAB-881F-CA66128F6901}" destId="{AAA22B63-EE02-4555-AF8C-4D3C534C8834}" srcOrd="0" destOrd="0" presId="urn:microsoft.com/office/officeart/2005/8/layout/hierarchy1"/>
    <dgm:cxn modelId="{8FB6A856-907E-4F6B-A365-63966924AE2A}" type="presOf" srcId="{14BB9B20-40E0-4086-90DF-FE1F1D41237F}" destId="{8B05AE6B-99BF-4147-9345-8D8C8C16ACBA}" srcOrd="0" destOrd="0" presId="urn:microsoft.com/office/officeart/2005/8/layout/hierarchy1"/>
    <dgm:cxn modelId="{518DA405-A537-4AF4-8ECC-1C8509F5A3CE}" type="presOf" srcId="{0D838B79-7AD0-4125-A056-33E522FDD070}" destId="{F67BE004-97F3-4771-88B8-139C6293B8B7}" srcOrd="0" destOrd="0" presId="urn:microsoft.com/office/officeart/2005/8/layout/hierarchy1"/>
    <dgm:cxn modelId="{7128FA99-6A6C-47FA-BBF7-57FAF63456E9}" type="presOf" srcId="{097F241C-89EF-4B37-BB1A-0801DFDD41D1}" destId="{799F7E9F-13B6-406D-86B9-5A09CD3D0024}" srcOrd="0" destOrd="0" presId="urn:microsoft.com/office/officeart/2005/8/layout/hierarchy1"/>
    <dgm:cxn modelId="{49C977DD-ED76-47E2-9F92-93D000C55731}" type="presOf" srcId="{F568C09D-275A-4458-A919-ACF4C64C45D0}" destId="{26C9DDA8-8084-4BC8-916F-713FBC3B052B}" srcOrd="0" destOrd="0" presId="urn:microsoft.com/office/officeart/2005/8/layout/hierarchy1"/>
    <dgm:cxn modelId="{150E03EC-7BBA-4E09-B2E7-40CDD17FA93E}" srcId="{14BB9B20-40E0-4086-90DF-FE1F1D41237F}" destId="{F568C09D-275A-4458-A919-ACF4C64C45D0}" srcOrd="0" destOrd="0" parTransId="{A3216498-1703-411D-9F3F-D376A9EDDC3D}" sibTransId="{1663A93C-CA27-42A4-BA56-72B67F72F58A}"/>
    <dgm:cxn modelId="{7D1B4A31-4369-4CFD-A81E-D01F4E4E3DE8}" srcId="{F568C09D-275A-4458-A919-ACF4C64C45D0}" destId="{097F241C-89EF-4B37-BB1A-0801DFDD41D1}" srcOrd="1" destOrd="0" parTransId="{3B287D0F-A07F-4EAB-881F-CA66128F6901}" sibTransId="{B6EF7E04-0E6D-43F8-90ED-6563CEAFB9E6}"/>
    <dgm:cxn modelId="{DBB647B3-8CAE-4C47-9DB3-CB370930ADC2}" type="presParOf" srcId="{8B05AE6B-99BF-4147-9345-8D8C8C16ACBA}" destId="{AC95C67C-D374-4188-BC2B-23124257394D}" srcOrd="0" destOrd="0" presId="urn:microsoft.com/office/officeart/2005/8/layout/hierarchy1"/>
    <dgm:cxn modelId="{FB67966A-45E6-4B27-948E-EF959B01484A}" type="presParOf" srcId="{AC95C67C-D374-4188-BC2B-23124257394D}" destId="{C294EDCB-74FF-450C-92F6-9EC5BD3F966B}" srcOrd="0" destOrd="0" presId="urn:microsoft.com/office/officeart/2005/8/layout/hierarchy1"/>
    <dgm:cxn modelId="{9AEFC644-5AE6-4B60-9E34-E995D1C9F64F}" type="presParOf" srcId="{C294EDCB-74FF-450C-92F6-9EC5BD3F966B}" destId="{3EAB60F8-0F86-4278-B814-9AEE8F7E88ED}" srcOrd="0" destOrd="0" presId="urn:microsoft.com/office/officeart/2005/8/layout/hierarchy1"/>
    <dgm:cxn modelId="{E1F98CB9-420E-45AC-A7F7-B7D5011FC816}" type="presParOf" srcId="{C294EDCB-74FF-450C-92F6-9EC5BD3F966B}" destId="{26C9DDA8-8084-4BC8-916F-713FBC3B052B}" srcOrd="1" destOrd="0" presId="urn:microsoft.com/office/officeart/2005/8/layout/hierarchy1"/>
    <dgm:cxn modelId="{865638C2-455F-4B10-9802-AB1D3591A42C}" type="presParOf" srcId="{AC95C67C-D374-4188-BC2B-23124257394D}" destId="{DBF91749-D268-43B4-9AA4-3AF0A7848DFB}" srcOrd="1" destOrd="0" presId="urn:microsoft.com/office/officeart/2005/8/layout/hierarchy1"/>
    <dgm:cxn modelId="{1FA9986C-7B29-4201-B5D1-EF2EDB473E49}" type="presParOf" srcId="{DBF91749-D268-43B4-9AA4-3AF0A7848DFB}" destId="{F67BE004-97F3-4771-88B8-139C6293B8B7}" srcOrd="0" destOrd="0" presId="urn:microsoft.com/office/officeart/2005/8/layout/hierarchy1"/>
    <dgm:cxn modelId="{F0A30636-27C9-41D6-B26A-10CA967DEFBB}" type="presParOf" srcId="{DBF91749-D268-43B4-9AA4-3AF0A7848DFB}" destId="{89DC3A23-E270-4E78-BCC0-965D375D8ACE}" srcOrd="1" destOrd="0" presId="urn:microsoft.com/office/officeart/2005/8/layout/hierarchy1"/>
    <dgm:cxn modelId="{C0E54337-7561-4A25-B49D-54BC6BADC1C6}" type="presParOf" srcId="{89DC3A23-E270-4E78-BCC0-965D375D8ACE}" destId="{6DABD9B5-52C9-4964-86B8-05F725C98FFB}" srcOrd="0" destOrd="0" presId="urn:microsoft.com/office/officeart/2005/8/layout/hierarchy1"/>
    <dgm:cxn modelId="{6B67FADB-6508-401A-99AD-3BAB7FEC3055}" type="presParOf" srcId="{6DABD9B5-52C9-4964-86B8-05F725C98FFB}" destId="{C3BD227D-39A4-445D-A0F5-0CDFAC01B708}" srcOrd="0" destOrd="0" presId="urn:microsoft.com/office/officeart/2005/8/layout/hierarchy1"/>
    <dgm:cxn modelId="{6CF09EA4-7AA7-439B-9118-26C7FF5F0C6B}" type="presParOf" srcId="{6DABD9B5-52C9-4964-86B8-05F725C98FFB}" destId="{07D1B1E5-A33C-4E8B-BB9F-367CC6186D3A}" srcOrd="1" destOrd="0" presId="urn:microsoft.com/office/officeart/2005/8/layout/hierarchy1"/>
    <dgm:cxn modelId="{09241C38-7406-466D-86B7-E69D573EE796}" type="presParOf" srcId="{89DC3A23-E270-4E78-BCC0-965D375D8ACE}" destId="{D0A4C9AE-F2F3-4295-8484-A8C6294BE6B2}" srcOrd="1" destOrd="0" presId="urn:microsoft.com/office/officeart/2005/8/layout/hierarchy1"/>
    <dgm:cxn modelId="{A32CB43B-262B-4440-9621-CA0403481227}" type="presParOf" srcId="{DBF91749-D268-43B4-9AA4-3AF0A7848DFB}" destId="{AAA22B63-EE02-4555-AF8C-4D3C534C8834}" srcOrd="2" destOrd="0" presId="urn:microsoft.com/office/officeart/2005/8/layout/hierarchy1"/>
    <dgm:cxn modelId="{7C8997E2-82EF-4D50-A82C-066E83808044}" type="presParOf" srcId="{DBF91749-D268-43B4-9AA4-3AF0A7848DFB}" destId="{4779EE68-97E8-4341-B499-771DD58C1FF9}" srcOrd="3" destOrd="0" presId="urn:microsoft.com/office/officeart/2005/8/layout/hierarchy1"/>
    <dgm:cxn modelId="{1B7E8140-420C-4942-B7AC-9E4C8B5C2794}" type="presParOf" srcId="{4779EE68-97E8-4341-B499-771DD58C1FF9}" destId="{AC6040A0-7818-42B1-9ECE-04D7743BDD30}" srcOrd="0" destOrd="0" presId="urn:microsoft.com/office/officeart/2005/8/layout/hierarchy1"/>
    <dgm:cxn modelId="{AFC96CA8-4D2D-4B9E-818D-DC7BB7AA1765}" type="presParOf" srcId="{AC6040A0-7818-42B1-9ECE-04D7743BDD30}" destId="{7AF521BE-FE7C-4270-ACDF-4A61240733EC}" srcOrd="0" destOrd="0" presId="urn:microsoft.com/office/officeart/2005/8/layout/hierarchy1"/>
    <dgm:cxn modelId="{70451CA5-EE5D-469F-9601-8EE0815ED92F}" type="presParOf" srcId="{AC6040A0-7818-42B1-9ECE-04D7743BDD30}" destId="{799F7E9F-13B6-406D-86B9-5A09CD3D0024}" srcOrd="1" destOrd="0" presId="urn:microsoft.com/office/officeart/2005/8/layout/hierarchy1"/>
    <dgm:cxn modelId="{54E80824-D359-4E2C-9837-2988C0DE3E94}" type="presParOf" srcId="{4779EE68-97E8-4341-B499-771DD58C1FF9}" destId="{1D11C96E-3D21-4D72-9B37-397264EF069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71F406-40C6-4CE2-A32D-F8F471D8BDD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C4CE48-A100-44F1-8AD4-C0BC376572DD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36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состав</a:t>
          </a:r>
          <a:endParaRPr lang="ru-RU" sz="36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84F13E7D-C098-4261-9725-6F33D6571EF6}" type="parTrans" cxnId="{521FC1AE-5E75-45B8-9BD5-5499AE1248E8}">
      <dgm:prSet/>
      <dgm:spPr/>
      <dgm:t>
        <a:bodyPr/>
        <a:lstStyle/>
        <a:p>
          <a:endParaRPr lang="ru-RU"/>
        </a:p>
      </dgm:t>
    </dgm:pt>
    <dgm:pt modelId="{AA2E3C7E-7789-4E36-BF59-08527FE713DD}" type="sibTrans" cxnId="{521FC1AE-5E75-45B8-9BD5-5499AE1248E8}">
      <dgm:prSet/>
      <dgm:spPr/>
      <dgm:t>
        <a:bodyPr/>
        <a:lstStyle/>
        <a:p>
          <a:endParaRPr lang="ru-RU"/>
        </a:p>
      </dgm:t>
    </dgm:pt>
    <dgm:pt modelId="{210B7373-478C-4339-9F1F-7BB42F5BCB31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pPr algn="l"/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метан С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4</a:t>
          </a:r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80-97%</a:t>
          </a:r>
          <a:endParaRPr lang="ru-RU" sz="28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8D6059EE-95A8-4444-A5DB-BF2AB9A419E6}" type="parTrans" cxnId="{DB444050-A888-4FFE-9D32-ED8E3830C38B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92500239-5BD2-4684-B841-534A6BF66160}" type="sibTrans" cxnId="{DB444050-A888-4FFE-9D32-ED8E3830C38B}">
      <dgm:prSet/>
      <dgm:spPr/>
      <dgm:t>
        <a:bodyPr/>
        <a:lstStyle/>
        <a:p>
          <a:endParaRPr lang="ru-RU"/>
        </a:p>
      </dgm:t>
    </dgm:pt>
    <dgm:pt modelId="{EA9B716F-60D2-421C-9147-0C6C198F9C57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pPr algn="l"/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этан 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C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2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6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0,5-4%</a:t>
          </a:r>
          <a:endParaRPr lang="ru-RU" sz="28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1B188FD6-B32A-4FCA-9691-A0A9DB8AAC16}" type="parTrans" cxnId="{17CDAFD3-D623-45C9-96F6-A36447BF0257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46E1188C-9716-4149-9CF8-F6D1F078044C}" type="sibTrans" cxnId="{17CDAFD3-D623-45C9-96F6-A36447BF0257}">
      <dgm:prSet/>
      <dgm:spPr/>
      <dgm:t>
        <a:bodyPr/>
        <a:lstStyle/>
        <a:p>
          <a:endParaRPr lang="ru-RU"/>
        </a:p>
      </dgm:t>
    </dgm:pt>
    <dgm:pt modelId="{4BEEE1F9-BC39-4D02-B78A-EE7CB002D334}">
      <dgm:prSet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пропан 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3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8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0,2-1,5%</a:t>
          </a:r>
          <a:endParaRPr lang="ru-RU" sz="28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3833A5F6-FCC5-435C-B55F-5E1EF9977992}" type="parTrans" cxnId="{E83963C8-0062-4765-AA46-64F0B8A0821F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E9185C3A-5693-4443-BBBA-BA66EA073262}" type="sibTrans" cxnId="{E83963C8-0062-4765-AA46-64F0B8A0821F}">
      <dgm:prSet/>
      <dgm:spPr/>
      <dgm:t>
        <a:bodyPr/>
        <a:lstStyle/>
        <a:p>
          <a:endParaRPr lang="ru-RU"/>
        </a:p>
      </dgm:t>
    </dgm:pt>
    <dgm:pt modelId="{117B86C0-F197-4EB3-A449-50A6390EC883}">
      <dgm:prSet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бутан 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4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10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0,1-1%</a:t>
          </a:r>
          <a:endParaRPr lang="ru-RU" sz="28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476044A5-B385-4C8E-A7B4-52CA4DDE1E33}" type="parTrans" cxnId="{539DDA64-6DF9-4845-A444-222BBAD9738A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8EA1B67E-1585-4609-8DDF-E917EC581C7F}" type="sibTrans" cxnId="{539DDA64-6DF9-4845-A444-222BBAD9738A}">
      <dgm:prSet/>
      <dgm:spPr/>
      <dgm:t>
        <a:bodyPr/>
        <a:lstStyle/>
        <a:p>
          <a:endParaRPr lang="ru-RU"/>
        </a:p>
      </dgm:t>
    </dgm:pt>
    <dgm:pt modelId="{5B5C9FC3-9F6B-4B8D-9501-D30293777E16}">
      <dgm:prSet custT="1"/>
      <dgm:spPr>
        <a:ln w="57150">
          <a:solidFill>
            <a:schemeClr val="tx2">
              <a:lumMod val="50000"/>
            </a:schemeClr>
          </a:solidFill>
        </a:ln>
      </dgm:spPr>
      <dgm:t>
        <a:bodyPr/>
        <a:lstStyle/>
        <a:p>
          <a:pPr algn="l"/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пентан 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5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12</a:t>
          </a:r>
          <a:r>
            <a:rPr lang="en-US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0-1%</a:t>
          </a:r>
          <a:endParaRPr lang="ru-RU" sz="28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4E3A4C2C-C691-47B0-9E4A-77C37518D89C}" type="parTrans" cxnId="{E1355A11-23B0-4F4F-8519-BF0373841214}">
      <dgm:prSet/>
      <dgm:spPr>
        <a:ln w="57150">
          <a:solidFill>
            <a:schemeClr val="tx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75488E91-2825-430A-A6BC-EF29A59F1841}" type="sibTrans" cxnId="{E1355A11-23B0-4F4F-8519-BF0373841214}">
      <dgm:prSet/>
      <dgm:spPr/>
      <dgm:t>
        <a:bodyPr/>
        <a:lstStyle/>
        <a:p>
          <a:endParaRPr lang="ru-RU"/>
        </a:p>
      </dgm:t>
    </dgm:pt>
    <dgm:pt modelId="{DAD373BC-0571-4F8D-9671-EAFF19FAA9BA}">
      <dgm:prSet custT="1"/>
      <dgm:spPr>
        <a:ln w="57150">
          <a:solidFill>
            <a:schemeClr val="tx1">
              <a:lumMod val="50000"/>
            </a:schemeClr>
          </a:solidFill>
        </a:ln>
      </dgm:spPr>
      <dgm:t>
        <a:bodyPr/>
        <a:lstStyle/>
        <a:p>
          <a:pPr algn="l"/>
          <a:r>
            <a:rPr lang="ru-RU" sz="2800" b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азот и </a:t>
          </a:r>
          <a:r>
            <a:rPr lang="ru-RU" sz="2800" b="0" dirty="0" err="1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др.газы</a:t>
          </a:r>
          <a:r>
            <a:rPr lang="ru-RU" sz="2800" b="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2-13%</a:t>
          </a:r>
          <a:endParaRPr lang="ru-RU" sz="2800" b="0" dirty="0">
            <a:solidFill>
              <a:schemeClr val="tx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A323912C-B8F3-4878-B944-81B054A00494}" type="parTrans" cxnId="{95AD0BD5-266B-4C20-9B83-AD9DF3D9AEF6}">
      <dgm:prSet/>
      <dgm:spPr>
        <a:ln w="57150">
          <a:solidFill>
            <a:schemeClr val="tx1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B689E74F-2BB7-46FE-9E17-89EDB7EB4448}" type="sibTrans" cxnId="{95AD0BD5-266B-4C20-9B83-AD9DF3D9AEF6}">
      <dgm:prSet/>
      <dgm:spPr/>
      <dgm:t>
        <a:bodyPr/>
        <a:lstStyle/>
        <a:p>
          <a:endParaRPr lang="ru-RU"/>
        </a:p>
      </dgm:t>
    </dgm:pt>
    <dgm:pt modelId="{81F0D16F-8561-4C77-BF64-B07B5C6DBB02}" type="pres">
      <dgm:prSet presAssocID="{A971F406-40C6-4CE2-A32D-F8F471D8BDD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F999DE-E219-492A-9BB2-70F81746CD8B}" type="pres">
      <dgm:prSet presAssocID="{54C4CE48-A100-44F1-8AD4-C0BC376572DD}" presName="root" presStyleCnt="0"/>
      <dgm:spPr/>
      <dgm:t>
        <a:bodyPr/>
        <a:lstStyle/>
        <a:p>
          <a:endParaRPr lang="ru-RU"/>
        </a:p>
      </dgm:t>
    </dgm:pt>
    <dgm:pt modelId="{49F68287-1F28-44C1-A2D8-E6A3AF2272FB}" type="pres">
      <dgm:prSet presAssocID="{54C4CE48-A100-44F1-8AD4-C0BC376572DD}" presName="rootComposite" presStyleCnt="0"/>
      <dgm:spPr/>
      <dgm:t>
        <a:bodyPr/>
        <a:lstStyle/>
        <a:p>
          <a:endParaRPr lang="ru-RU"/>
        </a:p>
      </dgm:t>
    </dgm:pt>
    <dgm:pt modelId="{5E775552-35E4-4451-809F-746640A3702D}" type="pres">
      <dgm:prSet presAssocID="{54C4CE48-A100-44F1-8AD4-C0BC376572DD}" presName="rootText" presStyleLbl="node1" presStyleIdx="0" presStyleCnt="1" custScaleX="261965"/>
      <dgm:spPr/>
      <dgm:t>
        <a:bodyPr/>
        <a:lstStyle/>
        <a:p>
          <a:endParaRPr lang="ru-RU"/>
        </a:p>
      </dgm:t>
    </dgm:pt>
    <dgm:pt modelId="{B386E0A4-BB4C-4358-BD20-696888C17CF5}" type="pres">
      <dgm:prSet presAssocID="{54C4CE48-A100-44F1-8AD4-C0BC376572DD}" presName="rootConnector" presStyleLbl="node1" presStyleIdx="0" presStyleCnt="1"/>
      <dgm:spPr/>
      <dgm:t>
        <a:bodyPr/>
        <a:lstStyle/>
        <a:p>
          <a:endParaRPr lang="ru-RU"/>
        </a:p>
      </dgm:t>
    </dgm:pt>
    <dgm:pt modelId="{725D2E65-A819-4A52-A0DB-BC936CC99150}" type="pres">
      <dgm:prSet presAssocID="{54C4CE48-A100-44F1-8AD4-C0BC376572DD}" presName="childShape" presStyleCnt="0"/>
      <dgm:spPr/>
      <dgm:t>
        <a:bodyPr/>
        <a:lstStyle/>
        <a:p>
          <a:endParaRPr lang="ru-RU"/>
        </a:p>
      </dgm:t>
    </dgm:pt>
    <dgm:pt modelId="{2267FDFE-A400-4C1A-9F47-4224D94C677F}" type="pres">
      <dgm:prSet presAssocID="{8D6059EE-95A8-4444-A5DB-BF2AB9A419E6}" presName="Name13" presStyleLbl="parChTrans1D2" presStyleIdx="0" presStyleCnt="6"/>
      <dgm:spPr/>
      <dgm:t>
        <a:bodyPr/>
        <a:lstStyle/>
        <a:p>
          <a:endParaRPr lang="ru-RU"/>
        </a:p>
      </dgm:t>
    </dgm:pt>
    <dgm:pt modelId="{5B9E8C55-0EED-4302-A87E-006A95DE8761}" type="pres">
      <dgm:prSet presAssocID="{210B7373-478C-4339-9F1F-7BB42F5BCB31}" presName="childText" presStyleLbl="bgAcc1" presStyleIdx="0" presStyleCnt="6" custScaleX="451783" custLinFactNeighborX="12502" custLinFactNeighborY="7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602E0-068C-4CD3-B58F-B71781A165EC}" type="pres">
      <dgm:prSet presAssocID="{1B188FD6-B32A-4FCA-9691-A0A9DB8AAC16}" presName="Name13" presStyleLbl="parChTrans1D2" presStyleIdx="1" presStyleCnt="6"/>
      <dgm:spPr/>
      <dgm:t>
        <a:bodyPr/>
        <a:lstStyle/>
        <a:p>
          <a:endParaRPr lang="ru-RU"/>
        </a:p>
      </dgm:t>
    </dgm:pt>
    <dgm:pt modelId="{8268AABD-BA3F-449B-B794-4D3F6786CF00}" type="pres">
      <dgm:prSet presAssocID="{EA9B716F-60D2-421C-9147-0C6C198F9C57}" presName="childText" presStyleLbl="bgAcc1" presStyleIdx="1" presStyleCnt="6" custScaleX="450337" custLinFactNeighborX="12306" custLinFactNeighborY="13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5D2A3-7D9D-44AC-8F88-82B14A27B11E}" type="pres">
      <dgm:prSet presAssocID="{3833A5F6-FCC5-435C-B55F-5E1EF997799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01FA5801-668E-47AB-8EDF-D8EAD1A335C2}" type="pres">
      <dgm:prSet presAssocID="{4BEEE1F9-BC39-4D02-B78A-EE7CB002D334}" presName="childText" presStyleLbl="bgAcc1" presStyleIdx="2" presStyleCnt="6" custScaleX="457880" custLinFactNeighborX="4713" custLinFactNeighborY="12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7A44DC-90D2-41E2-BD5B-F0555147BC64}" type="pres">
      <dgm:prSet presAssocID="{476044A5-B385-4C8E-A7B4-52CA4DDE1E33}" presName="Name13" presStyleLbl="parChTrans1D2" presStyleIdx="3" presStyleCnt="6"/>
      <dgm:spPr/>
      <dgm:t>
        <a:bodyPr/>
        <a:lstStyle/>
        <a:p>
          <a:endParaRPr lang="ru-RU"/>
        </a:p>
      </dgm:t>
    </dgm:pt>
    <dgm:pt modelId="{DEC9C7C6-0793-4B04-A056-20021DBB01AD}" type="pres">
      <dgm:prSet presAssocID="{117B86C0-F197-4EB3-A449-50A6390EC883}" presName="childText" presStyleLbl="bgAcc1" presStyleIdx="3" presStyleCnt="6" custScaleX="453640" custLinFactNeighborX="9824" custLinFactNeighborY="54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8082D1-B6D7-416B-AC46-3A6D8501AE72}" type="pres">
      <dgm:prSet presAssocID="{4E3A4C2C-C691-47B0-9E4A-77C37518D89C}" presName="Name13" presStyleLbl="parChTrans1D2" presStyleIdx="4" presStyleCnt="6"/>
      <dgm:spPr/>
      <dgm:t>
        <a:bodyPr/>
        <a:lstStyle/>
        <a:p>
          <a:endParaRPr lang="ru-RU"/>
        </a:p>
      </dgm:t>
    </dgm:pt>
    <dgm:pt modelId="{08CEC877-9CEB-4E60-A60F-7A2435E01104}" type="pres">
      <dgm:prSet presAssocID="{5B5C9FC3-9F6B-4B8D-9501-D30293777E16}" presName="childText" presStyleLbl="bgAcc1" presStyleIdx="4" presStyleCnt="6" custScaleX="458271" custScaleY="98283" custLinFactNeighborX="2255" custLinFactNeighborY="4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68730-7137-424E-8E34-4AF4E7F9E50F}" type="pres">
      <dgm:prSet presAssocID="{A323912C-B8F3-4878-B944-81B054A00494}" presName="Name13" presStyleLbl="parChTrans1D2" presStyleIdx="5" presStyleCnt="6"/>
      <dgm:spPr/>
      <dgm:t>
        <a:bodyPr/>
        <a:lstStyle/>
        <a:p>
          <a:endParaRPr lang="ru-RU"/>
        </a:p>
      </dgm:t>
    </dgm:pt>
    <dgm:pt modelId="{CF596333-45E4-4C79-89DA-87506CE426C0}" type="pres">
      <dgm:prSet presAssocID="{DAD373BC-0571-4F8D-9671-EAFF19FAA9BA}" presName="childText" presStyleLbl="bgAcc1" presStyleIdx="5" presStyleCnt="6" custScaleX="459223" custScaleY="113755" custLinFactNeighborX="-377" custLinFactNeighborY="30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1FC1AE-5E75-45B8-9BD5-5499AE1248E8}" srcId="{A971F406-40C6-4CE2-A32D-F8F471D8BDD1}" destId="{54C4CE48-A100-44F1-8AD4-C0BC376572DD}" srcOrd="0" destOrd="0" parTransId="{84F13E7D-C098-4261-9725-6F33D6571EF6}" sibTransId="{AA2E3C7E-7789-4E36-BF59-08527FE713DD}"/>
    <dgm:cxn modelId="{6DEB314F-0DDD-4F8B-A1F8-8871477B278C}" type="presOf" srcId="{8D6059EE-95A8-4444-A5DB-BF2AB9A419E6}" destId="{2267FDFE-A400-4C1A-9F47-4224D94C677F}" srcOrd="0" destOrd="0" presId="urn:microsoft.com/office/officeart/2005/8/layout/hierarchy3"/>
    <dgm:cxn modelId="{95AD0BD5-266B-4C20-9B83-AD9DF3D9AEF6}" srcId="{54C4CE48-A100-44F1-8AD4-C0BC376572DD}" destId="{DAD373BC-0571-4F8D-9671-EAFF19FAA9BA}" srcOrd="5" destOrd="0" parTransId="{A323912C-B8F3-4878-B944-81B054A00494}" sibTransId="{B689E74F-2BB7-46FE-9E17-89EDB7EB4448}"/>
    <dgm:cxn modelId="{182A0004-ADC5-455F-AFA7-AF0F36F4D911}" type="presOf" srcId="{54C4CE48-A100-44F1-8AD4-C0BC376572DD}" destId="{5E775552-35E4-4451-809F-746640A3702D}" srcOrd="0" destOrd="0" presId="urn:microsoft.com/office/officeart/2005/8/layout/hierarchy3"/>
    <dgm:cxn modelId="{539DDA64-6DF9-4845-A444-222BBAD9738A}" srcId="{54C4CE48-A100-44F1-8AD4-C0BC376572DD}" destId="{117B86C0-F197-4EB3-A449-50A6390EC883}" srcOrd="3" destOrd="0" parTransId="{476044A5-B385-4C8E-A7B4-52CA4DDE1E33}" sibTransId="{8EA1B67E-1585-4609-8DDF-E917EC581C7F}"/>
    <dgm:cxn modelId="{17CDAFD3-D623-45C9-96F6-A36447BF0257}" srcId="{54C4CE48-A100-44F1-8AD4-C0BC376572DD}" destId="{EA9B716F-60D2-421C-9147-0C6C198F9C57}" srcOrd="1" destOrd="0" parTransId="{1B188FD6-B32A-4FCA-9691-A0A9DB8AAC16}" sibTransId="{46E1188C-9716-4149-9CF8-F6D1F078044C}"/>
    <dgm:cxn modelId="{E1355A11-23B0-4F4F-8519-BF0373841214}" srcId="{54C4CE48-A100-44F1-8AD4-C0BC376572DD}" destId="{5B5C9FC3-9F6B-4B8D-9501-D30293777E16}" srcOrd="4" destOrd="0" parTransId="{4E3A4C2C-C691-47B0-9E4A-77C37518D89C}" sibTransId="{75488E91-2825-430A-A6BC-EF29A59F1841}"/>
    <dgm:cxn modelId="{DB444050-A888-4FFE-9D32-ED8E3830C38B}" srcId="{54C4CE48-A100-44F1-8AD4-C0BC376572DD}" destId="{210B7373-478C-4339-9F1F-7BB42F5BCB31}" srcOrd="0" destOrd="0" parTransId="{8D6059EE-95A8-4444-A5DB-BF2AB9A419E6}" sibTransId="{92500239-5BD2-4684-B841-534A6BF66160}"/>
    <dgm:cxn modelId="{B81E4D4B-651D-4051-B548-B77B94B132DF}" type="presOf" srcId="{A971F406-40C6-4CE2-A32D-F8F471D8BDD1}" destId="{81F0D16F-8561-4C77-BF64-B07B5C6DBB02}" srcOrd="0" destOrd="0" presId="urn:microsoft.com/office/officeart/2005/8/layout/hierarchy3"/>
    <dgm:cxn modelId="{4F5DCD22-49B2-4D9F-97E8-14947A72F624}" type="presOf" srcId="{3833A5F6-FCC5-435C-B55F-5E1EF9977992}" destId="{0165D2A3-7D9D-44AC-8F88-82B14A27B11E}" srcOrd="0" destOrd="0" presId="urn:microsoft.com/office/officeart/2005/8/layout/hierarchy3"/>
    <dgm:cxn modelId="{561C24F2-52FC-40A3-9C9D-0057EF8E2413}" type="presOf" srcId="{4BEEE1F9-BC39-4D02-B78A-EE7CB002D334}" destId="{01FA5801-668E-47AB-8EDF-D8EAD1A335C2}" srcOrd="0" destOrd="0" presId="urn:microsoft.com/office/officeart/2005/8/layout/hierarchy3"/>
    <dgm:cxn modelId="{67E17433-6345-4828-835A-7AD625D3CC9E}" type="presOf" srcId="{4E3A4C2C-C691-47B0-9E4A-77C37518D89C}" destId="{408082D1-B6D7-416B-AC46-3A6D8501AE72}" srcOrd="0" destOrd="0" presId="urn:microsoft.com/office/officeart/2005/8/layout/hierarchy3"/>
    <dgm:cxn modelId="{A567A1D0-D8C6-478E-8D9C-48B0AF6E4BBE}" type="presOf" srcId="{DAD373BC-0571-4F8D-9671-EAFF19FAA9BA}" destId="{CF596333-45E4-4C79-89DA-87506CE426C0}" srcOrd="0" destOrd="0" presId="urn:microsoft.com/office/officeart/2005/8/layout/hierarchy3"/>
    <dgm:cxn modelId="{64A69137-817F-4C47-A5D7-940EB45869F2}" type="presOf" srcId="{210B7373-478C-4339-9F1F-7BB42F5BCB31}" destId="{5B9E8C55-0EED-4302-A87E-006A95DE8761}" srcOrd="0" destOrd="0" presId="urn:microsoft.com/office/officeart/2005/8/layout/hierarchy3"/>
    <dgm:cxn modelId="{B13F11CE-9423-4DCD-B5D4-EA5D41035FCE}" type="presOf" srcId="{117B86C0-F197-4EB3-A449-50A6390EC883}" destId="{DEC9C7C6-0793-4B04-A056-20021DBB01AD}" srcOrd="0" destOrd="0" presId="urn:microsoft.com/office/officeart/2005/8/layout/hierarchy3"/>
    <dgm:cxn modelId="{8E371C55-2274-4697-BADB-1646B112221F}" type="presOf" srcId="{5B5C9FC3-9F6B-4B8D-9501-D30293777E16}" destId="{08CEC877-9CEB-4E60-A60F-7A2435E01104}" srcOrd="0" destOrd="0" presId="urn:microsoft.com/office/officeart/2005/8/layout/hierarchy3"/>
    <dgm:cxn modelId="{2B4358FD-F983-41C6-8BF2-36628A1F8789}" type="presOf" srcId="{A323912C-B8F3-4878-B944-81B054A00494}" destId="{F8D68730-7137-424E-8E34-4AF4E7F9E50F}" srcOrd="0" destOrd="0" presId="urn:microsoft.com/office/officeart/2005/8/layout/hierarchy3"/>
    <dgm:cxn modelId="{5188A8C0-0DB3-455D-B5DF-3A31B9E403A6}" type="presOf" srcId="{EA9B716F-60D2-421C-9147-0C6C198F9C57}" destId="{8268AABD-BA3F-449B-B794-4D3F6786CF00}" srcOrd="0" destOrd="0" presId="urn:microsoft.com/office/officeart/2005/8/layout/hierarchy3"/>
    <dgm:cxn modelId="{0D80EEBC-D0A4-4D4F-B84F-51F3EC276F05}" type="presOf" srcId="{1B188FD6-B32A-4FCA-9691-A0A9DB8AAC16}" destId="{379602E0-068C-4CD3-B58F-B71781A165EC}" srcOrd="0" destOrd="0" presId="urn:microsoft.com/office/officeart/2005/8/layout/hierarchy3"/>
    <dgm:cxn modelId="{C0470403-B263-4492-AB8D-6978B56F15EA}" type="presOf" srcId="{476044A5-B385-4C8E-A7B4-52CA4DDE1E33}" destId="{797A44DC-90D2-41E2-BD5B-F0555147BC64}" srcOrd="0" destOrd="0" presId="urn:microsoft.com/office/officeart/2005/8/layout/hierarchy3"/>
    <dgm:cxn modelId="{E83963C8-0062-4765-AA46-64F0B8A0821F}" srcId="{54C4CE48-A100-44F1-8AD4-C0BC376572DD}" destId="{4BEEE1F9-BC39-4D02-B78A-EE7CB002D334}" srcOrd="2" destOrd="0" parTransId="{3833A5F6-FCC5-435C-B55F-5E1EF9977992}" sibTransId="{E9185C3A-5693-4443-BBBA-BA66EA073262}"/>
    <dgm:cxn modelId="{D957249A-3B77-4769-8ECD-225EB8B39656}" type="presOf" srcId="{54C4CE48-A100-44F1-8AD4-C0BC376572DD}" destId="{B386E0A4-BB4C-4358-BD20-696888C17CF5}" srcOrd="1" destOrd="0" presId="urn:microsoft.com/office/officeart/2005/8/layout/hierarchy3"/>
    <dgm:cxn modelId="{23E82161-AB96-49A6-BF84-41D967CDEBE2}" type="presParOf" srcId="{81F0D16F-8561-4C77-BF64-B07B5C6DBB02}" destId="{B5F999DE-E219-492A-9BB2-70F81746CD8B}" srcOrd="0" destOrd="0" presId="urn:microsoft.com/office/officeart/2005/8/layout/hierarchy3"/>
    <dgm:cxn modelId="{76458B89-5883-4D06-B169-7BEE5D0D62DA}" type="presParOf" srcId="{B5F999DE-E219-492A-9BB2-70F81746CD8B}" destId="{49F68287-1F28-44C1-A2D8-E6A3AF2272FB}" srcOrd="0" destOrd="0" presId="urn:microsoft.com/office/officeart/2005/8/layout/hierarchy3"/>
    <dgm:cxn modelId="{11447312-DCAA-43DB-8500-310C5D548F07}" type="presParOf" srcId="{49F68287-1F28-44C1-A2D8-E6A3AF2272FB}" destId="{5E775552-35E4-4451-809F-746640A3702D}" srcOrd="0" destOrd="0" presId="urn:microsoft.com/office/officeart/2005/8/layout/hierarchy3"/>
    <dgm:cxn modelId="{0DF4C1A2-E76E-4221-8D83-388CABB3E09D}" type="presParOf" srcId="{49F68287-1F28-44C1-A2D8-E6A3AF2272FB}" destId="{B386E0A4-BB4C-4358-BD20-696888C17CF5}" srcOrd="1" destOrd="0" presId="urn:microsoft.com/office/officeart/2005/8/layout/hierarchy3"/>
    <dgm:cxn modelId="{9F5D69A9-69B1-4A55-8CE4-0C0D746B54C3}" type="presParOf" srcId="{B5F999DE-E219-492A-9BB2-70F81746CD8B}" destId="{725D2E65-A819-4A52-A0DB-BC936CC99150}" srcOrd="1" destOrd="0" presId="urn:microsoft.com/office/officeart/2005/8/layout/hierarchy3"/>
    <dgm:cxn modelId="{00DA6FD1-9EAF-4980-A7BA-B084A1D8DEAE}" type="presParOf" srcId="{725D2E65-A819-4A52-A0DB-BC936CC99150}" destId="{2267FDFE-A400-4C1A-9F47-4224D94C677F}" srcOrd="0" destOrd="0" presId="urn:microsoft.com/office/officeart/2005/8/layout/hierarchy3"/>
    <dgm:cxn modelId="{CABA8C2E-D783-4FE5-A24F-55ADF035F84D}" type="presParOf" srcId="{725D2E65-A819-4A52-A0DB-BC936CC99150}" destId="{5B9E8C55-0EED-4302-A87E-006A95DE8761}" srcOrd="1" destOrd="0" presId="urn:microsoft.com/office/officeart/2005/8/layout/hierarchy3"/>
    <dgm:cxn modelId="{49957136-2A01-4EC7-8186-B70774C949DE}" type="presParOf" srcId="{725D2E65-A819-4A52-A0DB-BC936CC99150}" destId="{379602E0-068C-4CD3-B58F-B71781A165EC}" srcOrd="2" destOrd="0" presId="urn:microsoft.com/office/officeart/2005/8/layout/hierarchy3"/>
    <dgm:cxn modelId="{D976F8DD-44C6-418E-89D1-8015A822337F}" type="presParOf" srcId="{725D2E65-A819-4A52-A0DB-BC936CC99150}" destId="{8268AABD-BA3F-449B-B794-4D3F6786CF00}" srcOrd="3" destOrd="0" presId="urn:microsoft.com/office/officeart/2005/8/layout/hierarchy3"/>
    <dgm:cxn modelId="{ED774735-B660-40FB-A766-C639D676BE0C}" type="presParOf" srcId="{725D2E65-A819-4A52-A0DB-BC936CC99150}" destId="{0165D2A3-7D9D-44AC-8F88-82B14A27B11E}" srcOrd="4" destOrd="0" presId="urn:microsoft.com/office/officeart/2005/8/layout/hierarchy3"/>
    <dgm:cxn modelId="{2D33CD67-67F1-4E0E-BF05-0BF63F852197}" type="presParOf" srcId="{725D2E65-A819-4A52-A0DB-BC936CC99150}" destId="{01FA5801-668E-47AB-8EDF-D8EAD1A335C2}" srcOrd="5" destOrd="0" presId="urn:microsoft.com/office/officeart/2005/8/layout/hierarchy3"/>
    <dgm:cxn modelId="{98BF3CEE-B78A-4E60-87C4-4C9107A207C1}" type="presParOf" srcId="{725D2E65-A819-4A52-A0DB-BC936CC99150}" destId="{797A44DC-90D2-41E2-BD5B-F0555147BC64}" srcOrd="6" destOrd="0" presId="urn:microsoft.com/office/officeart/2005/8/layout/hierarchy3"/>
    <dgm:cxn modelId="{9F3765C5-9A99-4791-9E56-4ECFB204FBE4}" type="presParOf" srcId="{725D2E65-A819-4A52-A0DB-BC936CC99150}" destId="{DEC9C7C6-0793-4B04-A056-20021DBB01AD}" srcOrd="7" destOrd="0" presId="urn:microsoft.com/office/officeart/2005/8/layout/hierarchy3"/>
    <dgm:cxn modelId="{30631C9B-BAB7-4084-B58D-8CDBD4B5A0BF}" type="presParOf" srcId="{725D2E65-A819-4A52-A0DB-BC936CC99150}" destId="{408082D1-B6D7-416B-AC46-3A6D8501AE72}" srcOrd="8" destOrd="0" presId="urn:microsoft.com/office/officeart/2005/8/layout/hierarchy3"/>
    <dgm:cxn modelId="{936021C6-FFE3-4C86-A94B-7E823792F42D}" type="presParOf" srcId="{725D2E65-A819-4A52-A0DB-BC936CC99150}" destId="{08CEC877-9CEB-4E60-A60F-7A2435E01104}" srcOrd="9" destOrd="0" presId="urn:microsoft.com/office/officeart/2005/8/layout/hierarchy3"/>
    <dgm:cxn modelId="{0673917B-9CB7-4808-A2BA-854031C9238E}" type="presParOf" srcId="{725D2E65-A819-4A52-A0DB-BC936CC99150}" destId="{F8D68730-7137-424E-8E34-4AF4E7F9E50F}" srcOrd="10" destOrd="0" presId="urn:microsoft.com/office/officeart/2005/8/layout/hierarchy3"/>
    <dgm:cxn modelId="{134167C2-DC92-4AE5-A7D5-CE2B73CF6C4F}" type="presParOf" srcId="{725D2E65-A819-4A52-A0DB-BC936CC99150}" destId="{CF596333-45E4-4C79-89DA-87506CE426C0}" srcOrd="11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71F406-40C6-4CE2-A32D-F8F471D8BDD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C4CE48-A100-44F1-8AD4-C0BC376572DD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АЛКАНЫ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84F13E7D-C098-4261-9725-6F33D6571EF6}" type="parTrans" cxnId="{521FC1AE-5E75-45B8-9BD5-5499AE1248E8}">
      <dgm:prSet/>
      <dgm:spPr/>
      <dgm:t>
        <a:bodyPr/>
        <a:lstStyle/>
        <a:p>
          <a:endParaRPr lang="ru-RU"/>
        </a:p>
      </dgm:t>
    </dgm:pt>
    <dgm:pt modelId="{AA2E3C7E-7789-4E36-BF59-08527FE713DD}" type="sibTrans" cxnId="{521FC1AE-5E75-45B8-9BD5-5499AE1248E8}">
      <dgm:prSet/>
      <dgm:spPr/>
      <dgm:t>
        <a:bodyPr/>
        <a:lstStyle/>
        <a:p>
          <a:endParaRPr lang="ru-RU"/>
        </a:p>
      </dgm:t>
    </dgm:pt>
    <dgm:pt modelId="{210B7373-478C-4339-9F1F-7BB42F5BCB31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газы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8D6059EE-95A8-4444-A5DB-BF2AB9A419E6}" type="parTrans" cxnId="{DB444050-A888-4FFE-9D32-ED8E3830C38B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92500239-5BD2-4684-B841-534A6BF66160}" type="sibTrans" cxnId="{DB444050-A888-4FFE-9D32-ED8E3830C38B}">
      <dgm:prSet/>
      <dgm:spPr/>
      <dgm:t>
        <a:bodyPr/>
        <a:lstStyle/>
        <a:p>
          <a:endParaRPr lang="ru-RU"/>
        </a:p>
      </dgm:t>
    </dgm:pt>
    <dgm:pt modelId="{EA9B716F-60D2-421C-9147-0C6C198F9C57}">
      <dgm:prSet phldrT="[Текст]"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жидкости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1B188FD6-B32A-4FCA-9691-A0A9DB8AAC16}" type="parTrans" cxnId="{17CDAFD3-D623-45C9-96F6-A36447BF0257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46E1188C-9716-4149-9CF8-F6D1F078044C}" type="sibTrans" cxnId="{17CDAFD3-D623-45C9-96F6-A36447BF0257}">
      <dgm:prSet/>
      <dgm:spPr/>
      <dgm:t>
        <a:bodyPr/>
        <a:lstStyle/>
        <a:p>
          <a:endParaRPr lang="ru-RU"/>
        </a:p>
      </dgm:t>
    </dgm:pt>
    <dgm:pt modelId="{4BEEE1F9-BC39-4D02-B78A-EE7CB002D334}">
      <dgm:prSet custT="1"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твердые вещества</a:t>
          </a:r>
          <a:endParaRPr lang="ru-RU" sz="3200" b="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3833A5F6-FCC5-435C-B55F-5E1EF9977992}" type="parTrans" cxnId="{E83963C8-0062-4765-AA46-64F0B8A0821F}">
      <dgm:prSet/>
      <dgm:spPr>
        <a:ln w="57150">
          <a:solidFill>
            <a:schemeClr val="tx2">
              <a:lumMod val="75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/>
        </a:p>
      </dgm:t>
    </dgm:pt>
    <dgm:pt modelId="{E9185C3A-5693-4443-BBBA-BA66EA073262}" type="sibTrans" cxnId="{E83963C8-0062-4765-AA46-64F0B8A0821F}">
      <dgm:prSet/>
      <dgm:spPr/>
      <dgm:t>
        <a:bodyPr/>
        <a:lstStyle/>
        <a:p>
          <a:endParaRPr lang="ru-RU"/>
        </a:p>
      </dgm:t>
    </dgm:pt>
    <dgm:pt modelId="{81F0D16F-8561-4C77-BF64-B07B5C6DBB02}" type="pres">
      <dgm:prSet presAssocID="{A971F406-40C6-4CE2-A32D-F8F471D8BDD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F999DE-E219-492A-9BB2-70F81746CD8B}" type="pres">
      <dgm:prSet presAssocID="{54C4CE48-A100-44F1-8AD4-C0BC376572DD}" presName="root" presStyleCnt="0"/>
      <dgm:spPr/>
      <dgm:t>
        <a:bodyPr/>
        <a:lstStyle/>
        <a:p>
          <a:endParaRPr lang="ru-RU"/>
        </a:p>
      </dgm:t>
    </dgm:pt>
    <dgm:pt modelId="{49F68287-1F28-44C1-A2D8-E6A3AF2272FB}" type="pres">
      <dgm:prSet presAssocID="{54C4CE48-A100-44F1-8AD4-C0BC376572DD}" presName="rootComposite" presStyleCnt="0"/>
      <dgm:spPr/>
      <dgm:t>
        <a:bodyPr/>
        <a:lstStyle/>
        <a:p>
          <a:endParaRPr lang="ru-RU"/>
        </a:p>
      </dgm:t>
    </dgm:pt>
    <dgm:pt modelId="{5E775552-35E4-4451-809F-746640A3702D}" type="pres">
      <dgm:prSet presAssocID="{54C4CE48-A100-44F1-8AD4-C0BC376572DD}" presName="rootText" presStyleLbl="node1" presStyleIdx="0" presStyleCnt="1" custScaleX="244719"/>
      <dgm:spPr/>
      <dgm:t>
        <a:bodyPr/>
        <a:lstStyle/>
        <a:p>
          <a:endParaRPr lang="ru-RU"/>
        </a:p>
      </dgm:t>
    </dgm:pt>
    <dgm:pt modelId="{B386E0A4-BB4C-4358-BD20-696888C17CF5}" type="pres">
      <dgm:prSet presAssocID="{54C4CE48-A100-44F1-8AD4-C0BC376572DD}" presName="rootConnector" presStyleLbl="node1" presStyleIdx="0" presStyleCnt="1"/>
      <dgm:spPr/>
      <dgm:t>
        <a:bodyPr/>
        <a:lstStyle/>
        <a:p>
          <a:endParaRPr lang="ru-RU"/>
        </a:p>
      </dgm:t>
    </dgm:pt>
    <dgm:pt modelId="{725D2E65-A819-4A52-A0DB-BC936CC99150}" type="pres">
      <dgm:prSet presAssocID="{54C4CE48-A100-44F1-8AD4-C0BC376572DD}" presName="childShape" presStyleCnt="0"/>
      <dgm:spPr/>
      <dgm:t>
        <a:bodyPr/>
        <a:lstStyle/>
        <a:p>
          <a:endParaRPr lang="ru-RU"/>
        </a:p>
      </dgm:t>
    </dgm:pt>
    <dgm:pt modelId="{2267FDFE-A400-4C1A-9F47-4224D94C677F}" type="pres">
      <dgm:prSet presAssocID="{8D6059EE-95A8-4444-A5DB-BF2AB9A419E6}" presName="Name13" presStyleLbl="parChTrans1D2" presStyleIdx="0" presStyleCnt="3"/>
      <dgm:spPr/>
      <dgm:t>
        <a:bodyPr/>
        <a:lstStyle/>
        <a:p>
          <a:endParaRPr lang="ru-RU"/>
        </a:p>
      </dgm:t>
    </dgm:pt>
    <dgm:pt modelId="{5B9E8C55-0EED-4302-A87E-006A95DE8761}" type="pres">
      <dgm:prSet presAssocID="{210B7373-478C-4339-9F1F-7BB42F5BCB31}" presName="childText" presStyleLbl="bgAcc1" presStyleIdx="0" presStyleCnt="3" custScaleX="216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602E0-068C-4CD3-B58F-B71781A165EC}" type="pres">
      <dgm:prSet presAssocID="{1B188FD6-B32A-4FCA-9691-A0A9DB8AAC16}" presName="Name13" presStyleLbl="parChTrans1D2" presStyleIdx="1" presStyleCnt="3"/>
      <dgm:spPr/>
      <dgm:t>
        <a:bodyPr/>
        <a:lstStyle/>
        <a:p>
          <a:endParaRPr lang="ru-RU"/>
        </a:p>
      </dgm:t>
    </dgm:pt>
    <dgm:pt modelId="{8268AABD-BA3F-449B-B794-4D3F6786CF00}" type="pres">
      <dgm:prSet presAssocID="{EA9B716F-60D2-421C-9147-0C6C198F9C57}" presName="childText" presStyleLbl="bgAcc1" presStyleIdx="1" presStyleCnt="3" custScaleX="214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5D2A3-7D9D-44AC-8F88-82B14A27B11E}" type="pres">
      <dgm:prSet presAssocID="{3833A5F6-FCC5-435C-B55F-5E1EF9977992}" presName="Name13" presStyleLbl="parChTrans1D2" presStyleIdx="2" presStyleCnt="3"/>
      <dgm:spPr/>
      <dgm:t>
        <a:bodyPr/>
        <a:lstStyle/>
        <a:p>
          <a:endParaRPr lang="ru-RU"/>
        </a:p>
      </dgm:t>
    </dgm:pt>
    <dgm:pt modelId="{01FA5801-668E-47AB-8EDF-D8EAD1A335C2}" type="pres">
      <dgm:prSet presAssocID="{4BEEE1F9-BC39-4D02-B78A-EE7CB002D334}" presName="childText" presStyleLbl="bgAcc1" presStyleIdx="2" presStyleCnt="3" custScaleX="214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22A0EE-0C36-4E3C-ADDE-7F818E8AA06A}" type="presOf" srcId="{54C4CE48-A100-44F1-8AD4-C0BC376572DD}" destId="{B386E0A4-BB4C-4358-BD20-696888C17CF5}" srcOrd="1" destOrd="0" presId="urn:microsoft.com/office/officeart/2005/8/layout/hierarchy3"/>
    <dgm:cxn modelId="{E83963C8-0062-4765-AA46-64F0B8A0821F}" srcId="{54C4CE48-A100-44F1-8AD4-C0BC376572DD}" destId="{4BEEE1F9-BC39-4D02-B78A-EE7CB002D334}" srcOrd="2" destOrd="0" parTransId="{3833A5F6-FCC5-435C-B55F-5E1EF9977992}" sibTransId="{E9185C3A-5693-4443-BBBA-BA66EA073262}"/>
    <dgm:cxn modelId="{C3096A20-30AD-493D-8AEF-FB792727C5B1}" type="presOf" srcId="{3833A5F6-FCC5-435C-B55F-5E1EF9977992}" destId="{0165D2A3-7D9D-44AC-8F88-82B14A27B11E}" srcOrd="0" destOrd="0" presId="urn:microsoft.com/office/officeart/2005/8/layout/hierarchy3"/>
    <dgm:cxn modelId="{EE3FD3C7-0485-4314-AF27-295927D90A96}" type="presOf" srcId="{EA9B716F-60D2-421C-9147-0C6C198F9C57}" destId="{8268AABD-BA3F-449B-B794-4D3F6786CF00}" srcOrd="0" destOrd="0" presId="urn:microsoft.com/office/officeart/2005/8/layout/hierarchy3"/>
    <dgm:cxn modelId="{00C7A065-E554-44A5-A748-A5F1B0AC68F4}" type="presOf" srcId="{A971F406-40C6-4CE2-A32D-F8F471D8BDD1}" destId="{81F0D16F-8561-4C77-BF64-B07B5C6DBB02}" srcOrd="0" destOrd="0" presId="urn:microsoft.com/office/officeart/2005/8/layout/hierarchy3"/>
    <dgm:cxn modelId="{DB444050-A888-4FFE-9D32-ED8E3830C38B}" srcId="{54C4CE48-A100-44F1-8AD4-C0BC376572DD}" destId="{210B7373-478C-4339-9F1F-7BB42F5BCB31}" srcOrd="0" destOrd="0" parTransId="{8D6059EE-95A8-4444-A5DB-BF2AB9A419E6}" sibTransId="{92500239-5BD2-4684-B841-534A6BF66160}"/>
    <dgm:cxn modelId="{E409361B-4554-4C91-9594-62FBB6FE72D7}" type="presOf" srcId="{54C4CE48-A100-44F1-8AD4-C0BC376572DD}" destId="{5E775552-35E4-4451-809F-746640A3702D}" srcOrd="0" destOrd="0" presId="urn:microsoft.com/office/officeart/2005/8/layout/hierarchy3"/>
    <dgm:cxn modelId="{17CDAFD3-D623-45C9-96F6-A36447BF0257}" srcId="{54C4CE48-A100-44F1-8AD4-C0BC376572DD}" destId="{EA9B716F-60D2-421C-9147-0C6C198F9C57}" srcOrd="1" destOrd="0" parTransId="{1B188FD6-B32A-4FCA-9691-A0A9DB8AAC16}" sibTransId="{46E1188C-9716-4149-9CF8-F6D1F078044C}"/>
    <dgm:cxn modelId="{04D7B854-FEDA-4F28-84EF-DF7F34FBAADF}" type="presOf" srcId="{210B7373-478C-4339-9F1F-7BB42F5BCB31}" destId="{5B9E8C55-0EED-4302-A87E-006A95DE8761}" srcOrd="0" destOrd="0" presId="urn:microsoft.com/office/officeart/2005/8/layout/hierarchy3"/>
    <dgm:cxn modelId="{521FC1AE-5E75-45B8-9BD5-5499AE1248E8}" srcId="{A971F406-40C6-4CE2-A32D-F8F471D8BDD1}" destId="{54C4CE48-A100-44F1-8AD4-C0BC376572DD}" srcOrd="0" destOrd="0" parTransId="{84F13E7D-C098-4261-9725-6F33D6571EF6}" sibTransId="{AA2E3C7E-7789-4E36-BF59-08527FE713DD}"/>
    <dgm:cxn modelId="{03616804-C9E7-4D19-942E-1EA8E60B5D04}" type="presOf" srcId="{4BEEE1F9-BC39-4D02-B78A-EE7CB002D334}" destId="{01FA5801-668E-47AB-8EDF-D8EAD1A335C2}" srcOrd="0" destOrd="0" presId="urn:microsoft.com/office/officeart/2005/8/layout/hierarchy3"/>
    <dgm:cxn modelId="{62251A20-68D1-46C5-A6B5-AD3A324C9EF8}" type="presOf" srcId="{1B188FD6-B32A-4FCA-9691-A0A9DB8AAC16}" destId="{379602E0-068C-4CD3-B58F-B71781A165EC}" srcOrd="0" destOrd="0" presId="urn:microsoft.com/office/officeart/2005/8/layout/hierarchy3"/>
    <dgm:cxn modelId="{0461A8EB-E9C2-4A11-8165-58E18175E2DD}" type="presOf" srcId="{8D6059EE-95A8-4444-A5DB-BF2AB9A419E6}" destId="{2267FDFE-A400-4C1A-9F47-4224D94C677F}" srcOrd="0" destOrd="0" presId="urn:microsoft.com/office/officeart/2005/8/layout/hierarchy3"/>
    <dgm:cxn modelId="{6563FB7A-AC61-48B1-84C0-3ED251857807}" type="presParOf" srcId="{81F0D16F-8561-4C77-BF64-B07B5C6DBB02}" destId="{B5F999DE-E219-492A-9BB2-70F81746CD8B}" srcOrd="0" destOrd="0" presId="urn:microsoft.com/office/officeart/2005/8/layout/hierarchy3"/>
    <dgm:cxn modelId="{F5BCED6A-867C-4106-821F-7FF46A5CAF73}" type="presParOf" srcId="{B5F999DE-E219-492A-9BB2-70F81746CD8B}" destId="{49F68287-1F28-44C1-A2D8-E6A3AF2272FB}" srcOrd="0" destOrd="0" presId="urn:microsoft.com/office/officeart/2005/8/layout/hierarchy3"/>
    <dgm:cxn modelId="{52666E52-1E12-4380-BAC7-CC1A383271E4}" type="presParOf" srcId="{49F68287-1F28-44C1-A2D8-E6A3AF2272FB}" destId="{5E775552-35E4-4451-809F-746640A3702D}" srcOrd="0" destOrd="0" presId="urn:microsoft.com/office/officeart/2005/8/layout/hierarchy3"/>
    <dgm:cxn modelId="{B65D2A18-01F2-4F51-9FD4-5CD924A73829}" type="presParOf" srcId="{49F68287-1F28-44C1-A2D8-E6A3AF2272FB}" destId="{B386E0A4-BB4C-4358-BD20-696888C17CF5}" srcOrd="1" destOrd="0" presId="urn:microsoft.com/office/officeart/2005/8/layout/hierarchy3"/>
    <dgm:cxn modelId="{AD3C5078-9654-4D32-BA96-90AF7F7BF776}" type="presParOf" srcId="{B5F999DE-E219-492A-9BB2-70F81746CD8B}" destId="{725D2E65-A819-4A52-A0DB-BC936CC99150}" srcOrd="1" destOrd="0" presId="urn:microsoft.com/office/officeart/2005/8/layout/hierarchy3"/>
    <dgm:cxn modelId="{5EF74AB1-DAAA-4E4C-9FB9-9390FB98E208}" type="presParOf" srcId="{725D2E65-A819-4A52-A0DB-BC936CC99150}" destId="{2267FDFE-A400-4C1A-9F47-4224D94C677F}" srcOrd="0" destOrd="0" presId="urn:microsoft.com/office/officeart/2005/8/layout/hierarchy3"/>
    <dgm:cxn modelId="{E1267638-2118-4EA3-A3A4-0A640EBA1094}" type="presParOf" srcId="{725D2E65-A819-4A52-A0DB-BC936CC99150}" destId="{5B9E8C55-0EED-4302-A87E-006A95DE8761}" srcOrd="1" destOrd="0" presId="urn:microsoft.com/office/officeart/2005/8/layout/hierarchy3"/>
    <dgm:cxn modelId="{67DE6104-0188-4DBC-A43D-395DB80BBAC0}" type="presParOf" srcId="{725D2E65-A819-4A52-A0DB-BC936CC99150}" destId="{379602E0-068C-4CD3-B58F-B71781A165EC}" srcOrd="2" destOrd="0" presId="urn:microsoft.com/office/officeart/2005/8/layout/hierarchy3"/>
    <dgm:cxn modelId="{6D80C584-0C6B-43B0-A7DD-B72570137220}" type="presParOf" srcId="{725D2E65-A819-4A52-A0DB-BC936CC99150}" destId="{8268AABD-BA3F-449B-B794-4D3F6786CF00}" srcOrd="3" destOrd="0" presId="urn:microsoft.com/office/officeart/2005/8/layout/hierarchy3"/>
    <dgm:cxn modelId="{D94ECF53-4AFF-4D8D-A141-0D271854B1B8}" type="presParOf" srcId="{725D2E65-A819-4A52-A0DB-BC936CC99150}" destId="{0165D2A3-7D9D-44AC-8F88-82B14A27B11E}" srcOrd="4" destOrd="0" presId="urn:microsoft.com/office/officeart/2005/8/layout/hierarchy3"/>
    <dgm:cxn modelId="{4677F73A-4E6A-46CE-B29F-4FB5BDF3158F}" type="presParOf" srcId="{725D2E65-A819-4A52-A0DB-BC936CC99150}" destId="{01FA5801-668E-47AB-8EDF-D8EAD1A335C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717148E-1794-4713-8DA2-642D0CB8DE31}" type="doc">
      <dgm:prSet loTypeId="urn:diagrams.loki3.com/VaryingWidthList+Icon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18C4AB7A-65F4-4BB9-8644-D992EA6FB20A}">
      <dgm:prSet phldrT="[Текст]" custT="1"/>
      <dgm:spPr/>
      <dgm:t>
        <a:bodyPr/>
        <a:lstStyle/>
        <a:p>
          <a:pPr algn="l"/>
          <a:r>
            <a:rPr lang="ru-RU" sz="36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реакции горения</a:t>
          </a:r>
          <a:endParaRPr lang="ru-RU" sz="36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7543ED5B-C70B-415C-9A12-7A2D9B291AA4}" type="parTrans" cxnId="{2BE520EC-63F5-498B-874D-01C9D928FDD0}">
      <dgm:prSet/>
      <dgm:spPr/>
      <dgm:t>
        <a:bodyPr/>
        <a:lstStyle/>
        <a:p>
          <a:endParaRPr lang="ru-RU"/>
        </a:p>
      </dgm:t>
    </dgm:pt>
    <dgm:pt modelId="{C9514AF6-422F-4A6D-8490-0EDCA078C1C4}" type="sibTrans" cxnId="{2BE520EC-63F5-498B-874D-01C9D928FDD0}">
      <dgm:prSet/>
      <dgm:spPr/>
      <dgm:t>
        <a:bodyPr/>
        <a:lstStyle/>
        <a:p>
          <a:endParaRPr lang="ru-RU"/>
        </a:p>
      </dgm:t>
    </dgm:pt>
    <dgm:pt modelId="{F37FBC42-8B26-4412-970E-CD987D9E891B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реакции при высоких Т</a:t>
          </a:r>
          <a:r>
            <a:rPr lang="ru-RU" sz="3600" b="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</a:t>
          </a:r>
          <a:r>
            <a:rPr lang="ru-RU" sz="36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</a:t>
          </a:r>
          <a:endParaRPr lang="ru-RU" sz="36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22B12DE1-DE58-4788-B486-BAB9A7D6757B}" type="parTrans" cxnId="{83F538DF-F64D-40AC-B022-167D6CFBDAA7}">
      <dgm:prSet/>
      <dgm:spPr/>
      <dgm:t>
        <a:bodyPr/>
        <a:lstStyle/>
        <a:p>
          <a:endParaRPr lang="ru-RU"/>
        </a:p>
      </dgm:t>
    </dgm:pt>
    <dgm:pt modelId="{324DA59A-1CD0-4CE1-90B2-DAF4213A3941}" type="sibTrans" cxnId="{83F538DF-F64D-40AC-B022-167D6CFBDAA7}">
      <dgm:prSet/>
      <dgm:spPr/>
      <dgm:t>
        <a:bodyPr/>
        <a:lstStyle/>
        <a:p>
          <a:endParaRPr lang="ru-RU"/>
        </a:p>
      </dgm:t>
    </dgm:pt>
    <dgm:pt modelId="{A16DC24E-ACAF-4F0E-85CF-0AA57F9F69D2}">
      <dgm:prSet custT="1"/>
      <dgm:spPr/>
      <dgm:t>
        <a:bodyPr/>
        <a:lstStyle/>
        <a:p>
          <a:pPr algn="l"/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36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реакции замещения</a:t>
          </a:r>
          <a:endParaRPr lang="ru-RU" sz="36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4B1FA0F4-4CB1-4C31-8CD5-205CC36885E0}" type="parTrans" cxnId="{DD321335-9938-49BA-8EF8-538ECD41D1A3}">
      <dgm:prSet/>
      <dgm:spPr/>
      <dgm:t>
        <a:bodyPr/>
        <a:lstStyle/>
        <a:p>
          <a:endParaRPr lang="ru-RU"/>
        </a:p>
      </dgm:t>
    </dgm:pt>
    <dgm:pt modelId="{7F4F3040-DAE1-466C-9FC5-926DDFAFE0F3}" type="sibTrans" cxnId="{DD321335-9938-49BA-8EF8-538ECD41D1A3}">
      <dgm:prSet/>
      <dgm:spPr/>
      <dgm:t>
        <a:bodyPr/>
        <a:lstStyle/>
        <a:p>
          <a:endParaRPr lang="ru-RU"/>
        </a:p>
      </dgm:t>
    </dgm:pt>
    <dgm:pt modelId="{A7D1BC30-C917-4D3D-B62A-D42C05E21E20}" type="pres">
      <dgm:prSet presAssocID="{D717148E-1794-4713-8DA2-642D0CB8DE31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1DD3F7B9-872C-4AE1-BB77-76B3FB7CDD5F}" type="pres">
      <dgm:prSet presAssocID="{A16DC24E-ACAF-4F0E-85CF-0AA57F9F69D2}" presName="text" presStyleLbl="node1" presStyleIdx="0" presStyleCnt="3" custScaleX="1140126" custScaleY="19166" custLinFactY="1156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9BC66-7F53-4795-AA02-0734F9D7AB60}" type="pres">
      <dgm:prSet presAssocID="{7F4F3040-DAE1-466C-9FC5-926DDFAFE0F3}" presName="space" presStyleCnt="0"/>
      <dgm:spPr/>
      <dgm:t>
        <a:bodyPr/>
        <a:lstStyle/>
        <a:p>
          <a:endParaRPr lang="ru-RU"/>
        </a:p>
      </dgm:t>
    </dgm:pt>
    <dgm:pt modelId="{A89CB886-6FAA-4781-BE8F-D6B9793F74E6}" type="pres">
      <dgm:prSet presAssocID="{18C4AB7A-65F4-4BB9-8644-D992EA6FB20A}" presName="text" presStyleLbl="node1" presStyleIdx="1" presStyleCnt="3" custScaleX="207413" custScaleY="18484" custLinFactY="-2716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C434F6-5EAB-453F-B3FE-A0D5DE37E894}" type="pres">
      <dgm:prSet presAssocID="{C9514AF6-422F-4A6D-8490-0EDCA078C1C4}" presName="space" presStyleCnt="0"/>
      <dgm:spPr/>
      <dgm:t>
        <a:bodyPr/>
        <a:lstStyle/>
        <a:p>
          <a:endParaRPr lang="ru-RU"/>
        </a:p>
      </dgm:t>
    </dgm:pt>
    <dgm:pt modelId="{F7AE5D84-5B4D-4A58-9BEA-787041DD6639}" type="pres">
      <dgm:prSet presAssocID="{F37FBC42-8B26-4412-970E-CD987D9E891B}" presName="text" presStyleLbl="node1" presStyleIdx="2" presStyleCnt="3" custScaleX="298383" custScaleY="18484" custLinFactY="-116" custLinFactNeighborX="327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321335-9938-49BA-8EF8-538ECD41D1A3}" srcId="{D717148E-1794-4713-8DA2-642D0CB8DE31}" destId="{A16DC24E-ACAF-4F0E-85CF-0AA57F9F69D2}" srcOrd="0" destOrd="0" parTransId="{4B1FA0F4-4CB1-4C31-8CD5-205CC36885E0}" sibTransId="{7F4F3040-DAE1-466C-9FC5-926DDFAFE0F3}"/>
    <dgm:cxn modelId="{6DF78315-5496-4FF6-A54D-91AF0328320A}" type="presOf" srcId="{D717148E-1794-4713-8DA2-642D0CB8DE31}" destId="{A7D1BC30-C917-4D3D-B62A-D42C05E21E20}" srcOrd="0" destOrd="0" presId="urn:diagrams.loki3.com/VaryingWidthList+Icon"/>
    <dgm:cxn modelId="{230CD50F-28D1-4CE5-8DD9-44D1DC254969}" type="presOf" srcId="{18C4AB7A-65F4-4BB9-8644-D992EA6FB20A}" destId="{A89CB886-6FAA-4781-BE8F-D6B9793F74E6}" srcOrd="0" destOrd="0" presId="urn:diagrams.loki3.com/VaryingWidthList+Icon"/>
    <dgm:cxn modelId="{106DB49F-AD58-4586-9089-1DC35C051BC6}" type="presOf" srcId="{A16DC24E-ACAF-4F0E-85CF-0AA57F9F69D2}" destId="{1DD3F7B9-872C-4AE1-BB77-76B3FB7CDD5F}" srcOrd="0" destOrd="0" presId="urn:diagrams.loki3.com/VaryingWidthList+Icon"/>
    <dgm:cxn modelId="{BCC9FB8F-5D9B-4CB9-95C6-6A8EB0130261}" type="presOf" srcId="{F37FBC42-8B26-4412-970E-CD987D9E891B}" destId="{F7AE5D84-5B4D-4A58-9BEA-787041DD6639}" srcOrd="0" destOrd="0" presId="urn:diagrams.loki3.com/VaryingWidthList+Icon"/>
    <dgm:cxn modelId="{83F538DF-F64D-40AC-B022-167D6CFBDAA7}" srcId="{D717148E-1794-4713-8DA2-642D0CB8DE31}" destId="{F37FBC42-8B26-4412-970E-CD987D9E891B}" srcOrd="2" destOrd="0" parTransId="{22B12DE1-DE58-4788-B486-BAB9A7D6757B}" sibTransId="{324DA59A-1CD0-4CE1-90B2-DAF4213A3941}"/>
    <dgm:cxn modelId="{2BE520EC-63F5-498B-874D-01C9D928FDD0}" srcId="{D717148E-1794-4713-8DA2-642D0CB8DE31}" destId="{18C4AB7A-65F4-4BB9-8644-D992EA6FB20A}" srcOrd="1" destOrd="0" parTransId="{7543ED5B-C70B-415C-9A12-7A2D9B291AA4}" sibTransId="{C9514AF6-422F-4A6D-8490-0EDCA078C1C4}"/>
    <dgm:cxn modelId="{EE3DD9A8-3CE5-4293-AD5C-D69AE31C7603}" type="presParOf" srcId="{A7D1BC30-C917-4D3D-B62A-D42C05E21E20}" destId="{1DD3F7B9-872C-4AE1-BB77-76B3FB7CDD5F}" srcOrd="0" destOrd="0" presId="urn:diagrams.loki3.com/VaryingWidthList+Icon"/>
    <dgm:cxn modelId="{0872ED88-D449-41D8-A0D8-0D1ED4002660}" type="presParOf" srcId="{A7D1BC30-C917-4D3D-B62A-D42C05E21E20}" destId="{71A9BC66-7F53-4795-AA02-0734F9D7AB60}" srcOrd="1" destOrd="0" presId="urn:diagrams.loki3.com/VaryingWidthList+Icon"/>
    <dgm:cxn modelId="{C973FB78-A6D1-4622-A544-632E4BE41FF1}" type="presParOf" srcId="{A7D1BC30-C917-4D3D-B62A-D42C05E21E20}" destId="{A89CB886-6FAA-4781-BE8F-D6B9793F74E6}" srcOrd="2" destOrd="0" presId="urn:diagrams.loki3.com/VaryingWidthList+Icon"/>
    <dgm:cxn modelId="{63297749-06A9-4757-BFB2-6FF67D41B9CD}" type="presParOf" srcId="{A7D1BC30-C917-4D3D-B62A-D42C05E21E20}" destId="{E1C434F6-5EAB-453F-B3FE-A0D5DE37E894}" srcOrd="3" destOrd="0" presId="urn:diagrams.loki3.com/VaryingWidthList+Icon"/>
    <dgm:cxn modelId="{FEBAB27E-7B1A-49CB-ADD1-1D9983BDB095}" type="presParOf" srcId="{A7D1BC30-C917-4D3D-B62A-D42C05E21E20}" destId="{F7AE5D84-5B4D-4A58-9BEA-787041DD6639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22B63-EE02-4555-AF8C-4D3C534C8834}">
      <dsp:nvSpPr>
        <dsp:cNvPr id="0" name=""/>
        <dsp:cNvSpPr/>
      </dsp:nvSpPr>
      <dsp:spPr>
        <a:xfrm>
          <a:off x="4401432" y="795276"/>
          <a:ext cx="2018741" cy="1135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2077"/>
              </a:lnTo>
              <a:lnTo>
                <a:pt x="2018741" y="772077"/>
              </a:lnTo>
              <a:lnTo>
                <a:pt x="2018741" y="1135027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BE004-97F3-4771-88B8-139C6293B8B7}">
      <dsp:nvSpPr>
        <dsp:cNvPr id="0" name=""/>
        <dsp:cNvSpPr/>
      </dsp:nvSpPr>
      <dsp:spPr>
        <a:xfrm>
          <a:off x="1883667" y="795276"/>
          <a:ext cx="2517764" cy="1135027"/>
        </a:xfrm>
        <a:custGeom>
          <a:avLst/>
          <a:gdLst/>
          <a:ahLst/>
          <a:cxnLst/>
          <a:rect l="0" t="0" r="0" b="0"/>
          <a:pathLst>
            <a:path>
              <a:moveTo>
                <a:pt x="2517764" y="0"/>
              </a:moveTo>
              <a:lnTo>
                <a:pt x="2517764" y="772077"/>
              </a:lnTo>
              <a:lnTo>
                <a:pt x="0" y="772077"/>
              </a:lnTo>
              <a:lnTo>
                <a:pt x="0" y="1135027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B60F8-0F86-4278-B814-9AEE8F7E88ED}">
      <dsp:nvSpPr>
        <dsp:cNvPr id="0" name=""/>
        <dsp:cNvSpPr/>
      </dsp:nvSpPr>
      <dsp:spPr>
        <a:xfrm>
          <a:off x="428778" y="-53508"/>
          <a:ext cx="7945306" cy="8487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C9DDA8-8084-4BC8-916F-713FBC3B052B}">
      <dsp:nvSpPr>
        <dsp:cNvPr id="0" name=""/>
        <dsp:cNvSpPr/>
      </dsp:nvSpPr>
      <dsp:spPr>
        <a:xfrm>
          <a:off x="864101" y="360047"/>
          <a:ext cx="7945306" cy="84878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Горючие природные газы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888961" y="384907"/>
        <a:ext cx="7895586" cy="799065"/>
      </dsp:txXfrm>
    </dsp:sp>
    <dsp:sp modelId="{C3BD227D-39A4-445D-A0F5-0CDFAC01B708}">
      <dsp:nvSpPr>
        <dsp:cNvPr id="0" name=""/>
        <dsp:cNvSpPr/>
      </dsp:nvSpPr>
      <dsp:spPr>
        <a:xfrm>
          <a:off x="-75282" y="1930304"/>
          <a:ext cx="3917900" cy="21206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D1B1E5-A33C-4E8B-BB9F-367CC6186D3A}">
      <dsp:nvSpPr>
        <dsp:cNvPr id="0" name=""/>
        <dsp:cNvSpPr/>
      </dsp:nvSpPr>
      <dsp:spPr>
        <a:xfrm>
          <a:off x="360039" y="2343860"/>
          <a:ext cx="3917900" cy="21206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природный газ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22150" y="2405971"/>
        <a:ext cx="3793678" cy="1996410"/>
      </dsp:txXfrm>
    </dsp:sp>
    <dsp:sp modelId="{7AF521BE-FE7C-4270-ACDF-4A61240733EC}">
      <dsp:nvSpPr>
        <dsp:cNvPr id="0" name=""/>
        <dsp:cNvSpPr/>
      </dsp:nvSpPr>
      <dsp:spPr>
        <a:xfrm>
          <a:off x="4461223" y="1930304"/>
          <a:ext cx="3917900" cy="21206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99F7E9F-13B6-406D-86B9-5A09CD3D0024}">
      <dsp:nvSpPr>
        <dsp:cNvPr id="0" name=""/>
        <dsp:cNvSpPr/>
      </dsp:nvSpPr>
      <dsp:spPr>
        <a:xfrm>
          <a:off x="4896545" y="2343860"/>
          <a:ext cx="3917900" cy="21206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нефтяной попутный газ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958656" y="2405971"/>
        <a:ext cx="3793678" cy="1996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410BC-605A-4179-9C38-C49090308176}">
      <dsp:nvSpPr>
        <dsp:cNvPr id="0" name=""/>
        <dsp:cNvSpPr/>
      </dsp:nvSpPr>
      <dsp:spPr>
        <a:xfrm>
          <a:off x="1580066" y="2520280"/>
          <a:ext cx="582327" cy="1889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1163" y="0"/>
              </a:lnTo>
              <a:lnTo>
                <a:pt x="291163" y="1889104"/>
              </a:lnTo>
              <a:lnTo>
                <a:pt x="582327" y="18891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21810" y="3415411"/>
        <a:ext cx="98841" cy="98841"/>
      </dsp:txXfrm>
    </dsp:sp>
    <dsp:sp modelId="{B5828C80-C642-480B-B0EC-FD456E5A8F7F}">
      <dsp:nvSpPr>
        <dsp:cNvPr id="0" name=""/>
        <dsp:cNvSpPr/>
      </dsp:nvSpPr>
      <dsp:spPr>
        <a:xfrm>
          <a:off x="1580066" y="2520280"/>
          <a:ext cx="582327" cy="666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1163" y="0"/>
              </a:lnTo>
              <a:lnTo>
                <a:pt x="291163" y="666165"/>
              </a:lnTo>
              <a:lnTo>
                <a:pt x="582327" y="66616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49110" y="2831242"/>
        <a:ext cx="44240" cy="44240"/>
      </dsp:txXfrm>
    </dsp:sp>
    <dsp:sp modelId="{4DA463F1-058F-41B5-82F1-0EE25395B8E0}">
      <dsp:nvSpPr>
        <dsp:cNvPr id="0" name=""/>
        <dsp:cNvSpPr/>
      </dsp:nvSpPr>
      <dsp:spPr>
        <a:xfrm>
          <a:off x="1580066" y="1891566"/>
          <a:ext cx="582327" cy="628713"/>
        </a:xfrm>
        <a:custGeom>
          <a:avLst/>
          <a:gdLst/>
          <a:ahLst/>
          <a:cxnLst/>
          <a:rect l="0" t="0" r="0" b="0"/>
          <a:pathLst>
            <a:path>
              <a:moveTo>
                <a:pt x="0" y="628713"/>
              </a:moveTo>
              <a:lnTo>
                <a:pt x="291163" y="628713"/>
              </a:lnTo>
              <a:lnTo>
                <a:pt x="291163" y="0"/>
              </a:lnTo>
              <a:lnTo>
                <a:pt x="582327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49806" y="2184498"/>
        <a:ext cx="42848" cy="42848"/>
      </dsp:txXfrm>
    </dsp:sp>
    <dsp:sp modelId="{69F1236C-8278-4532-9949-8EC3E3A739DD}">
      <dsp:nvSpPr>
        <dsp:cNvPr id="0" name=""/>
        <dsp:cNvSpPr/>
      </dsp:nvSpPr>
      <dsp:spPr>
        <a:xfrm>
          <a:off x="1580066" y="668626"/>
          <a:ext cx="582327" cy="1851653"/>
        </a:xfrm>
        <a:custGeom>
          <a:avLst/>
          <a:gdLst/>
          <a:ahLst/>
          <a:cxnLst/>
          <a:rect l="0" t="0" r="0" b="0"/>
          <a:pathLst>
            <a:path>
              <a:moveTo>
                <a:pt x="0" y="1851653"/>
              </a:moveTo>
              <a:lnTo>
                <a:pt x="291163" y="1851653"/>
              </a:lnTo>
              <a:lnTo>
                <a:pt x="291163" y="0"/>
              </a:lnTo>
              <a:lnTo>
                <a:pt x="582327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22704" y="1545926"/>
        <a:ext cx="97053" cy="97053"/>
      </dsp:txXfrm>
    </dsp:sp>
    <dsp:sp modelId="{AEA85654-B696-493B-BD73-CA754A31A0C2}">
      <dsp:nvSpPr>
        <dsp:cNvPr id="0" name=""/>
        <dsp:cNvSpPr/>
      </dsp:nvSpPr>
      <dsp:spPr>
        <a:xfrm rot="16200000">
          <a:off x="-1725259" y="1732770"/>
          <a:ext cx="5035634" cy="1575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горючие природные газы</a:t>
          </a:r>
          <a:endParaRPr lang="ru-RU" sz="44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725259" y="1732770"/>
        <a:ext cx="5035634" cy="1575018"/>
      </dsp:txXfrm>
    </dsp:sp>
    <dsp:sp modelId="{62070A24-AC7B-4508-BB32-55CA95F5038C}">
      <dsp:nvSpPr>
        <dsp:cNvPr id="0" name=""/>
        <dsp:cNvSpPr/>
      </dsp:nvSpPr>
      <dsp:spPr>
        <a:xfrm>
          <a:off x="2162394" y="218271"/>
          <a:ext cx="6536986" cy="9007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природный газ</a:t>
          </a:r>
          <a:endParaRPr lang="ru-RU" sz="38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2394" y="218271"/>
        <a:ext cx="6536986" cy="900710"/>
      </dsp:txXfrm>
    </dsp:sp>
    <dsp:sp modelId="{5DF51AB7-2668-43CB-985B-14F491925AE0}">
      <dsp:nvSpPr>
        <dsp:cNvPr id="0" name=""/>
        <dsp:cNvSpPr/>
      </dsp:nvSpPr>
      <dsp:spPr>
        <a:xfrm>
          <a:off x="2162394" y="1441211"/>
          <a:ext cx="6536986" cy="9007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нефтяной попутный газ</a:t>
          </a:r>
          <a:endParaRPr lang="ru-RU" sz="38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2394" y="1441211"/>
        <a:ext cx="6536986" cy="900710"/>
      </dsp:txXfrm>
    </dsp:sp>
    <dsp:sp modelId="{9B4E98B9-D304-4A7C-AEA1-09D4B12DBA0A}">
      <dsp:nvSpPr>
        <dsp:cNvPr id="0" name=""/>
        <dsp:cNvSpPr/>
      </dsp:nvSpPr>
      <dsp:spPr>
        <a:xfrm>
          <a:off x="2162394" y="2736090"/>
          <a:ext cx="6536986" cy="9007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сланцевый газ</a:t>
          </a:r>
          <a:endParaRPr lang="ru-RU" sz="38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2394" y="2736090"/>
        <a:ext cx="6536986" cy="900710"/>
      </dsp:txXfrm>
    </dsp:sp>
    <dsp:sp modelId="{BE48BB49-C411-46C6-AB2B-649165AB6781}">
      <dsp:nvSpPr>
        <dsp:cNvPr id="0" name=""/>
        <dsp:cNvSpPr/>
      </dsp:nvSpPr>
      <dsp:spPr>
        <a:xfrm>
          <a:off x="2162394" y="3959029"/>
          <a:ext cx="6536986" cy="9007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газогидраты</a:t>
          </a:r>
          <a:endParaRPr lang="ru-RU" sz="38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2394" y="3959029"/>
        <a:ext cx="6536986" cy="9007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22B63-EE02-4555-AF8C-4D3C534C8834}">
      <dsp:nvSpPr>
        <dsp:cNvPr id="0" name=""/>
        <dsp:cNvSpPr/>
      </dsp:nvSpPr>
      <dsp:spPr>
        <a:xfrm>
          <a:off x="4401432" y="795276"/>
          <a:ext cx="2018741" cy="1135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2077"/>
              </a:lnTo>
              <a:lnTo>
                <a:pt x="2018741" y="772077"/>
              </a:lnTo>
              <a:lnTo>
                <a:pt x="2018741" y="1135027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BE004-97F3-4771-88B8-139C6293B8B7}">
      <dsp:nvSpPr>
        <dsp:cNvPr id="0" name=""/>
        <dsp:cNvSpPr/>
      </dsp:nvSpPr>
      <dsp:spPr>
        <a:xfrm>
          <a:off x="1883667" y="795276"/>
          <a:ext cx="2517764" cy="1135027"/>
        </a:xfrm>
        <a:custGeom>
          <a:avLst/>
          <a:gdLst/>
          <a:ahLst/>
          <a:cxnLst/>
          <a:rect l="0" t="0" r="0" b="0"/>
          <a:pathLst>
            <a:path>
              <a:moveTo>
                <a:pt x="2517764" y="0"/>
              </a:moveTo>
              <a:lnTo>
                <a:pt x="2517764" y="772077"/>
              </a:lnTo>
              <a:lnTo>
                <a:pt x="0" y="772077"/>
              </a:lnTo>
              <a:lnTo>
                <a:pt x="0" y="1135027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B60F8-0F86-4278-B814-9AEE8F7E88ED}">
      <dsp:nvSpPr>
        <dsp:cNvPr id="0" name=""/>
        <dsp:cNvSpPr/>
      </dsp:nvSpPr>
      <dsp:spPr>
        <a:xfrm>
          <a:off x="428778" y="-53508"/>
          <a:ext cx="7945306" cy="8487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C9DDA8-8084-4BC8-916F-713FBC3B052B}">
      <dsp:nvSpPr>
        <dsp:cNvPr id="0" name=""/>
        <dsp:cNvSpPr/>
      </dsp:nvSpPr>
      <dsp:spPr>
        <a:xfrm>
          <a:off x="864101" y="360047"/>
          <a:ext cx="7945306" cy="84878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природный газ</a:t>
          </a:r>
          <a:endParaRPr lang="ru-RU" sz="40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888961" y="384907"/>
        <a:ext cx="7895586" cy="799065"/>
      </dsp:txXfrm>
    </dsp:sp>
    <dsp:sp modelId="{C3BD227D-39A4-445D-A0F5-0CDFAC01B708}">
      <dsp:nvSpPr>
        <dsp:cNvPr id="0" name=""/>
        <dsp:cNvSpPr/>
      </dsp:nvSpPr>
      <dsp:spPr>
        <a:xfrm>
          <a:off x="-75282" y="1930304"/>
          <a:ext cx="3917900" cy="21206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D1B1E5-A33C-4E8B-BB9F-367CC6186D3A}">
      <dsp:nvSpPr>
        <dsp:cNvPr id="0" name=""/>
        <dsp:cNvSpPr/>
      </dsp:nvSpPr>
      <dsp:spPr>
        <a:xfrm>
          <a:off x="360039" y="2343860"/>
          <a:ext cx="3917900" cy="21206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90%  как топливо</a:t>
          </a:r>
          <a:endParaRPr lang="ru-RU" sz="40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22150" y="2405971"/>
        <a:ext cx="3793678" cy="1996410"/>
      </dsp:txXfrm>
    </dsp:sp>
    <dsp:sp modelId="{7AF521BE-FE7C-4270-ACDF-4A61240733EC}">
      <dsp:nvSpPr>
        <dsp:cNvPr id="0" name=""/>
        <dsp:cNvSpPr/>
      </dsp:nvSpPr>
      <dsp:spPr>
        <a:xfrm>
          <a:off x="4461223" y="1930304"/>
          <a:ext cx="3917900" cy="21206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99F7E9F-13B6-406D-86B9-5A09CD3D0024}">
      <dsp:nvSpPr>
        <dsp:cNvPr id="0" name=""/>
        <dsp:cNvSpPr/>
      </dsp:nvSpPr>
      <dsp:spPr>
        <a:xfrm>
          <a:off x="4896545" y="2343860"/>
          <a:ext cx="3917900" cy="21206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10% как химическое сырье</a:t>
          </a:r>
          <a:endParaRPr lang="ru-RU" sz="40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958656" y="2405971"/>
        <a:ext cx="3793678" cy="19964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775552-35E4-4451-809F-746640A3702D}">
      <dsp:nvSpPr>
        <dsp:cNvPr id="0" name=""/>
        <dsp:cNvSpPr/>
      </dsp:nvSpPr>
      <dsp:spPr>
        <a:xfrm>
          <a:off x="212447" y="1770"/>
          <a:ext cx="3105167" cy="5926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состав</a:t>
          </a:r>
          <a:endParaRPr lang="ru-RU" sz="36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229806" y="19129"/>
        <a:ext cx="3070449" cy="557950"/>
      </dsp:txXfrm>
    </dsp:sp>
    <dsp:sp modelId="{2267FDFE-A400-4C1A-9F47-4224D94C677F}">
      <dsp:nvSpPr>
        <dsp:cNvPr id="0" name=""/>
        <dsp:cNvSpPr/>
      </dsp:nvSpPr>
      <dsp:spPr>
        <a:xfrm>
          <a:off x="522964" y="594439"/>
          <a:ext cx="429069" cy="4909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0936"/>
              </a:lnTo>
              <a:lnTo>
                <a:pt x="429069" y="490936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9E8C55-0EED-4302-A87E-006A95DE8761}">
      <dsp:nvSpPr>
        <dsp:cNvPr id="0" name=""/>
        <dsp:cNvSpPr/>
      </dsp:nvSpPr>
      <dsp:spPr>
        <a:xfrm>
          <a:off x="952033" y="789041"/>
          <a:ext cx="4284120" cy="592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метан С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4</a:t>
          </a: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80-97%</a:t>
          </a:r>
          <a:endParaRPr lang="ru-RU" sz="28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969392" y="806400"/>
        <a:ext cx="4249402" cy="557950"/>
      </dsp:txXfrm>
    </dsp:sp>
    <dsp:sp modelId="{379602E0-068C-4CD3-B58F-B71781A165EC}">
      <dsp:nvSpPr>
        <dsp:cNvPr id="0" name=""/>
        <dsp:cNvSpPr/>
      </dsp:nvSpPr>
      <dsp:spPr>
        <a:xfrm>
          <a:off x="522964" y="594439"/>
          <a:ext cx="427210" cy="12628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2869"/>
              </a:lnTo>
              <a:lnTo>
                <a:pt x="427210" y="1262869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68AABD-BA3F-449B-B794-4D3F6786CF00}">
      <dsp:nvSpPr>
        <dsp:cNvPr id="0" name=""/>
        <dsp:cNvSpPr/>
      </dsp:nvSpPr>
      <dsp:spPr>
        <a:xfrm>
          <a:off x="950175" y="1560974"/>
          <a:ext cx="4270408" cy="592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этан 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C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2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6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0,5-4%</a:t>
          </a:r>
          <a:endParaRPr lang="ru-RU" sz="28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967534" y="1578333"/>
        <a:ext cx="4235690" cy="557950"/>
      </dsp:txXfrm>
    </dsp:sp>
    <dsp:sp modelId="{0165D2A3-7D9D-44AC-8F88-82B14A27B11E}">
      <dsp:nvSpPr>
        <dsp:cNvPr id="0" name=""/>
        <dsp:cNvSpPr/>
      </dsp:nvSpPr>
      <dsp:spPr>
        <a:xfrm>
          <a:off x="522964" y="594439"/>
          <a:ext cx="355208" cy="20031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3106"/>
              </a:lnTo>
              <a:lnTo>
                <a:pt x="355208" y="2003106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FA5801-668E-47AB-8EDF-D8EAD1A335C2}">
      <dsp:nvSpPr>
        <dsp:cNvPr id="0" name=""/>
        <dsp:cNvSpPr/>
      </dsp:nvSpPr>
      <dsp:spPr>
        <a:xfrm>
          <a:off x="878173" y="2301211"/>
          <a:ext cx="4341935" cy="592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пропан 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3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8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0,2-1,5%</a:t>
          </a:r>
          <a:endParaRPr lang="ru-RU" sz="28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895532" y="2318570"/>
        <a:ext cx="4307217" cy="557950"/>
      </dsp:txXfrm>
    </dsp:sp>
    <dsp:sp modelId="{797A44DC-90D2-41E2-BD5B-F0555147BC64}">
      <dsp:nvSpPr>
        <dsp:cNvPr id="0" name=""/>
        <dsp:cNvSpPr/>
      </dsp:nvSpPr>
      <dsp:spPr>
        <a:xfrm>
          <a:off x="522964" y="594439"/>
          <a:ext cx="403674" cy="26992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9242"/>
              </a:lnTo>
              <a:lnTo>
                <a:pt x="403674" y="2699242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C9C7C6-0793-4B04-A056-20021DBB01AD}">
      <dsp:nvSpPr>
        <dsp:cNvPr id="0" name=""/>
        <dsp:cNvSpPr/>
      </dsp:nvSpPr>
      <dsp:spPr>
        <a:xfrm>
          <a:off x="926639" y="2997347"/>
          <a:ext cx="4301729" cy="592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бутан 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4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10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0,1-1%</a:t>
          </a:r>
          <a:endParaRPr lang="ru-RU" sz="28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943998" y="3014706"/>
        <a:ext cx="4267011" cy="557950"/>
      </dsp:txXfrm>
    </dsp:sp>
    <dsp:sp modelId="{408082D1-B6D7-416B-AC46-3A6D8501AE72}">
      <dsp:nvSpPr>
        <dsp:cNvPr id="0" name=""/>
        <dsp:cNvSpPr/>
      </dsp:nvSpPr>
      <dsp:spPr>
        <a:xfrm>
          <a:off x="522964" y="594439"/>
          <a:ext cx="331900" cy="34270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7036"/>
              </a:lnTo>
              <a:lnTo>
                <a:pt x="331900" y="3427036"/>
              </a:lnTo>
            </a:path>
          </a:pathLst>
        </a:custGeom>
        <a:noFill/>
        <a:ln w="57150" cap="flat" cmpd="sng" algn="ctr">
          <a:solidFill>
            <a:schemeClr val="tx2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CEC877-9CEB-4E60-A60F-7A2435E01104}">
      <dsp:nvSpPr>
        <dsp:cNvPr id="0" name=""/>
        <dsp:cNvSpPr/>
      </dsp:nvSpPr>
      <dsp:spPr>
        <a:xfrm>
          <a:off x="854864" y="3730229"/>
          <a:ext cx="4345643" cy="582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пентан 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5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H</a:t>
          </a:r>
          <a:r>
            <a:rPr lang="en-US" sz="2800" b="0" kern="1200" baseline="-25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12</a:t>
          </a:r>
          <a:r>
            <a:rPr lang="en-US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</a:t>
          </a:r>
          <a:r>
            <a:rPr lang="ru-RU" sz="28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0-1%</a:t>
          </a:r>
          <a:endParaRPr lang="ru-RU" sz="28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871925" y="3747290"/>
        <a:ext cx="4311521" cy="548370"/>
      </dsp:txXfrm>
    </dsp:sp>
    <dsp:sp modelId="{F8D68730-7137-424E-8E34-4AF4E7F9E50F}">
      <dsp:nvSpPr>
        <dsp:cNvPr id="0" name=""/>
        <dsp:cNvSpPr/>
      </dsp:nvSpPr>
      <dsp:spPr>
        <a:xfrm>
          <a:off x="522964" y="594439"/>
          <a:ext cx="306941" cy="41810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1033"/>
              </a:lnTo>
              <a:lnTo>
                <a:pt x="306941" y="4181033"/>
              </a:lnTo>
            </a:path>
          </a:pathLst>
        </a:custGeom>
        <a:noFill/>
        <a:ln w="57150" cap="flat" cmpd="sng" algn="ctr">
          <a:solidFill>
            <a:schemeClr val="tx1">
              <a:lumMod val="50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596333-45E4-4C79-89DA-87506CE426C0}">
      <dsp:nvSpPr>
        <dsp:cNvPr id="0" name=""/>
        <dsp:cNvSpPr/>
      </dsp:nvSpPr>
      <dsp:spPr>
        <a:xfrm>
          <a:off x="829906" y="4438378"/>
          <a:ext cx="4354671" cy="674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азот и </a:t>
          </a:r>
          <a:r>
            <a:rPr lang="ru-RU" sz="2800" b="0" kern="1200" dirty="0" err="1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др.газы</a:t>
          </a:r>
          <a:r>
            <a:rPr lang="ru-RU" sz="2800" b="0" kern="12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2-13%</a:t>
          </a:r>
          <a:endParaRPr lang="ru-RU" sz="2800" b="0" kern="1200" dirty="0">
            <a:solidFill>
              <a:schemeClr val="tx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849652" y="4458124"/>
        <a:ext cx="4315179" cy="6346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775552-35E4-4451-809F-746640A3702D}">
      <dsp:nvSpPr>
        <dsp:cNvPr id="0" name=""/>
        <dsp:cNvSpPr/>
      </dsp:nvSpPr>
      <dsp:spPr>
        <a:xfrm>
          <a:off x="68828" y="2068"/>
          <a:ext cx="4686879" cy="957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АЛКАНЫ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96875" y="30115"/>
        <a:ext cx="4630785" cy="901510"/>
      </dsp:txXfrm>
    </dsp:sp>
    <dsp:sp modelId="{2267FDFE-A400-4C1A-9F47-4224D94C677F}">
      <dsp:nvSpPr>
        <dsp:cNvPr id="0" name=""/>
        <dsp:cNvSpPr/>
      </dsp:nvSpPr>
      <dsp:spPr>
        <a:xfrm>
          <a:off x="537516" y="959673"/>
          <a:ext cx="468687" cy="718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8203"/>
              </a:lnTo>
              <a:lnTo>
                <a:pt x="468687" y="718203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9E8C55-0EED-4302-A87E-006A95DE8761}">
      <dsp:nvSpPr>
        <dsp:cNvPr id="0" name=""/>
        <dsp:cNvSpPr/>
      </dsp:nvSpPr>
      <dsp:spPr>
        <a:xfrm>
          <a:off x="1006204" y="1199074"/>
          <a:ext cx="3311871" cy="957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газы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1034251" y="1227121"/>
        <a:ext cx="3255777" cy="901510"/>
      </dsp:txXfrm>
    </dsp:sp>
    <dsp:sp modelId="{379602E0-068C-4CD3-B58F-B71781A165EC}">
      <dsp:nvSpPr>
        <dsp:cNvPr id="0" name=""/>
        <dsp:cNvSpPr/>
      </dsp:nvSpPr>
      <dsp:spPr>
        <a:xfrm>
          <a:off x="537516" y="959673"/>
          <a:ext cx="468687" cy="1915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5208"/>
              </a:lnTo>
              <a:lnTo>
                <a:pt x="468687" y="1915208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68AABD-BA3F-449B-B794-4D3F6786CF00}">
      <dsp:nvSpPr>
        <dsp:cNvPr id="0" name=""/>
        <dsp:cNvSpPr/>
      </dsp:nvSpPr>
      <dsp:spPr>
        <a:xfrm>
          <a:off x="1006204" y="2396080"/>
          <a:ext cx="3285854" cy="957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жидкости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1034251" y="2424127"/>
        <a:ext cx="3229760" cy="901510"/>
      </dsp:txXfrm>
    </dsp:sp>
    <dsp:sp modelId="{0165D2A3-7D9D-44AC-8F88-82B14A27B11E}">
      <dsp:nvSpPr>
        <dsp:cNvPr id="0" name=""/>
        <dsp:cNvSpPr/>
      </dsp:nvSpPr>
      <dsp:spPr>
        <a:xfrm>
          <a:off x="537516" y="959673"/>
          <a:ext cx="468687" cy="3112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2214"/>
              </a:lnTo>
              <a:lnTo>
                <a:pt x="468687" y="3112214"/>
              </a:lnTo>
            </a:path>
          </a:pathLst>
        </a:cu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FA5801-668E-47AB-8EDF-D8EAD1A335C2}">
      <dsp:nvSpPr>
        <dsp:cNvPr id="0" name=""/>
        <dsp:cNvSpPr/>
      </dsp:nvSpPr>
      <dsp:spPr>
        <a:xfrm>
          <a:off x="1006204" y="3593085"/>
          <a:ext cx="3293745" cy="957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твердые вещества</a:t>
          </a:r>
          <a:endParaRPr lang="ru-RU" sz="3200" b="0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1034251" y="3621132"/>
        <a:ext cx="3237651" cy="9015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D3F7B9-872C-4AE1-BB77-76B3FB7CDD5F}">
      <dsp:nvSpPr>
        <dsp:cNvPr id="0" name=""/>
        <dsp:cNvSpPr/>
      </dsp:nvSpPr>
      <dsp:spPr>
        <a:xfrm>
          <a:off x="0" y="1481152"/>
          <a:ext cx="6563072" cy="84631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36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реакции замещения</a:t>
          </a:r>
          <a:endParaRPr lang="ru-RU" sz="3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0" y="1481152"/>
        <a:ext cx="6563072" cy="846312"/>
      </dsp:txXfrm>
    </dsp:sp>
    <dsp:sp modelId="{A89CB886-6FAA-4781-BE8F-D6B9793F74E6}">
      <dsp:nvSpPr>
        <dsp:cNvPr id="0" name=""/>
        <dsp:cNvSpPr/>
      </dsp:nvSpPr>
      <dsp:spPr>
        <a:xfrm>
          <a:off x="0" y="396700"/>
          <a:ext cx="6563072" cy="81619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реакции горения</a:t>
          </a:r>
          <a:endParaRPr lang="ru-RU" sz="3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0" y="396700"/>
        <a:ext cx="6563072" cy="816197"/>
      </dsp:txXfrm>
    </dsp:sp>
    <dsp:sp modelId="{F7AE5D84-5B4D-4A58-9BEA-787041DD6639}">
      <dsp:nvSpPr>
        <dsp:cNvPr id="0" name=""/>
        <dsp:cNvSpPr/>
      </dsp:nvSpPr>
      <dsp:spPr>
        <a:xfrm>
          <a:off x="0" y="2628041"/>
          <a:ext cx="6563072" cy="81619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90000">
              <a:schemeClr val="dk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175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 реакции при высоких Т</a:t>
          </a:r>
          <a:r>
            <a:rPr lang="ru-RU" sz="3600" b="0" kern="12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0</a:t>
          </a:r>
          <a:r>
            <a:rPr lang="ru-RU" sz="36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С</a:t>
          </a:r>
          <a:endParaRPr lang="ru-RU" sz="3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0" y="2628041"/>
        <a:ext cx="6563072" cy="816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1C83E-0C07-49D6-BE75-F58288DFCB9D}" type="datetimeFigureOut">
              <a:rPr lang="ru-RU" smtClean="0"/>
              <a:t>31.10.2014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ABC3D-3BC1-4D2E-A320-5C803C3980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23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BC3D-3BC1-4D2E-A320-5C803C39806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873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BC3D-3BC1-4D2E-A320-5C803C39806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61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BC3D-3BC1-4D2E-A320-5C803C39806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324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BC3D-3BC1-4D2E-A320-5C803C39806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949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050E66-A03D-415F-87FB-150B7B242545}" type="datetime1">
              <a:rPr lang="ru-RU" smtClean="0"/>
              <a:t>31.10.2014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35626-5D4A-4983-AA07-C53CF890FC11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16739-0561-4414-A4AB-21FECA2BB252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1225F-E846-4A3C-818C-D93AE6E44DA6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68620F-22DC-45DA-BD4B-358DD6D2364C}" type="datetime1">
              <a:rPr lang="ru-RU" smtClean="0"/>
              <a:t>31.10.2014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1DDB-F077-46BB-85F9-B2077D4625AC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8C0A7-92E1-42C7-833F-C1735EB718C8}" type="datetime1">
              <a:rPr lang="ru-RU" smtClean="0"/>
              <a:t>31.10.2014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CDEA5-F03D-45F9-9A2D-B333FD697C6A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AA0DD-60D6-4831-B53A-A34768873440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2623B-923C-4941-98AC-4A9B4746CB0B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AF778-3619-4953-8CD0-5D0D35925C32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0B8C0DBC-61F1-4324-B35D-1FC13087EAC5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wipe/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images.yandex.ru/yandsearch?p=1&amp;text=%D0%B0%D0%BB%D0%BA%D0%B0%D0%BD%D1%8B&amp;pos=46&amp;uinfo=sw-1079-sh-496-fw-854-fh-448-pd-1&amp;rpt=simage&amp;img_url=http://www.chemistry.ssu.samara.ru/chem2/pic/u202.gi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15.emf"/><Relationship Id="rId7" Type="http://schemas.openxmlformats.org/officeDocument/2006/relationships/slide" Target="slide15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diagramLayout" Target="../diagrams/layout6.xml"/><Relationship Id="rId7" Type="http://schemas.openxmlformats.org/officeDocument/2006/relationships/slide" Target="slide2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slide" Target="slide31.xml"/><Relationship Id="rId4" Type="http://schemas.openxmlformats.org/officeDocument/2006/relationships/diagramQuickStyle" Target="../diagrams/quickStyle6.xml"/><Relationship Id="rId9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3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27.gif"/><Relationship Id="rId5" Type="http://schemas.microsoft.com/office/2007/relationships/media" Target="../media/media4.mp4"/><Relationship Id="rId10" Type="http://schemas.openxmlformats.org/officeDocument/2006/relationships/slide" Target="slide25.xml"/><Relationship Id="rId4" Type="http://schemas.openxmlformats.org/officeDocument/2006/relationships/video" Target="../media/media3.mp4"/><Relationship Id="rId9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oleObject" Target="../embeddings/oleObject5.bin"/><Relationship Id="rId7" Type="http://schemas.openxmlformats.org/officeDocument/2006/relationships/slide" Target="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4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\Рабочий стол\Природный газ\Природный гоз\163872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424" y="194642"/>
            <a:ext cx="6745831" cy="647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30972" y="4836566"/>
            <a:ext cx="1981200" cy="1828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 класс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базовый уровень</a:t>
            </a:r>
            <a:endParaRPr lang="ru-RU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48" y="4614"/>
            <a:ext cx="6923468" cy="1480170"/>
          </a:xfrm>
        </p:spPr>
        <p:txBody>
          <a:bodyPr/>
          <a:lstStyle/>
          <a:p>
            <a:pPr algn="ctr"/>
            <a:r>
              <a:rPr lang="ru-RU" sz="5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«Голубое золото»</a:t>
            </a:r>
            <a:endParaRPr lang="ru-RU" sz="5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504" y="4836566"/>
            <a:ext cx="6923468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200" kern="1200" cap="all" spc="15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Природный и попутный газ</a:t>
            </a:r>
            <a:endParaRPr lang="ru-RU" sz="5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120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armtimes.com/sites/default/files/imagecache/544width/img/2-1_3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35" y="3082027"/>
            <a:ext cx="356235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2235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Природный газ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515972"/>
              </p:ext>
            </p:extLst>
          </p:nvPr>
        </p:nvGraphicFramePr>
        <p:xfrm>
          <a:off x="3635896" y="1559839"/>
          <a:ext cx="540060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 rot="198362">
            <a:off x="10322" y="2017131"/>
            <a:ext cx="4174849" cy="1754326"/>
          </a:xfrm>
          <a:prstGeom prst="rect">
            <a:avLst/>
          </a:prstGeom>
          <a:noFill/>
          <a:ln w="57150">
            <a:solidFill>
              <a:schemeClr val="tx2"/>
            </a:solidFill>
          </a:ln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зависит 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от</a:t>
            </a:r>
            <a:r>
              <a:rPr lang="ru-RU" sz="3600" dirty="0" smtClean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месторождения</a:t>
            </a:r>
            <a:endParaRPr lang="ru-RU" sz="3600" dirty="0">
              <a:solidFill>
                <a:schemeClr val="tx2">
                  <a:lumMod val="25000"/>
                  <a:lumOff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2BF7-C4AB-4F77-857A-BDB7C82FF1D8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10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775552-35E4-4451-809F-746640A370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E775552-35E4-4451-809F-746640A370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67FDFE-A400-4C1A-9F47-4224D94C67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2267FDFE-A400-4C1A-9F47-4224D94C67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9E8C55-0EED-4302-A87E-006A95DE8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5B9E8C55-0EED-4302-A87E-006A95DE87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9602E0-068C-4CD3-B58F-B71781A16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379602E0-068C-4CD3-B58F-B71781A16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268AABD-BA3F-449B-B794-4D3F6786C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8268AABD-BA3F-449B-B794-4D3F6786CF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65D2A3-7D9D-44AC-8F88-82B14A27B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165D2A3-7D9D-44AC-8F88-82B14A27B1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FA5801-668E-47AB-8EDF-D8EAD1A335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01FA5801-668E-47AB-8EDF-D8EAD1A335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7A44DC-90D2-41E2-BD5B-F0555147B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797A44DC-90D2-41E2-BD5B-F0555147BC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C9C7C6-0793-4B04-A056-20021DBB0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DEC9C7C6-0793-4B04-A056-20021DBB01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8082D1-B6D7-416B-AC46-3A6D8501AE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408082D1-B6D7-416B-AC46-3A6D8501AE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8CEC877-9CEB-4E60-A60F-7A2435E01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08CEC877-9CEB-4E60-A60F-7A2435E011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D68730-7137-424E-8E34-4AF4E7F9E5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F8D68730-7137-424E-8E34-4AF4E7F9E5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596333-45E4-4C79-89DA-87506CE42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dgm id="{CF596333-45E4-4C79-89DA-87506CE426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149" y="442456"/>
            <a:ext cx="8229600" cy="836712"/>
          </a:xfrm>
        </p:spPr>
        <p:txBody>
          <a:bodyPr>
            <a:noAutofit/>
          </a:bodyPr>
          <a:lstStyle/>
          <a:p>
            <a:r>
              <a:rPr lang="ru-RU" sz="4000" b="1" cap="none" dirty="0" smtClean="0"/>
              <a:t>Гомология, номенклатура</a:t>
            </a:r>
            <a:endParaRPr lang="ru-RU" sz="4000" b="1" cap="none" dirty="0"/>
          </a:p>
        </p:txBody>
      </p:sp>
      <p:sp>
        <p:nvSpPr>
          <p:cNvPr id="4" name="TextBox 3"/>
          <p:cNvSpPr txBox="1"/>
          <p:nvPr/>
        </p:nvSpPr>
        <p:spPr>
          <a:xfrm>
            <a:off x="5758943" y="1649322"/>
            <a:ext cx="2845505" cy="646331"/>
          </a:xfrm>
          <a:prstGeom prst="rect">
            <a:avLst/>
          </a:prstGeom>
          <a:noFill/>
          <a:ln w="38100">
            <a:solidFill>
              <a:schemeClr val="tx2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en-US" sz="36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2n+2   </a:t>
            </a:r>
            <a:r>
              <a:rPr lang="en-US" sz="36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n≥1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224" y="3417279"/>
            <a:ext cx="200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n=2 C</a:t>
            </a:r>
            <a:r>
              <a:rPr lang="en-US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05446" y="3492132"/>
            <a:ext cx="118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6905" y="3445485"/>
            <a:ext cx="2010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200" baseline="-25000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824" y="4266337"/>
            <a:ext cx="200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n=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C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1265" y="4261724"/>
            <a:ext cx="3159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200" baseline="-25000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13688" y="4256640"/>
            <a:ext cx="186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пропан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224" y="5122931"/>
            <a:ext cx="2347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n=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C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7271" y="5093895"/>
            <a:ext cx="4168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200" baseline="-25000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10130" y="5130475"/>
            <a:ext cx="1615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бутан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633" y="601173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n=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C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12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93380" y="5966696"/>
            <a:ext cx="5189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200" baseline="-25000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5966697"/>
            <a:ext cx="16172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пентан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9316" y="2563273"/>
            <a:ext cx="200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n=1 CH</a:t>
            </a:r>
            <a:r>
              <a:rPr lang="en-US" sz="3200" baseline="-250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68857" y="2819435"/>
            <a:ext cx="1524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метан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7849" y="1624190"/>
            <a:ext cx="1649811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Н</a:t>
            </a:r>
          </a:p>
          <a:p>
            <a:pPr>
              <a:lnSpc>
                <a:spcPct val="70000"/>
              </a:lnSpc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   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I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70000"/>
              </a:lnSpc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el-GR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endParaRPr lang="ru-RU" sz="3200" baseline="-25000" dirty="0" smtClean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70000"/>
              </a:lnSpc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   </a:t>
            </a:r>
            <a:r>
              <a:rPr lang="en-US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I</a:t>
            </a:r>
            <a:endParaRPr lang="ru-RU" sz="3200" baseline="-250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70000"/>
              </a:lnSpc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9218" name="Picture 2" descr="http://www.distedu.ru/mirror/_chem/cnit.ssau.ru/organics/chem2/pic/u202.gif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7538" b="2007"/>
          <a:stretch/>
        </p:blipFill>
        <p:spPr bwMode="auto">
          <a:xfrm>
            <a:off x="4177660" y="1564795"/>
            <a:ext cx="1265762" cy="137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distedu.ru/mirror/_chem/cnit.ssau.ru/organics/chem2/pic/u202.gif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1" r="42470"/>
          <a:stretch/>
        </p:blipFill>
        <p:spPr bwMode="auto">
          <a:xfrm>
            <a:off x="5181304" y="2295653"/>
            <a:ext cx="2002163" cy="153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distedu.ru/mirror/_chem/cnit.ssau.ru/organics/chem2/pic/u202.gif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0"/>
          <a:stretch/>
        </p:blipFill>
        <p:spPr bwMode="auto">
          <a:xfrm>
            <a:off x="6415854" y="3514008"/>
            <a:ext cx="2424818" cy="15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610088" y="4266337"/>
            <a:ext cx="1021208" cy="580162"/>
          </a:xfrm>
          <a:prstGeom prst="roundRect">
            <a:avLst/>
          </a:prstGeom>
          <a:noFill/>
          <a:ln w="19050">
            <a:solidFill>
              <a:schemeClr val="tx2">
                <a:lumMod val="90000"/>
                <a:lumOff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55797" y="5093894"/>
            <a:ext cx="2155407" cy="608903"/>
          </a:xfrm>
          <a:prstGeom prst="roundRect">
            <a:avLst/>
          </a:prstGeom>
          <a:noFill/>
          <a:ln w="19050">
            <a:solidFill>
              <a:schemeClr val="tx2">
                <a:lumMod val="90000"/>
                <a:lumOff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67734" y="5966696"/>
            <a:ext cx="2948120" cy="584776"/>
          </a:xfrm>
          <a:prstGeom prst="roundRect">
            <a:avLst/>
          </a:prstGeom>
          <a:noFill/>
          <a:ln w="19050">
            <a:solidFill>
              <a:schemeClr val="tx2">
                <a:lumMod val="90000"/>
                <a:lumOff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20ED-D4A8-457C-87D1-8EE85EFF761A}" type="datetime1">
              <a:rPr lang="ru-RU" smtClean="0"/>
              <a:t>31.10.2014</a:t>
            </a:fld>
            <a:endParaRPr lang="ru-RU"/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58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mph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" grpId="0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545405"/>
            <a:ext cx="7383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IUPAC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 — International Union of Pure and Applied Chemistry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1DDB-F077-46BB-85F9-B2077D4625AC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9158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/>
              <a:t>Номенклатура ИЮПАК</a:t>
            </a:r>
            <a:endParaRPr lang="ru-RU" sz="44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3" y="2842560"/>
            <a:ext cx="3884613" cy="4015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r>
              <a:rPr lang="en-US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</a:t>
            </a:r>
            <a:endParaRPr lang="ru-RU" altLang="ru-RU" sz="3300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эт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проп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бут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12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пент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4860031" y="2842560"/>
            <a:ext cx="3884612" cy="4015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14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</a:t>
            </a:r>
            <a:r>
              <a:rPr lang="ru-RU" altLang="ru-RU" sz="3300" dirty="0" err="1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гекс</a:t>
            </a:r>
            <a:r>
              <a:rPr lang="ru-RU" altLang="ru-RU" sz="33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гепт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18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окт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9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20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</a:t>
            </a:r>
            <a:r>
              <a:rPr lang="ru-RU" altLang="ru-RU" sz="3300" dirty="0" err="1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нон</a:t>
            </a:r>
            <a:r>
              <a:rPr lang="ru-RU" altLang="ru-RU" sz="33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3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en-US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3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22</a:t>
            </a:r>
            <a:r>
              <a:rPr lang="ru-RU" altLang="ru-RU" sz="33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дек</a:t>
            </a:r>
            <a:r>
              <a:rPr lang="ru-RU" altLang="ru-RU" sz="33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</a:p>
        </p:txBody>
      </p:sp>
      <p:sp>
        <p:nvSpPr>
          <p:cNvPr id="9" name="Дуга 8"/>
          <p:cNvSpPr/>
          <p:nvPr/>
        </p:nvSpPr>
        <p:spPr>
          <a:xfrm rot="19029940">
            <a:off x="2106337" y="2796598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овина рамки 9"/>
          <p:cNvSpPr/>
          <p:nvPr/>
        </p:nvSpPr>
        <p:spPr>
          <a:xfrm rot="3039424">
            <a:off x="3299389" y="2812124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Дуга 10"/>
          <p:cNvSpPr/>
          <p:nvPr/>
        </p:nvSpPr>
        <p:spPr>
          <a:xfrm rot="18752116">
            <a:off x="2115081" y="3548650"/>
            <a:ext cx="810738" cy="928531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 rot="3039424">
            <a:off x="2983520" y="3561230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 rot="19357816">
            <a:off x="2047086" y="4331335"/>
            <a:ext cx="1422200" cy="108126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овина рамки 13"/>
          <p:cNvSpPr/>
          <p:nvPr/>
        </p:nvSpPr>
        <p:spPr>
          <a:xfrm rot="3039424">
            <a:off x="3529075" y="4251952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Дуга 14"/>
          <p:cNvSpPr/>
          <p:nvPr/>
        </p:nvSpPr>
        <p:spPr>
          <a:xfrm rot="19029940">
            <a:off x="2016940" y="5020009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овина рамки 15"/>
          <p:cNvSpPr/>
          <p:nvPr/>
        </p:nvSpPr>
        <p:spPr>
          <a:xfrm rot="3039424">
            <a:off x="3209992" y="5035535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Дуга 16"/>
          <p:cNvSpPr/>
          <p:nvPr/>
        </p:nvSpPr>
        <p:spPr>
          <a:xfrm rot="19029940">
            <a:off x="2018707" y="5847666"/>
            <a:ext cx="1384994" cy="1070898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овина рамки 17"/>
          <p:cNvSpPr/>
          <p:nvPr/>
        </p:nvSpPr>
        <p:spPr>
          <a:xfrm rot="3039424">
            <a:off x="3433228" y="5788417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Дуга 18"/>
          <p:cNvSpPr/>
          <p:nvPr/>
        </p:nvSpPr>
        <p:spPr>
          <a:xfrm rot="19029940">
            <a:off x="6380899" y="2844883"/>
            <a:ext cx="1356775" cy="111093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овина рамки 19"/>
          <p:cNvSpPr/>
          <p:nvPr/>
        </p:nvSpPr>
        <p:spPr>
          <a:xfrm rot="3039424">
            <a:off x="7784574" y="2829925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 rot="19029940">
            <a:off x="6365775" y="3582774"/>
            <a:ext cx="1189039" cy="1106019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овина рамки 21"/>
          <p:cNvSpPr/>
          <p:nvPr/>
        </p:nvSpPr>
        <p:spPr>
          <a:xfrm rot="3039424">
            <a:off x="7658570" y="3532819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Дуга 22"/>
          <p:cNvSpPr/>
          <p:nvPr/>
        </p:nvSpPr>
        <p:spPr>
          <a:xfrm rot="19029940">
            <a:off x="6463977" y="4309814"/>
            <a:ext cx="1064955" cy="990977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овина рамки 23"/>
          <p:cNvSpPr/>
          <p:nvPr/>
        </p:nvSpPr>
        <p:spPr>
          <a:xfrm rot="3039424">
            <a:off x="7573965" y="4290095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Дуга 24"/>
          <p:cNvSpPr/>
          <p:nvPr/>
        </p:nvSpPr>
        <p:spPr>
          <a:xfrm rot="19029940">
            <a:off x="6429357" y="5049683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овина рамки 25"/>
          <p:cNvSpPr/>
          <p:nvPr/>
        </p:nvSpPr>
        <p:spPr>
          <a:xfrm rot="3039424">
            <a:off x="7622409" y="5065209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 rot="19029940">
            <a:off x="6528109" y="5793790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овина рамки 27"/>
          <p:cNvSpPr/>
          <p:nvPr/>
        </p:nvSpPr>
        <p:spPr>
          <a:xfrm rot="3039424">
            <a:off x="7721161" y="5809316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562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1DDB-F077-46BB-85F9-B2077D4625AC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9158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/>
              <a:t>Радикал</a:t>
            </a:r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алкил</a:t>
            </a:r>
            <a:r>
              <a:rPr lang="ru-RU" sz="4400" b="1" cap="none" dirty="0" smtClean="0"/>
              <a:t> </a:t>
            </a:r>
            <a:endParaRPr lang="ru-RU" sz="44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3" y="2115125"/>
            <a:ext cx="3884613" cy="3670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r>
              <a:rPr lang="en-US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</a:t>
            </a:r>
            <a:endParaRPr lang="ru-RU" altLang="ru-RU" sz="3600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эт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проп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бут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12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пент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ан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4860032" y="1988840"/>
            <a:ext cx="3884612" cy="3670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мет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эт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проп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9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бут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11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</a:t>
            </a:r>
            <a:r>
              <a:rPr lang="ru-RU" altLang="ru-RU" sz="3600" dirty="0" err="1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пент</a:t>
            </a:r>
            <a:r>
              <a:rPr lang="ru-RU" altLang="ru-RU" sz="36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ru-RU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Дуга 8"/>
          <p:cNvSpPr/>
          <p:nvPr/>
        </p:nvSpPr>
        <p:spPr>
          <a:xfrm rot="19029940">
            <a:off x="2044393" y="2085105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овина рамки 9"/>
          <p:cNvSpPr/>
          <p:nvPr/>
        </p:nvSpPr>
        <p:spPr>
          <a:xfrm rot="3039424">
            <a:off x="3209992" y="204402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Дуга 10"/>
          <p:cNvSpPr/>
          <p:nvPr/>
        </p:nvSpPr>
        <p:spPr>
          <a:xfrm rot="18752116">
            <a:off x="2082538" y="2823039"/>
            <a:ext cx="810738" cy="928531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 rot="3039424">
            <a:off x="2911677" y="2836769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 rot="19357816">
            <a:off x="1978691" y="3585242"/>
            <a:ext cx="1422200" cy="108126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овина рамки 13"/>
          <p:cNvSpPr/>
          <p:nvPr/>
        </p:nvSpPr>
        <p:spPr>
          <a:xfrm rot="3039424">
            <a:off x="3460679" y="3525438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Дуга 14"/>
          <p:cNvSpPr/>
          <p:nvPr/>
        </p:nvSpPr>
        <p:spPr>
          <a:xfrm rot="19029940">
            <a:off x="2061431" y="4355958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овина рамки 15"/>
          <p:cNvSpPr/>
          <p:nvPr/>
        </p:nvSpPr>
        <p:spPr>
          <a:xfrm rot="3039424">
            <a:off x="3177448" y="4328546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Дуга 16"/>
          <p:cNvSpPr/>
          <p:nvPr/>
        </p:nvSpPr>
        <p:spPr>
          <a:xfrm rot="19316341">
            <a:off x="1997294" y="5123690"/>
            <a:ext cx="1384994" cy="1070898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овина рамки 17"/>
          <p:cNvSpPr/>
          <p:nvPr/>
        </p:nvSpPr>
        <p:spPr>
          <a:xfrm rot="3039424">
            <a:off x="3429584" y="504232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Дуга 18"/>
          <p:cNvSpPr/>
          <p:nvPr/>
        </p:nvSpPr>
        <p:spPr>
          <a:xfrm rot="19029940">
            <a:off x="6408970" y="1964260"/>
            <a:ext cx="1356775" cy="111093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овина рамки 19"/>
          <p:cNvSpPr/>
          <p:nvPr/>
        </p:nvSpPr>
        <p:spPr>
          <a:xfrm rot="3039424">
            <a:off x="7791617" y="1949302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 rot="19029940">
            <a:off x="6627846" y="2739926"/>
            <a:ext cx="930995" cy="973231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овина рамки 21"/>
          <p:cNvSpPr/>
          <p:nvPr/>
        </p:nvSpPr>
        <p:spPr>
          <a:xfrm rot="3039424">
            <a:off x="7568382" y="2735456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Дуга 22"/>
          <p:cNvSpPr/>
          <p:nvPr/>
        </p:nvSpPr>
        <p:spPr>
          <a:xfrm rot="19029940">
            <a:off x="6598860" y="3532977"/>
            <a:ext cx="1431310" cy="1328819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овина рамки 23"/>
          <p:cNvSpPr/>
          <p:nvPr/>
        </p:nvSpPr>
        <p:spPr>
          <a:xfrm rot="3039424">
            <a:off x="8068880" y="353308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Дуга 24"/>
          <p:cNvSpPr/>
          <p:nvPr/>
        </p:nvSpPr>
        <p:spPr>
          <a:xfrm rot="19029940">
            <a:off x="6598565" y="4370255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овина рамки 25"/>
          <p:cNvSpPr/>
          <p:nvPr/>
        </p:nvSpPr>
        <p:spPr>
          <a:xfrm rot="3039424">
            <a:off x="7791617" y="4331686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 rot="19029940">
            <a:off x="6717176" y="5163604"/>
            <a:ext cx="1254573" cy="1147905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овина рамки 27"/>
          <p:cNvSpPr/>
          <p:nvPr/>
        </p:nvSpPr>
        <p:spPr>
          <a:xfrm rot="3039424">
            <a:off x="8113847" y="5105467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76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 txBox="1">
            <a:spLocks noChangeArrowheads="1"/>
          </p:cNvSpPr>
          <p:nvPr/>
        </p:nvSpPr>
        <p:spPr>
          <a:xfrm>
            <a:off x="415245" y="1827754"/>
            <a:ext cx="4392489" cy="3670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altLang="ru-RU" sz="3600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ru-RU" altLang="ru-RU" sz="36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―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r>
              <a:rPr lang="en-US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</a:t>
            </a:r>
            <a:endParaRPr lang="ru-RU" altLang="ru-RU" sz="3600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ru-RU" altLang="ru-RU" sz="3600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altLang="ru-RU" sz="36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r>
              <a:rPr lang="ru-RU" altLang="ru-RU" sz="36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―</a:t>
            </a:r>
            <a:r>
              <a:rPr lang="ru-RU" altLang="ru-RU" sz="36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проп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ru-RU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ru-RU" altLang="ru-RU" sz="3600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altLang="ru-RU" sz="3600" baseline="-250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altLang="ru-RU" sz="36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ru-RU" altLang="ru-RU" sz="3600" baseline="-25000" dirty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9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―</a:t>
            </a:r>
            <a:r>
              <a:rPr lang="ru-RU" altLang="ru-RU" sz="36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бут</a:t>
            </a:r>
            <a:r>
              <a:rPr lang="ru-RU" altLang="ru-RU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ил</a:t>
            </a:r>
            <a:endParaRPr lang="en-US" altLang="ru-RU" sz="36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0" name="Rectangle 5"/>
          <p:cNvSpPr txBox="1">
            <a:spLocks noChangeArrowheads="1"/>
          </p:cNvSpPr>
          <p:nvPr/>
        </p:nvSpPr>
        <p:spPr>
          <a:xfrm>
            <a:off x="433846" y="2559614"/>
            <a:ext cx="3884612" cy="545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endParaRPr lang="en-US" altLang="ru-RU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1" name="Rectangle 5"/>
          <p:cNvSpPr txBox="1">
            <a:spLocks noChangeArrowheads="1"/>
          </p:cNvSpPr>
          <p:nvPr/>
        </p:nvSpPr>
        <p:spPr>
          <a:xfrm>
            <a:off x="484314" y="4159560"/>
            <a:ext cx="3505726" cy="1098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</a:p>
          <a:p>
            <a:pPr algn="ctr">
              <a:spcBef>
                <a:spcPts val="0"/>
              </a:spcBef>
              <a:buNone/>
            </a:pP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н-пропил-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ru-RU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2" name="Rectangle 5"/>
          <p:cNvSpPr txBox="1">
            <a:spLocks noChangeArrowheads="1"/>
          </p:cNvSpPr>
          <p:nvPr/>
        </p:nvSpPr>
        <p:spPr>
          <a:xfrm>
            <a:off x="4318458" y="4008579"/>
            <a:ext cx="2994205" cy="1248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</a:t>
            </a:r>
            <a:endParaRPr lang="ru-RU" altLang="ru-RU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altLang="ru-RU" dirty="0" smtClean="0">
              <a:solidFill>
                <a:srgbClr val="0909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изопропил-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ru-RU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3" name="Rectangle 5"/>
          <p:cNvSpPr txBox="1">
            <a:spLocks noChangeArrowheads="1"/>
          </p:cNvSpPr>
          <p:nvPr/>
        </p:nvSpPr>
        <p:spPr>
          <a:xfrm>
            <a:off x="3967536" y="5759118"/>
            <a:ext cx="4831854" cy="1098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8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24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 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  <a:r>
              <a:rPr lang="en-US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ru-RU" altLang="ru-RU" baseline="-25000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―</a:t>
            </a:r>
          </a:p>
          <a:p>
            <a:pPr algn="ctr">
              <a:spcBef>
                <a:spcPts val="0"/>
              </a:spcBef>
              <a:buNone/>
            </a:pPr>
            <a:r>
              <a:rPr lang="ru-RU" altLang="ru-RU" dirty="0" smtClean="0">
                <a:solidFill>
                  <a:srgbClr val="090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н-бутил-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 altLang="ru-RU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1DDB-F077-46BB-85F9-B2077D4625AC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9158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/>
              <a:t>Радикал</a:t>
            </a:r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алкил</a:t>
            </a:r>
            <a:r>
              <a:rPr lang="ru-RU" sz="4400" b="1" cap="none" dirty="0" smtClean="0"/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39752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990600"/>
          </a:xfrm>
        </p:spPr>
        <p:txBody>
          <a:bodyPr>
            <a:noAutofit/>
          </a:bodyPr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Гомология, изомерия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34480"/>
            <a:ext cx="8856984" cy="5306888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SzPct val="90000"/>
              <a:buBlip>
                <a:blip r:embed="rId2"/>
              </a:buBlip>
            </a:pP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для алканов характерны явления гомологии и изомерии.</a:t>
            </a:r>
          </a:p>
          <a:p>
            <a:pPr>
              <a:lnSpc>
                <a:spcPct val="110000"/>
              </a:lnSpc>
              <a:buSzPct val="90000"/>
              <a:buBlip>
                <a:blip r:embed="rId2"/>
              </a:buBlip>
            </a:pP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Гомологи - вещества, имеющие сходное строение и свойства, но отличаются друг от друга на одну или несколько (-СН</a:t>
            </a:r>
            <a:r>
              <a:rPr lang="ru-RU" sz="3200" baseline="-25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-)групп.</a:t>
            </a:r>
          </a:p>
          <a:p>
            <a:pPr>
              <a:lnSpc>
                <a:spcPct val="110000"/>
              </a:lnSpc>
              <a:buSzPct val="90000"/>
              <a:buBlip>
                <a:blip r:embed="rId2"/>
              </a:buBlip>
            </a:pP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Изомеры – вещества, имеющие одинаковый качественный и количественный состав, но разное строение, поэтому разные свойства.</a:t>
            </a: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8B33-123C-4358-86C6-605B2BD485D3}" type="datetime1">
              <a:rPr lang="ru-RU" smtClean="0"/>
              <a:t>31.10.2014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  <p:pic>
        <p:nvPicPr>
          <p:cNvPr id="11" name="Рисунок 10" descr="Смайлы Внимание">
            <a:hlinkClick r:id="rId3" action="ppaction://hlinksldjump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397" y="4077072"/>
            <a:ext cx="497426" cy="569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Смайлы Внимание">
            <a:hlinkClick r:id="rId5" action="ppaction://hlinksldjump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589240"/>
            <a:ext cx="497426" cy="569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1255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CDEA5-F03D-45F9-9A2D-B333FD697C6A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составить формулы гомологов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62880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Назовите вещество и составьте формулы предыдущего и последующего гомологов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9161"/>
            <a:ext cx="4497170" cy="117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75618" y="2902390"/>
            <a:ext cx="4093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1    2    3     4     5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27127" y="3200274"/>
            <a:ext cx="2871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2-метилпентан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8" y="3857748"/>
            <a:ext cx="3651039" cy="12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43" y="5281704"/>
            <a:ext cx="2533347" cy="114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223" y="5281704"/>
            <a:ext cx="5416095" cy="114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79195" y="4119358"/>
            <a:ext cx="33335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1    2     3     4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5" y="5495347"/>
            <a:ext cx="2226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1    2     3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5235" y="5495347"/>
            <a:ext cx="517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1    2     3    4     5     6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4427" y="4200132"/>
            <a:ext cx="2640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2-метилбутан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27127" y="5020094"/>
            <a:ext cx="2845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2-метилгексан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8" name="Рисунок 17" descr="Смайлы Внимание">
            <a:hlinkClick r:id="rId7" action="ppaction://hlinksldjump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054" y="4200132"/>
            <a:ext cx="497426" cy="56927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2863204" y="3225364"/>
            <a:ext cx="1924820" cy="589118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45956" y="4484767"/>
            <a:ext cx="1056069" cy="589118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148064" y="5834510"/>
            <a:ext cx="2808312" cy="589118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19029940">
            <a:off x="7156962" y="3123783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овина рамки 22"/>
          <p:cNvSpPr/>
          <p:nvPr/>
        </p:nvSpPr>
        <p:spPr>
          <a:xfrm rot="3039424">
            <a:off x="8293169" y="3138682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оловина рамки 23"/>
          <p:cNvSpPr/>
          <p:nvPr/>
        </p:nvSpPr>
        <p:spPr>
          <a:xfrm rot="5400000">
            <a:off x="6477239" y="2505302"/>
            <a:ext cx="178466" cy="1419941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Дуга 24"/>
          <p:cNvSpPr/>
          <p:nvPr/>
        </p:nvSpPr>
        <p:spPr>
          <a:xfrm rot="19029940">
            <a:off x="5393910" y="4181720"/>
            <a:ext cx="844847" cy="69804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овина рамки 25"/>
          <p:cNvSpPr/>
          <p:nvPr/>
        </p:nvSpPr>
        <p:spPr>
          <a:xfrm rot="3039424">
            <a:off x="6263556" y="4170616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Половина рамки 26"/>
          <p:cNvSpPr/>
          <p:nvPr/>
        </p:nvSpPr>
        <p:spPr>
          <a:xfrm rot="5400000">
            <a:off x="4696256" y="3494695"/>
            <a:ext cx="178466" cy="1419941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Дуга 27"/>
          <p:cNvSpPr/>
          <p:nvPr/>
        </p:nvSpPr>
        <p:spPr>
          <a:xfrm rot="19029940">
            <a:off x="7169684" y="4963314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овина рамки 28"/>
          <p:cNvSpPr/>
          <p:nvPr/>
        </p:nvSpPr>
        <p:spPr>
          <a:xfrm rot="3039424">
            <a:off x="8305891" y="497821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Половина рамки 29"/>
          <p:cNvSpPr/>
          <p:nvPr/>
        </p:nvSpPr>
        <p:spPr>
          <a:xfrm rot="5400000">
            <a:off x="6489961" y="4344833"/>
            <a:ext cx="178466" cy="1419941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348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CDEA5-F03D-45F9-9A2D-B333FD697C6A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составить формулы изомеров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62880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Назовите вещество; составьте и назовите формулы трех изомеров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32" y="2549661"/>
            <a:ext cx="5416095" cy="114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3044" y="2763304"/>
            <a:ext cx="517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1    2     3    4     5     6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6767" y="2481618"/>
            <a:ext cx="2845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2-метилгексан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32240" y="3047700"/>
            <a:ext cx="16530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sz="4400" baseline="-250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r>
              <a:rPr lang="ru-RU" sz="44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4400" baseline="-250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endParaRPr lang="ru-RU" sz="4400" baseline="-25000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044" y="4064936"/>
            <a:ext cx="5033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―</a:t>
            </a:r>
            <a:r>
              <a:rPr lang="en-US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endParaRPr lang="ru-RU" sz="3600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940" y="3694031"/>
            <a:ext cx="4993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1   2   3   4    5   6   7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7621" y="3986418"/>
            <a:ext cx="6591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3200" baseline="-25000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200" baseline="-25000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1032" y="3694031"/>
            <a:ext cx="594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1    2     3    4     5    6    7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80259" y="4003144"/>
            <a:ext cx="1361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гептан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66" y="5256917"/>
            <a:ext cx="486781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68820" y="4801754"/>
            <a:ext cx="4993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1    2    3   4    5    6  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57325" y="6241522"/>
            <a:ext cx="2845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3-метилгексан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044" y="4669558"/>
            <a:ext cx="3826377" cy="166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265435" y="4820143"/>
            <a:ext cx="3826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1   2    3    4   5 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58833" y="6241522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2,4-диметилпентан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9" name="Дуга 28"/>
          <p:cNvSpPr/>
          <p:nvPr/>
        </p:nvSpPr>
        <p:spPr>
          <a:xfrm rot="19029940">
            <a:off x="7323352" y="2393505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овина рамки 29"/>
          <p:cNvSpPr/>
          <p:nvPr/>
        </p:nvSpPr>
        <p:spPr>
          <a:xfrm rot="3039424">
            <a:off x="8459559" y="2408404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Половина рамки 30"/>
          <p:cNvSpPr/>
          <p:nvPr/>
        </p:nvSpPr>
        <p:spPr>
          <a:xfrm rot="5400000">
            <a:off x="6643629" y="1775024"/>
            <a:ext cx="178466" cy="1419941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Дуга 31"/>
          <p:cNvSpPr/>
          <p:nvPr/>
        </p:nvSpPr>
        <p:spPr>
          <a:xfrm rot="19029940">
            <a:off x="3524664" y="6266779"/>
            <a:ext cx="1070292" cy="995926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овина рамки 32"/>
          <p:cNvSpPr/>
          <p:nvPr/>
        </p:nvSpPr>
        <p:spPr>
          <a:xfrm rot="3039424">
            <a:off x="4609391" y="6233838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оловина рамки 33"/>
          <p:cNvSpPr/>
          <p:nvPr/>
        </p:nvSpPr>
        <p:spPr>
          <a:xfrm rot="5400000">
            <a:off x="2825030" y="5616860"/>
            <a:ext cx="178466" cy="1419941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Дуга 34"/>
          <p:cNvSpPr/>
          <p:nvPr/>
        </p:nvSpPr>
        <p:spPr>
          <a:xfrm rot="19029940">
            <a:off x="7404194" y="6278002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овина рамки 35"/>
          <p:cNvSpPr/>
          <p:nvPr/>
        </p:nvSpPr>
        <p:spPr>
          <a:xfrm rot="3039424">
            <a:off x="8519405" y="6243222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Половина рамки 36"/>
          <p:cNvSpPr/>
          <p:nvPr/>
        </p:nvSpPr>
        <p:spPr>
          <a:xfrm rot="5400000">
            <a:off x="6437994" y="5288292"/>
            <a:ext cx="171447" cy="2070059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5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8" grpId="1"/>
      <p:bldP spid="6" grpId="0"/>
      <p:bldP spid="6" grpId="1"/>
      <p:bldP spid="19" grpId="0"/>
      <p:bldP spid="19" grpId="1"/>
      <p:bldP spid="20" grpId="0"/>
      <p:bldP spid="21" grpId="0"/>
      <p:bldP spid="22" grpId="0"/>
      <p:bldP spid="24" grpId="0"/>
      <p:bldP spid="25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7280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Гомология, изомерия, номенклатура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3203079"/>
            <a:ext cx="2304256" cy="432048"/>
          </a:xfrm>
          <a:prstGeom prst="rect">
            <a:avLst/>
          </a:prstGeom>
          <a:solidFill>
            <a:srgbClr val="DFE6D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3858" y="3435034"/>
            <a:ext cx="1584176" cy="43204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38987" y="1536727"/>
            <a:ext cx="3068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1      2      3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1800" y="2422605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4       5      6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07905" y="1845783"/>
            <a:ext cx="1296144" cy="624268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616115" y="1861092"/>
            <a:ext cx="3225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3-метилгексан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29209" y="1798337"/>
            <a:ext cx="3333574" cy="652894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D2E9D-18CA-4D95-9819-B9E397D81DAB}" type="datetime1">
              <a:rPr lang="ru-RU" smtClean="0"/>
              <a:t>31.10.2014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58" y="1933396"/>
            <a:ext cx="5603479" cy="15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15405" y="3203079"/>
            <a:ext cx="28712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Гомологи:</a:t>
            </a:r>
          </a:p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3-метилпентан</a:t>
            </a:r>
          </a:p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3-метилгептан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18381" y="3419102"/>
            <a:ext cx="1733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Изомер: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463" y="4077072"/>
            <a:ext cx="385117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246661" y="4603676"/>
            <a:ext cx="340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1    2    3     4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34523" y="5517232"/>
            <a:ext cx="620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72975" y="3974815"/>
            <a:ext cx="1199225" cy="710586"/>
          </a:xfrm>
          <a:prstGeom prst="roundRect">
            <a:avLst>
              <a:gd name="adj" fmla="val 46709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172974" y="5791778"/>
            <a:ext cx="1199225" cy="710586"/>
          </a:xfrm>
          <a:prstGeom prst="roundRect">
            <a:avLst>
              <a:gd name="adj" fmla="val 46709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75946" y="5623851"/>
            <a:ext cx="3608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2,2-диметилпентан</a:t>
            </a:r>
            <a:endParaRPr lang="ru-RU" sz="28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4" name="Дуга 23"/>
          <p:cNvSpPr/>
          <p:nvPr/>
        </p:nvSpPr>
        <p:spPr>
          <a:xfrm rot="19308193">
            <a:off x="3512644" y="5644017"/>
            <a:ext cx="1017418" cy="772804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овина рамки 24"/>
          <p:cNvSpPr/>
          <p:nvPr/>
        </p:nvSpPr>
        <p:spPr>
          <a:xfrm rot="3039424">
            <a:off x="4578481" y="5581081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оловина рамки 25"/>
          <p:cNvSpPr/>
          <p:nvPr/>
        </p:nvSpPr>
        <p:spPr>
          <a:xfrm rot="5400000">
            <a:off x="2420433" y="4579364"/>
            <a:ext cx="123053" cy="2212029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8793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2" grpId="0" animBg="1"/>
      <p:bldP spid="14" grpId="0"/>
      <p:bldP spid="18" grpId="0"/>
      <p:bldP spid="20" grpId="0"/>
      <p:bldP spid="21" grpId="0"/>
      <p:bldP spid="22" grpId="0" animBg="1"/>
      <p:bldP spid="23" grpId="0" animBg="1"/>
      <p:bldP spid="2" grpId="0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95" y="1629958"/>
            <a:ext cx="8268536" cy="319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Гомология, изомерия, номенклатура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83904" y="5721647"/>
            <a:ext cx="2228256" cy="43204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5769074"/>
            <a:ext cx="1872208" cy="43204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83858" y="2351977"/>
            <a:ext cx="658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1         2      3        4       5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2240" y="1491135"/>
            <a:ext cx="63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10023" y="3995444"/>
            <a:ext cx="1584176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48572" y="3992966"/>
            <a:ext cx="1579612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935879" y="3867082"/>
            <a:ext cx="1698451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38140" y="1583868"/>
            <a:ext cx="3178076" cy="860975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3593-A20F-4006-8D5D-3F842FF966E2}" type="datetime1">
              <a:rPr lang="ru-RU" smtClean="0"/>
              <a:t>31.10.2014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285311" y="5445908"/>
            <a:ext cx="6726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2,4,5-триметил-3-этилгексан</a:t>
            </a:r>
            <a:endParaRPr lang="ru-RU" sz="3600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Дуга 21"/>
          <p:cNvSpPr/>
          <p:nvPr/>
        </p:nvSpPr>
        <p:spPr>
          <a:xfrm rot="19029940">
            <a:off x="6220858" y="5455697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овина рамки 22"/>
          <p:cNvSpPr/>
          <p:nvPr/>
        </p:nvSpPr>
        <p:spPr>
          <a:xfrm rot="3039424">
            <a:off x="7441323" y="5443759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оловина рамки 23"/>
          <p:cNvSpPr/>
          <p:nvPr/>
        </p:nvSpPr>
        <p:spPr>
          <a:xfrm rot="5400000">
            <a:off x="3807798" y="3169953"/>
            <a:ext cx="178466" cy="4714888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607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 animBg="1"/>
      <p:bldP spid="19" grpId="0" animBg="1"/>
      <p:bldP spid="20" grpId="0" animBg="1"/>
      <p:bldP spid="21" grpId="0" animBg="1"/>
      <p:bldP spid="2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251751"/>
              </p:ext>
            </p:extLst>
          </p:nvPr>
        </p:nvGraphicFramePr>
        <p:xfrm>
          <a:off x="179512" y="1700808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газов</a:t>
            </a:r>
            <a:endParaRPr lang="ru-RU" sz="4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1" y="4105647"/>
            <a:ext cx="3888433" cy="200821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добывают из газовых месторождений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32040" y="4105647"/>
            <a:ext cx="3888433" cy="195793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растворены в нефти и добываются вместе с ней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FB80-538C-43FE-889D-A577843B5241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024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862" y="1956681"/>
            <a:ext cx="5180426" cy="418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Гомология, изомерия, номенклатура</a:t>
            </a:r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4427984" y="6138472"/>
            <a:ext cx="4717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2,3,4-триметилгексан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271535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19426" y="1556792"/>
            <a:ext cx="40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5       6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83862" y="3038605"/>
            <a:ext cx="1368152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7984" y="4135033"/>
            <a:ext cx="1440160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2979130"/>
            <a:ext cx="1512168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A82CE-1AE6-463B-ADE1-4ACC30F79B57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131840" y="507351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40" y="387342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2" y="271535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Дуга 20"/>
          <p:cNvSpPr/>
          <p:nvPr/>
        </p:nvSpPr>
        <p:spPr>
          <a:xfrm rot="19029940">
            <a:off x="7323352" y="6193845"/>
            <a:ext cx="1134195" cy="1058803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овина рамки 21"/>
          <p:cNvSpPr/>
          <p:nvPr/>
        </p:nvSpPr>
        <p:spPr>
          <a:xfrm rot="3039424">
            <a:off x="8459559" y="606454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оловина рамки 22"/>
          <p:cNvSpPr/>
          <p:nvPr/>
        </p:nvSpPr>
        <p:spPr>
          <a:xfrm rot="5400000">
            <a:off x="5986513" y="4774047"/>
            <a:ext cx="89232" cy="282340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57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 animBg="1"/>
      <p:bldP spid="11" grpId="0" animBg="1"/>
      <p:bldP spid="13" grpId="0" animBg="1"/>
      <p:bldP spid="16" grpId="0"/>
      <p:bldP spid="17" grpId="0"/>
      <p:bldP spid="18" grpId="0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35" y="2106434"/>
            <a:ext cx="852578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Гомология, изомерия, номенклатура</a:t>
            </a:r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1720372" y="5897550"/>
            <a:ext cx="6059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3,5-диметил-5,6-диэтилоктан</a:t>
            </a:r>
            <a:endParaRPr lang="ru-RU" sz="3200" dirty="0">
              <a:ln>
                <a:solidFill>
                  <a:schemeClr val="tx2"/>
                </a:solidFill>
              </a:ln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693624"/>
            <a:ext cx="200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2       1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7260" y="2829257"/>
            <a:ext cx="678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3      4       5    6       7        8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035" y="3154127"/>
            <a:ext cx="1402237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61982" y="4221112"/>
            <a:ext cx="1390137" cy="834819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74864" y="1955234"/>
            <a:ext cx="2773399" cy="853294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24126" y="4265488"/>
            <a:ext cx="2808313" cy="865282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tx2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D05F2-78B7-4734-9384-0AEA6669DF3B}" type="datetime1">
              <a:rPr lang="ru-RU" smtClean="0"/>
              <a:t>31.10.2014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 dirty="0"/>
          </a:p>
        </p:txBody>
      </p:sp>
      <p:sp>
        <p:nvSpPr>
          <p:cNvPr id="16" name="Дуга 15"/>
          <p:cNvSpPr/>
          <p:nvPr/>
        </p:nvSpPr>
        <p:spPr>
          <a:xfrm rot="19029940">
            <a:off x="6370722" y="5889197"/>
            <a:ext cx="780522" cy="725456"/>
          </a:xfrm>
          <a:prstGeom prst="arc">
            <a:avLst>
              <a:gd name="adj1" fmla="val 15820252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овина рамки 16"/>
          <p:cNvSpPr/>
          <p:nvPr/>
        </p:nvSpPr>
        <p:spPr>
          <a:xfrm rot="3039424">
            <a:off x="7201676" y="5865093"/>
            <a:ext cx="299681" cy="331647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оловина рамки 17"/>
          <p:cNvSpPr/>
          <p:nvPr/>
        </p:nvSpPr>
        <p:spPr>
          <a:xfrm rot="5400000">
            <a:off x="4105014" y="3701834"/>
            <a:ext cx="131771" cy="4526392"/>
          </a:xfrm>
          <a:prstGeom prst="halfFrame">
            <a:avLst>
              <a:gd name="adj1" fmla="val 0"/>
              <a:gd name="adj2" fmla="val 0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98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8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20272" y="188640"/>
            <a:ext cx="2016223" cy="6552728"/>
          </a:xfrm>
        </p:spPr>
        <p:txBody>
          <a:bodyPr vert="vert270">
            <a:no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Физические и химические  </a:t>
            </a:r>
          </a:p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свойства алканов.  Применение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2204864"/>
            <a:ext cx="6324600" cy="2333333"/>
          </a:xfrm>
        </p:spPr>
        <p:txBody>
          <a:bodyPr/>
          <a:lstStyle/>
          <a:p>
            <a:r>
              <a:rPr lang="ru-RU" sz="4800" cap="none" dirty="0" smtClean="0">
                <a:ln>
                  <a:solidFill>
                    <a:schemeClr val="bg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Природный газ – химическое сырье </a:t>
            </a:r>
            <a:endParaRPr lang="ru-RU" sz="4800" cap="none" dirty="0">
              <a:ln>
                <a:solidFill>
                  <a:schemeClr val="bg2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477F-9F0C-4835-9C98-649E294152DF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1940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свойства</a:t>
            </a:r>
            <a:endParaRPr lang="ru-RU" sz="4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3328880"/>
              </p:ext>
            </p:extLst>
          </p:nvPr>
        </p:nvGraphicFramePr>
        <p:xfrm>
          <a:off x="21285" y="1628799"/>
          <a:ext cx="4824536" cy="4552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4405587" y="3398739"/>
            <a:ext cx="1080120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36272" y="2929976"/>
            <a:ext cx="2552642" cy="121571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-С</a:t>
            </a:r>
            <a:r>
              <a:rPr lang="ru-RU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ru-RU" sz="3600" dirty="0" smtClean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З,   Ц,   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2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397869" y="4577184"/>
            <a:ext cx="1080120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152688" y="4137220"/>
            <a:ext cx="1669047" cy="1215717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-С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15</a:t>
            </a:r>
            <a:endParaRPr lang="ru-RU" sz="3600" dirty="0" smtClean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З</a:t>
            </a:r>
            <a:r>
              <a:rPr lang="ru-RU" sz="32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2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397869" y="5758366"/>
            <a:ext cx="1080120" cy="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90587" y="5403651"/>
            <a:ext cx="2525050" cy="1215717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r>
              <a:rPr lang="ru-RU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-и выше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ctr"/>
            <a:r>
              <a:rPr lang="ru-RU" sz="32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З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  Ц,  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2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7929" y="1484784"/>
            <a:ext cx="4098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жидкие ─ </a:t>
            </a:r>
          </a:p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хорошие </a:t>
            </a:r>
          </a:p>
          <a:p>
            <a:pPr algn="ctr"/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растворители</a:t>
            </a:r>
            <a:endParaRPr lang="ru-RU" sz="32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697940" y="3661002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202906" y="3607376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6965095" y="4875883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983104" y="6108038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7445701" y="6108038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416038" y="3661002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6658833" y="6108038"/>
            <a:ext cx="376034" cy="47705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631D5-3B6B-46DF-A063-90C388D5379F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63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9" grpId="0"/>
      <p:bldP spid="11" grpId="0"/>
      <p:bldP spid="13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3478" y="260648"/>
            <a:ext cx="8381260" cy="1054394"/>
          </a:xfrm>
        </p:spPr>
        <p:txBody>
          <a:bodyPr/>
          <a:lstStyle/>
          <a:p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алканов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лаборатории</a:t>
            </a:r>
          </a:p>
        </p:txBody>
      </p:sp>
      <p:pic>
        <p:nvPicPr>
          <p:cNvPr id="4" name="Получение метан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5" y="188640"/>
            <a:ext cx="8977316" cy="6552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5978897"/>
            <a:ext cx="83535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</a:pPr>
            <a:r>
              <a:rPr lang="en-US" sz="32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en-US" sz="3200" baseline="-250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2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COONa + </a:t>
            </a:r>
            <a:r>
              <a:rPr lang="en-US" sz="3200" dirty="0" err="1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NaOH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</a:t>
            </a:r>
            <a:r>
              <a:rPr lang="ru-RU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Na</a:t>
            </a:r>
            <a:r>
              <a:rPr lang="en-US" sz="32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</a:t>
            </a:r>
            <a:r>
              <a:rPr lang="en-US" sz="32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2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2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 CH</a:t>
            </a:r>
            <a:r>
              <a:rPr lang="en-US" sz="3200" baseline="-250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ru-RU" sz="3200" baseline="-250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5978896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dirty="0">
              <a:ln>
                <a:solidFill>
                  <a:schemeClr val="tx1">
                    <a:lumMod val="75000"/>
                  </a:schemeClr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749" y="6396335"/>
            <a:ext cx="2507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прокаливание</a:t>
            </a:r>
            <a:endParaRPr lang="ru-RU" sz="2400" baseline="-250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10E5B-A4D2-4F38-B47C-D835ADA1636B}" type="datetime1">
              <a:rPr lang="ru-RU" smtClean="0"/>
              <a:t>31.10.2014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955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Химические свойства </a:t>
            </a:r>
            <a:endParaRPr lang="ru-RU" sz="4400" cap="non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52089"/>
              </p:ext>
            </p:extLst>
          </p:nvPr>
        </p:nvGraphicFramePr>
        <p:xfrm>
          <a:off x="611560" y="1313241"/>
          <a:ext cx="6563072" cy="4420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0959" y="4782046"/>
            <a:ext cx="8640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Алканы - парафины 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(химически мало активные вещества): все реакции протекают 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 «жестких» условиях</a:t>
            </a:r>
            <a:endParaRPr lang="ru-RU" sz="32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2" name="Picture 8" descr="D:\рисунки\ЛОГОТИПЫ\00442.gif">
            <a:hlinkClick r:id="rId7" action="ppaction://hlinksldjump"/>
          </p:cNvPr>
          <p:cNvPicPr/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032" y="1772816"/>
            <a:ext cx="720080" cy="63332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3" name="Picture 8" descr="D:\рисунки\ЛОГОТИПЫ\00442.gif">
            <a:hlinkClick r:id="rId9" action="ppaction://hlinksldjump"/>
          </p:cNvPr>
          <p:cNvPicPr/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032" y="2924944"/>
            <a:ext cx="720080" cy="63332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4" name="Picture 8" descr="D:\рисунки\ЛОГОТИПЫ\00442.gif">
            <a:hlinkClick r:id="rId10" action="ppaction://hlinksldjump"/>
          </p:cNvPr>
          <p:cNvPicPr/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884" y="4005064"/>
            <a:ext cx="720080" cy="633326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E6805-B544-4758-B1CD-B9192B1F069F}" type="datetime1">
              <a:rPr lang="ru-RU" smtClean="0"/>
              <a:t>31.10.2014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3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4903" y="1945376"/>
            <a:ext cx="8407893" cy="4407408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</a:pP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CH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 O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→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CO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+  H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O + Q</a:t>
            </a:r>
          </a:p>
          <a:p>
            <a:pPr>
              <a:buClr>
                <a:schemeClr val="tx2"/>
              </a:buClr>
            </a:pPr>
            <a:endParaRPr lang="en-US" sz="36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/>
            </a:endParaRPr>
          </a:p>
          <a:p>
            <a:pPr>
              <a:buClr>
                <a:schemeClr val="tx2"/>
              </a:buClr>
            </a:pP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C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  O</a:t>
            </a:r>
            <a:r>
              <a:rPr lang="en-US" sz="3600" baseline="-250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→</a:t>
            </a:r>
            <a:r>
              <a:rPr lang="en-US" sz="36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CO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3600" dirty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+  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</a:t>
            </a:r>
            <a:r>
              <a:rPr lang="en-US" sz="3600" baseline="-250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O + Q</a:t>
            </a:r>
          </a:p>
          <a:p>
            <a:endParaRPr lang="en-US" sz="36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/>
            </a:endParaRPr>
          </a:p>
          <a:p>
            <a:endParaRPr lang="ru-RU" sz="36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endParaRPr lang="ru-RU" sz="3600" dirty="0">
              <a:ln>
                <a:solidFill>
                  <a:schemeClr val="tx1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Горение алканов</a:t>
            </a:r>
            <a:endParaRPr lang="ru-RU" sz="4400" cap="none" dirty="0"/>
          </a:p>
        </p:txBody>
      </p:sp>
      <p:sp>
        <p:nvSpPr>
          <p:cNvPr id="4" name="TextBox 3"/>
          <p:cNvSpPr txBox="1"/>
          <p:nvPr/>
        </p:nvSpPr>
        <p:spPr>
          <a:xfrm>
            <a:off x="2218224" y="197628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29970" y="1916831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323573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2690" y="3246389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8335" y="323573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69556" y="3225339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endParaRPr lang="ru-RU" sz="3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99577" y="4293096"/>
            <a:ext cx="8744421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Clr>
                <a:schemeClr val="tx2"/>
              </a:buClr>
            </a:pP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36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2n+2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(1,5n+0,5)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r>
              <a:rPr lang="en-US" sz="36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→</a:t>
            </a: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→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</a:t>
            </a:r>
            <a:r>
              <a:rPr lang="en-US" sz="36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</a:t>
            </a:r>
            <a:r>
              <a:rPr lang="en-US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(n+1)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endParaRPr lang="ru-RU" sz="3600" dirty="0">
              <a:ln>
                <a:solidFill>
                  <a:schemeClr val="tx1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1" name="Взрыв смеси метана с кислородом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89040" y="5657722"/>
            <a:ext cx="1058367" cy="780868"/>
          </a:xfrm>
          <a:prstGeom prst="rect">
            <a:avLst/>
          </a:prstGeom>
        </p:spPr>
      </p:pic>
      <p:pic>
        <p:nvPicPr>
          <p:cNvPr id="12" name="Горение жидких углеводородов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132342" y="5633839"/>
            <a:ext cx="1036851" cy="777638"/>
          </a:xfrm>
          <a:prstGeom prst="rect">
            <a:avLst/>
          </a:prstGeom>
        </p:spPr>
      </p:pic>
      <p:pic>
        <p:nvPicPr>
          <p:cNvPr id="13" name="Picture 8" descr="D:\рисунки\ЛОГОТИПЫ\00442.gif">
            <a:hlinkClick r:id="rId10" action="ppaction://hlinksldjump"/>
          </p:cNvPr>
          <p:cNvPicPr/>
          <p:nvPr/>
        </p:nvPicPr>
        <p:blipFill>
          <a:blip r:embed="rId1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48" y="5805264"/>
            <a:ext cx="720080" cy="633326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2ABF1-E4B6-4DFE-8629-BDDA2A4DE72A}" type="datetime1">
              <a:rPr lang="ru-RU" smtClean="0"/>
              <a:t>31.10.2014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  <p:pic>
        <p:nvPicPr>
          <p:cNvPr id="16" name="Горение твёрдых углеводородов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84316" y="5610671"/>
            <a:ext cx="1067742" cy="80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09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 fullScrn="1">
              <p:cMediaNode vol="80000">
                <p:cTn id="79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 fullScrn="1">
              <p:cMediaNode vol="80000">
                <p:cTn id="80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9" y="260648"/>
            <a:ext cx="8229600" cy="990600"/>
          </a:xfrm>
        </p:spPr>
        <p:txBody>
          <a:bodyPr/>
          <a:lstStyle/>
          <a:p>
            <a:pPr algn="ctr"/>
            <a:r>
              <a:rPr lang="ru-RU" sz="4400" b="1" cap="none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Реакции галогенирования</a:t>
            </a:r>
            <a:endParaRPr lang="ru-RU" sz="4400" b="1" cap="none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0220" y="1618665"/>
            <a:ext cx="85635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– реакция, в результате которой происходит замещение атомов Н в молекулах алканов атомами галогенов.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5A06-AC79-40CB-A444-77E05CAC7809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640230"/>
              </p:ext>
            </p:extLst>
          </p:nvPr>
        </p:nvGraphicFramePr>
        <p:xfrm>
          <a:off x="290220" y="2852936"/>
          <a:ext cx="8746276" cy="365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516"/>
                <a:gridCol w="3240360"/>
                <a:gridCol w="3600400"/>
              </a:tblGrid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галогены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фтор 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F</a:t>
                      </a:r>
                      <a:r>
                        <a:rPr lang="en-US" sz="28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endParaRPr lang="ru-RU" sz="2800" baseline="-25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фторирование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приводит к разрушению у/в цепи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хлор 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хлорирование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endParaRPr lang="ru-RU" sz="20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имеют большое практическое значение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0" eaLnBrk="1" latinLnBrk="0" hangingPunct="1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бром 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Br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бромирование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0" eaLnBrk="1" latinLnBrk="0" hangingPunct="1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йод</a:t>
                      </a:r>
                      <a:r>
                        <a:rPr lang="ru-RU" sz="28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I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иодирование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практически не осуществимо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авая фигурная скобка 14"/>
          <p:cNvSpPr/>
          <p:nvPr/>
        </p:nvSpPr>
        <p:spPr>
          <a:xfrm>
            <a:off x="5292080" y="4227796"/>
            <a:ext cx="144016" cy="1289436"/>
          </a:xfrm>
          <a:prstGeom prst="rightBrace">
            <a:avLst>
              <a:gd name="adj1" fmla="val 23099"/>
              <a:gd name="adj2" fmla="val 50000"/>
            </a:avLst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6564" y="3003660"/>
            <a:ext cx="1728192" cy="3593692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3313396"/>
            <a:ext cx="2942916" cy="3283956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7240" y="3313396"/>
            <a:ext cx="3389067" cy="3283956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059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 animBg="1"/>
      <p:bldP spid="4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6324" y="332656"/>
            <a:ext cx="8229600" cy="990600"/>
          </a:xfrm>
        </p:spPr>
        <p:txBody>
          <a:bodyPr/>
          <a:lstStyle/>
          <a:p>
            <a:pPr algn="ctr"/>
            <a:r>
              <a:rPr lang="ru-RU" sz="4400" b="1" cap="none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Реакции галогенирования</a:t>
            </a:r>
            <a:endParaRPr lang="ru-RU" sz="4400" b="1" cap="none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0220" y="1647964"/>
            <a:ext cx="8563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– ступенчатый процесс: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5A06-AC79-40CB-A444-77E05CAC7809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28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893215"/>
              </p:ext>
            </p:extLst>
          </p:nvPr>
        </p:nvGraphicFramePr>
        <p:xfrm>
          <a:off x="395536" y="2204864"/>
          <a:ext cx="8208912" cy="43924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50536"/>
                <a:gridCol w="4358376"/>
              </a:tblGrid>
              <a:tr h="109812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</a:t>
                      </a:r>
                      <a:r>
                        <a:rPr lang="en-US" sz="28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4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+ Cl</a:t>
                      </a:r>
                      <a:r>
                        <a:rPr lang="en-US" sz="28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</a:t>
                      </a:r>
                      <a:r>
                        <a:rPr lang="en-US" sz="28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3</a:t>
                      </a:r>
                      <a:r>
                        <a:rPr lang="en-US" sz="2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Cl + </a:t>
                      </a:r>
                      <a:r>
                        <a:rPr lang="en-US" sz="28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HCl</a:t>
                      </a:r>
                      <a:endParaRPr lang="en-US" sz="28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хлорметан</a:t>
                      </a:r>
                      <a:endParaRPr lang="ru-RU" sz="2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109812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3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Cl + 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</a:t>
                      </a:r>
                      <a:endParaRPr lang="ru-RU" sz="2800" baseline="-250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</a:t>
                      </a:r>
                      <a:r>
                        <a:rPr lang="ru-RU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+ </a:t>
                      </a:r>
                      <a:r>
                        <a:rPr lang="en-US" sz="28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HCl</a:t>
                      </a:r>
                      <a:endParaRPr lang="ru-RU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дихлорметан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1098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</a:t>
                      </a:r>
                      <a:r>
                        <a:rPr lang="ru-RU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+ 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3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+ </a:t>
                      </a:r>
                      <a:r>
                        <a:rPr lang="en-US" sz="28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HCl</a:t>
                      </a:r>
                      <a:endParaRPr lang="ru-RU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трихлорметан</a:t>
                      </a:r>
                      <a:r>
                        <a:rPr lang="ru-RU" sz="20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(хлороформ)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  <a:tr h="1098122">
                <a:tc>
                  <a:txBody>
                    <a:bodyPr/>
                    <a:lstStyle/>
                    <a:p>
                      <a:pPr algn="l" rtl="0" eaLnBrk="1" latinLnBrk="0" hangingPunct="1">
                        <a:lnSpc>
                          <a:spcPct val="150000"/>
                        </a:lnSpc>
                      </a:pP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CHCl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3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+ Cl</a:t>
                      </a:r>
                      <a:r>
                        <a:rPr lang="en-US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2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</a:t>
                      </a:r>
                      <a:endParaRPr lang="ru-RU" sz="2800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CCl</a:t>
                      </a:r>
                      <a:r>
                        <a:rPr lang="ru-RU" sz="2800" kern="1200" baseline="-250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4</a:t>
                      </a:r>
                      <a:r>
                        <a:rPr lang="en-US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 + </a:t>
                      </a:r>
                      <a:r>
                        <a:rPr lang="en-US" sz="28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HCl</a:t>
                      </a:r>
                      <a:endParaRPr lang="ru-RU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Gothic" pitchFamily="34" charset="0"/>
                        </a:rPr>
                        <a:t>тетрахлорметан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Gothic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063283"/>
              </p:ext>
            </p:extLst>
          </p:nvPr>
        </p:nvGraphicFramePr>
        <p:xfrm>
          <a:off x="2339752" y="2348880"/>
          <a:ext cx="1436559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Picture" r:id="rId4" imgW="543600" imgH="187920" progId="Word.Picture.8">
                  <p:embed/>
                </p:oleObj>
              </mc:Choice>
              <mc:Fallback>
                <p:oleObj name="Picture" r:id="rId4" imgW="543600" imgH="18792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348880"/>
                        <a:ext cx="1436559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775797"/>
              </p:ext>
            </p:extLst>
          </p:nvPr>
        </p:nvGraphicFramePr>
        <p:xfrm>
          <a:off x="2629002" y="3356992"/>
          <a:ext cx="14366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Picture" r:id="rId6" imgW="543600" imgH="187920" progId="Word.Picture.8">
                  <p:embed/>
                </p:oleObj>
              </mc:Choice>
              <mc:Fallback>
                <p:oleObj name="Picture" r:id="rId6" imgW="543600" imgH="18792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9002" y="3356992"/>
                        <a:ext cx="1436687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35943"/>
              </p:ext>
            </p:extLst>
          </p:nvPr>
        </p:nvGraphicFramePr>
        <p:xfrm>
          <a:off x="2780553" y="4437112"/>
          <a:ext cx="14366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Picture" r:id="rId8" imgW="543600" imgH="187920" progId="Word.Picture.8">
                  <p:embed/>
                </p:oleObj>
              </mc:Choice>
              <mc:Fallback>
                <p:oleObj name="Picture" r:id="rId8" imgW="543600" imgH="18792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0553" y="4437112"/>
                        <a:ext cx="1436687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635284"/>
              </p:ext>
            </p:extLst>
          </p:nvPr>
        </p:nvGraphicFramePr>
        <p:xfrm>
          <a:off x="2627784" y="5445224"/>
          <a:ext cx="14366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Picture" r:id="rId10" imgW="543600" imgH="187920" progId="Word.Picture.8">
                  <p:embed/>
                </p:oleObj>
              </mc:Choice>
              <mc:Fallback>
                <p:oleObj name="Picture" r:id="rId10" imgW="543600" imgH="18792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445224"/>
                        <a:ext cx="1436687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22860" y="2276872"/>
            <a:ext cx="7703828" cy="936104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2588" y="3365376"/>
            <a:ext cx="7703828" cy="936104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2588" y="4301480"/>
            <a:ext cx="7971326" cy="1143744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90220" y="5445224"/>
            <a:ext cx="7703828" cy="1080120"/>
          </a:xfrm>
          <a:prstGeom prst="rect">
            <a:avLst/>
          </a:prstGeom>
          <a:solidFill>
            <a:srgbClr val="DFE6D0"/>
          </a:solidFill>
          <a:ln>
            <a:solidFill>
              <a:srgbClr val="DFE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296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9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2565" y="188640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Реакции </a:t>
            </a:r>
            <a:r>
              <a:rPr lang="ru-RU" sz="4400" b="1" cap="none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галогенирования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1920" y="2788515"/>
            <a:ext cx="5125352" cy="2960158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   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36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С─С─Н +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endParaRPr lang="en-US" sz="3600" baseline="-25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36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этан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endParaRPr lang="en-US" sz="36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6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35182" y="343014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</a:t>
            </a:r>
            <a:endParaRPr lang="ru-RU" sz="32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06036" y="3068960"/>
            <a:ext cx="887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</a:t>
            </a:r>
            <a:r>
              <a:rPr lang="en-US" sz="2800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0</a:t>
            </a:r>
            <a:r>
              <a:rPr lang="en-US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endParaRPr lang="ru-RU" sz="2800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3429000"/>
            <a:ext cx="1465414" cy="58477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835480" y="2816268"/>
            <a:ext cx="4489048" cy="233269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  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36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С─С─</a:t>
            </a:r>
            <a:r>
              <a:rPr lang="en-US" sz="36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Н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↑</a:t>
            </a:r>
            <a:endParaRPr lang="en-US" sz="3600" baseline="-25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36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8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ru-RU" sz="28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хлорэтан</a:t>
            </a:r>
            <a:endParaRPr lang="ru-RU" sz="36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78434" y="5084362"/>
            <a:ext cx="3546728" cy="64807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6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34885" y="5122001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835479" y="5148960"/>
            <a:ext cx="4129009" cy="64807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Cl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</a:t>
            </a:r>
            <a:r>
              <a:rPr lang="en-US" sz="36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HCl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↑</a:t>
            </a:r>
            <a:endParaRPr lang="ru-RU" sz="36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523" y="1596205"/>
            <a:ext cx="6405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галогенирование этана:</a:t>
            </a: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7" name="Бромирование C10H2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19" y="1939450"/>
            <a:ext cx="1194643" cy="87927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1FF4F-15AA-405B-A323-DCEAC7E3EF0D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059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4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4" grpId="0" build="p"/>
      <p:bldP spid="6" grpId="0"/>
      <p:bldP spid="7" grpId="0"/>
      <p:bldP spid="8" grpId="0" animBg="1"/>
      <p:bldP spid="9" grpId="0" uiExpand="1" build="p"/>
      <p:bldP spid="11" grpId="0" build="p"/>
      <p:bldP spid="12" grpId="0"/>
      <p:bldP spid="14" grpId="0" build="p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газов</a:t>
            </a:r>
            <a:endParaRPr lang="ru-RU" sz="4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FB80-538C-43FE-889D-A577843B5241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7836977"/>
              </p:ext>
            </p:extLst>
          </p:nvPr>
        </p:nvGraphicFramePr>
        <p:xfrm>
          <a:off x="179512" y="1556792"/>
          <a:ext cx="871296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024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628" y="332656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Реакции нитрования (Коновалова)</a:t>
            </a:r>
            <a:endParaRPr lang="ru-RU" sz="4400" b="1" cap="none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9208" y="1565041"/>
            <a:ext cx="88083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-это реакция с азотной кислотой, с помощью которой осуществляется введение в молекулу органического соединения нитрогруппы: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896A-DB66-469A-903D-42E82804D100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30</a:t>
            </a:fld>
            <a:endParaRPr lang="ru-RU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179060" y="5762576"/>
            <a:ext cx="2952328" cy="749198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СН</a:t>
            </a:r>
            <a:r>
              <a:rPr lang="ru-RU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3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─СН</a:t>
            </a:r>
            <a:r>
              <a:rPr lang="ru-RU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2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─СН</a:t>
            </a:r>
            <a:r>
              <a:rPr lang="ru-RU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3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endParaRPr lang="en-US" sz="2800" baseline="-250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       пропан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950497" y="5373216"/>
            <a:ext cx="3826792" cy="1297616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     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NO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  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 panose="020F0502020204030204" pitchFamily="34" charset="0"/>
              </a:rPr>
              <a:t>I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СН</a:t>
            </a:r>
            <a:r>
              <a:rPr lang="ru-RU" sz="2800" baseline="-2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3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─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СН─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СН</a:t>
            </a:r>
            <a:r>
              <a:rPr lang="ru-RU" sz="2800" baseline="-2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3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+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O</a:t>
            </a:r>
            <a:endParaRPr lang="en-US" sz="2800" baseline="-250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   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2-</a:t>
            </a:r>
            <a:r>
              <a:rPr lang="ru-RU" sz="24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Calibri"/>
              </a:rPr>
              <a:t>нитропропан</a:t>
            </a:r>
            <a:endParaRPr lang="en-US" sz="2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415995"/>
              </p:ext>
            </p:extLst>
          </p:nvPr>
        </p:nvGraphicFramePr>
        <p:xfrm>
          <a:off x="3130550" y="5770563"/>
          <a:ext cx="18192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Picture" r:id="rId3" imgW="813600" imgH="278280" progId="Word.Picture.8">
                  <p:embed/>
                </p:oleObj>
              </mc:Choice>
              <mc:Fallback>
                <p:oleObj name="Picture" r:id="rId3" imgW="813600" imgH="27828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550" y="5770563"/>
                        <a:ext cx="1819275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Объект 2"/>
          <p:cNvSpPr txBox="1">
            <a:spLocks/>
          </p:cNvSpPr>
          <p:nvPr/>
        </p:nvSpPr>
        <p:spPr>
          <a:xfrm>
            <a:off x="104620" y="3121744"/>
            <a:ext cx="5125352" cy="2960158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   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С─С─Н +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HO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NO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этан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</a:t>
            </a:r>
            <a:endParaRPr lang="en-US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89101" y="3547696"/>
            <a:ext cx="1476164" cy="527635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5229972" y="3121744"/>
            <a:ext cx="3826792" cy="259523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H      </a:t>
            </a: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С─С─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NO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endParaRPr lang="ru-RU" sz="2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indent="0">
              <a:lnSpc>
                <a:spcPct val="7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   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     </a:t>
            </a:r>
            <a:r>
              <a:rPr lang="en-US" sz="28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 panose="020F0502020204030204" pitchFamily="34" charset="0"/>
              </a:rPr>
              <a:t>I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80000"/>
              </a:lnSpc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H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    </a:t>
            </a:r>
            <a:r>
              <a:rPr lang="ru-RU" sz="2800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rPr>
              <a:t>нитроэтан</a:t>
            </a:r>
            <a:endParaRPr lang="en-US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175580" y="4725144"/>
            <a:ext cx="3888432" cy="64807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─СН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HONO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15010" y="4708712"/>
            <a:ext cx="898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n>
                  <a:solidFill>
                    <a:schemeClr val="tx2"/>
                  </a:solidFill>
                </a:ln>
                <a:sym typeface="Symbol"/>
              </a:rPr>
              <a:t></a:t>
            </a:r>
            <a:endParaRPr lang="ru-RU" sz="28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469631" y="4725144"/>
            <a:ext cx="4106919" cy="648072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─СН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NO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2800" baseline="-25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</a:t>
            </a:r>
            <a:endParaRPr lang="ru-RU" sz="2800" baseline="-25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89837"/>
              </p:ext>
            </p:extLst>
          </p:nvPr>
        </p:nvGraphicFramePr>
        <p:xfrm>
          <a:off x="4032250" y="3460750"/>
          <a:ext cx="1212850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Picture" r:id="rId5" imgW="543600" imgH="278280" progId="Word.Picture.8">
                  <p:embed/>
                </p:oleObj>
              </mc:Choice>
              <mc:Fallback>
                <p:oleObj name="Picture" r:id="rId5" imgW="543600" imgH="278280" progId="Word.Picture.8">
                  <p:embed/>
                  <p:pic>
                    <p:nvPicPr>
                      <p:cNvPr id="0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0" y="3460750"/>
                        <a:ext cx="1212850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8" descr="D:\рисунки\ЛОГОТИПЫ\00442.gif">
            <a:hlinkClick r:id="rId7" action="ppaction://hlinksldjump"/>
          </p:cNvPr>
          <p:cNvPicPr/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209" y="5121657"/>
            <a:ext cx="720080" cy="633326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207774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  <p:bldP spid="18" grpId="0" build="p"/>
      <p:bldP spid="12" grpId="0" build="p"/>
      <p:bldP spid="13" grpId="0" animBg="1"/>
      <p:bldP spid="14" grpId="0" build="p"/>
      <p:bldP spid="15" grpId="0" build="p"/>
      <p:bldP spid="22" grpId="0"/>
      <p:bldP spid="2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6604" y="260648"/>
            <a:ext cx="8381260" cy="1054394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Термическое разложение</a:t>
            </a:r>
            <a:endParaRPr lang="ru-RU" sz="44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6766" y="2498845"/>
            <a:ext cx="8386489" cy="1375981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С + 2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сажа (полное разложение)</a:t>
            </a:r>
            <a:endParaRPr lang="ru-RU" sz="28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766" y="1694115"/>
            <a:ext cx="4245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дегидрирование:</a:t>
            </a:r>
            <a:endParaRPr lang="ru-RU" sz="32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808" y="2602060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5703" y="2261902"/>
            <a:ext cx="1490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1000</a:t>
            </a:r>
            <a:r>
              <a:rPr lang="ru-RU" sz="2800" baseline="30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0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endParaRPr lang="ru-RU" sz="2800" baseline="-25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81201" y="3874826"/>
            <a:ext cx="8595058" cy="1375981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ru-RU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   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С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ацетилен (неполное разложение)</a:t>
            </a:r>
            <a:endParaRPr lang="ru-RU" sz="28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89178" y="3926072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0808" y="3578372"/>
            <a:ext cx="1490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1500</a:t>
            </a:r>
            <a:r>
              <a:rPr lang="ru-RU" sz="2800" baseline="30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0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endParaRPr lang="ru-RU" sz="2800" baseline="-25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45420" y="5512417"/>
            <a:ext cx="7803253" cy="1155767"/>
          </a:xfrm>
          <a:prstGeom prst="rect">
            <a:avLst/>
          </a:prstGeom>
        </p:spPr>
        <p:txBody>
          <a:bodyPr>
            <a:no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─СН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=CH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</a:t>
            </a: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H</a:t>
            </a:r>
            <a:r>
              <a:rPr lang="en-US" sz="36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</a:p>
          <a:p>
            <a:pPr marL="0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r>
              <a:rPr lang="en-US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            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этилен</a:t>
            </a:r>
            <a:endParaRPr lang="ru-RU" sz="2800" baseline="-25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6643" y="5509221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dirty="0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975" y="5237102"/>
            <a:ext cx="1490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800</a:t>
            </a:r>
            <a:r>
              <a:rPr lang="ru-RU" sz="2800" baseline="30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0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</a:t>
            </a:r>
            <a:endParaRPr lang="ru-RU" sz="2800" baseline="-25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87062" y="2463333"/>
            <a:ext cx="967415" cy="723502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001779" y="3839982"/>
            <a:ext cx="1080120" cy="668951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986381" y="5515430"/>
            <a:ext cx="937261" cy="707822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A7B36-E44A-449F-9263-0EBD2885DC13}" type="datetime1">
              <a:rPr lang="ru-RU" smtClean="0"/>
              <a:t>31.10.2014</a:t>
            </a:fld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49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 build="p"/>
      <p:bldP spid="9" grpId="0"/>
      <p:bldP spid="10" grpId="0"/>
      <p:bldP spid="11" grpId="0" build="p"/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5" y="2780928"/>
            <a:ext cx="8748463" cy="4359632"/>
          </a:xfrm>
        </p:spPr>
        <p:txBody>
          <a:bodyPr>
            <a:noAutofit/>
          </a:bodyPr>
          <a:lstStyle/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        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          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0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-СН-СН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н-бутан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изобутан (2-метилпропан)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endParaRPr lang="en-US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-СН-СН-СН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н-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гексан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lnSpc>
                <a:spcPct val="80000"/>
              </a:lnSpc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           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600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2,3-диметилбутан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11" y="260648"/>
            <a:ext cx="8856984" cy="1143000"/>
          </a:xfrm>
        </p:spPr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Реакции изомеризации</a:t>
            </a:r>
            <a:endParaRPr lang="ru-RU" sz="4400" b="1" cap="none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4627" y="335699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AlCl</a:t>
            </a:r>
            <a:r>
              <a:rPr lang="en-US" sz="2800" baseline="-25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79715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AlCl</a:t>
            </a:r>
            <a:r>
              <a:rPr lang="en-US" sz="2800" baseline="-25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22820-BFB7-4D13-B880-7EA18D332361}" type="datetime1">
              <a:rPr lang="ru-RU" smtClean="0"/>
              <a:t>31.10.2014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32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484784"/>
            <a:ext cx="9143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-это превращение алканов нормального строения в изомерные алканы с разветвленной углеродной цепью: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282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250" y="260648"/>
            <a:ext cx="8229600" cy="1143000"/>
          </a:xfrm>
        </p:spPr>
        <p:txBody>
          <a:bodyPr/>
          <a:lstStyle/>
          <a:p>
            <a:r>
              <a:rPr lang="ru-RU" sz="4400" b="1" cap="none" dirty="0" smtClean="0">
                <a:ln>
                  <a:solidFill>
                    <a:schemeClr val="tx2"/>
                  </a:solidFill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Дегидроциклизация и ароматизация</a:t>
            </a:r>
            <a:endParaRPr lang="ru-RU" sz="4400" b="1" cap="none" dirty="0">
              <a:ln>
                <a:solidFill>
                  <a:schemeClr val="tx2"/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9991" y="2351795"/>
            <a:ext cx="1636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н-С</a:t>
            </a:r>
            <a:r>
              <a:rPr lang="ru-RU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sz="32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14</a:t>
            </a:r>
            <a:endParaRPr lang="ru-RU" sz="32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3158" y="2351795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b="1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Шестиугольник 6"/>
          <p:cNvSpPr/>
          <p:nvPr/>
        </p:nvSpPr>
        <p:spPr>
          <a:xfrm rot="5400000">
            <a:off x="4015365" y="2164056"/>
            <a:ext cx="1008112" cy="936104"/>
          </a:xfrm>
          <a:prstGeom prst="hexagon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8241" y="2299967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b="1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6233733" y="2176131"/>
            <a:ext cx="1008112" cy="936104"/>
          </a:xfrm>
          <a:prstGeom prst="hexagon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359747" y="2287892"/>
            <a:ext cx="756084" cy="688431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3157" y="1955751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t,Pt</a:t>
            </a:r>
            <a:endParaRPr lang="ru-RU" sz="32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78241" y="1961601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t,Pt</a:t>
            </a:r>
            <a:endParaRPr lang="ru-RU" sz="32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6514" y="2683935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r>
              <a:rPr lang="ru-RU" sz="32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32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8854" y="2693943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-3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0777" y="3172101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12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59747" y="3172101"/>
            <a:ext cx="987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25447" y="4221088"/>
            <a:ext cx="1636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н-С</a:t>
            </a:r>
            <a:r>
              <a:rPr lang="en-US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7</a:t>
            </a:r>
            <a:r>
              <a:rPr lang="ru-RU" sz="32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ru-RU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  <a:r>
              <a:rPr lang="en-US" sz="32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endParaRPr lang="ru-RU" sz="32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61097" y="4221087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b="1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0690" y="3928699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t,Pt</a:t>
            </a:r>
            <a:endParaRPr lang="ru-RU" sz="32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Шестиугольник 19"/>
          <p:cNvSpPr/>
          <p:nvPr/>
        </p:nvSpPr>
        <p:spPr>
          <a:xfrm rot="5400000">
            <a:off x="3842382" y="4113076"/>
            <a:ext cx="1008112" cy="936104"/>
          </a:xfrm>
          <a:prstGeom prst="hexagon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Прямая соединительная линия 21"/>
          <p:cNvCxnSpPr>
            <a:stCxn id="20" idx="4"/>
          </p:cNvCxnSpPr>
          <p:nvPr/>
        </p:nvCxnSpPr>
        <p:spPr>
          <a:xfrm flipV="1">
            <a:off x="4814490" y="4194085"/>
            <a:ext cx="264364" cy="117013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46672" y="3857375"/>
            <a:ext cx="854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7085" y="5179886"/>
            <a:ext cx="1909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11</a:t>
            </a:r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61097" y="4591136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68268" y="4332667"/>
            <a:ext cx="100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</a:t>
            </a:r>
            <a:endParaRPr lang="ru-RU" sz="3200" b="1" dirty="0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6546" y="4018710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t,Pt</a:t>
            </a:r>
            <a:endParaRPr lang="ru-RU" sz="32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23384" y="4656666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-3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 rot="5400000">
            <a:off x="7079827" y="4207778"/>
            <a:ext cx="1008112" cy="936104"/>
          </a:xfrm>
          <a:prstGeom prst="hexagon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7210321" y="4326844"/>
            <a:ext cx="756084" cy="688431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>
                <a:solidFill>
                  <a:schemeClr val="tx2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01128" y="3857375"/>
            <a:ext cx="854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V="1">
            <a:off x="8068946" y="4263582"/>
            <a:ext cx="264364" cy="117013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737789" y="5202099"/>
            <a:ext cx="1776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ru-RU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en-US" sz="28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-CH</a:t>
            </a:r>
            <a:r>
              <a:rPr lang="en-US" sz="2800" baseline="-25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endParaRPr lang="ru-RU" sz="2800" baseline="-25000" dirty="0">
              <a:ln>
                <a:solidFill>
                  <a:schemeClr val="tx1">
                    <a:lumMod val="75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8" name="Рисунок 37" descr="http://www.varson.ru/images/OrgChemie_jpeg_big/2uglevodorodi4.jpg"/>
          <p:cNvPicPr/>
          <p:nvPr/>
        </p:nvPicPr>
        <p:blipFill rotWithShape="1">
          <a:blip r:embed="rId2" cstate="print">
            <a:clrChange>
              <a:clrFrom>
                <a:srgbClr val="EAE9F1"/>
              </a:clrFrom>
              <a:clrTo>
                <a:srgbClr val="EAE9F1">
                  <a:alpha val="0"/>
                </a:srgbClr>
              </a:clrTo>
            </a:clrChange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0"/>
                    </a14:imgEffect>
                  </a14:imgLayer>
                </a14:imgProps>
              </a:ext>
            </a:extLst>
          </a:blip>
          <a:srcRect l="9374" r="9532" b="72978"/>
          <a:stretch/>
        </p:blipFill>
        <p:spPr bwMode="auto">
          <a:xfrm>
            <a:off x="1549505" y="5941243"/>
            <a:ext cx="593983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E676C-08B4-4A44-9C71-F850BB75815C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134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9" grpId="0"/>
      <p:bldP spid="31" grpId="0"/>
      <p:bldP spid="32" grpId="0"/>
      <p:bldP spid="33" grpId="0"/>
      <p:bldP spid="34" grpId="0"/>
      <p:bldP spid="35" grpId="0"/>
      <p:bldP spid="36" grpId="0" animBg="1"/>
      <p:bldP spid="37" grpId="0" animBg="1"/>
      <p:bldP spid="39" grpId="0"/>
      <p:bldP spid="4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060848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32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66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34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32</a:t>
            </a:r>
            <a:endParaRPr lang="ru-RU" sz="4800" baseline="-25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34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18</a:t>
            </a:r>
            <a:r>
              <a:rPr lang="ru-RU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+ 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16</a:t>
            </a: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0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гексадекан</a:t>
            </a:r>
            <a:r>
              <a:rPr lang="ru-RU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октан           </a:t>
            </a:r>
            <a:r>
              <a:rPr lang="ru-RU" sz="30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октен</a:t>
            </a:r>
            <a:endParaRPr lang="en-US" sz="3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18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 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8</a:t>
            </a: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октан               бутан           бутен</a:t>
            </a:r>
            <a:endParaRPr lang="en-US" sz="3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54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itchFamily="34" charset="0"/>
              </a:rPr>
              <a:t>→</a:t>
            </a:r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+ </a:t>
            </a:r>
            <a:r>
              <a:rPr lang="ru-RU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</a:t>
            </a:r>
            <a:r>
              <a:rPr lang="en-US" sz="4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</a:t>
            </a:r>
            <a:r>
              <a:rPr lang="en-US" sz="4800" baseline="-25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4</a:t>
            </a:r>
            <a:endParaRPr lang="ru-RU" sz="4800" baseline="-25000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5720" indent="0">
              <a:buClr>
                <a:schemeClr val="tx2">
                  <a:lumMod val="50000"/>
                </a:schemeClr>
              </a:buClr>
              <a:buSzPct val="80000"/>
              <a:buNone/>
            </a:pPr>
            <a:r>
              <a:rPr lang="ru-RU" sz="3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бутан               этан             </a:t>
            </a:r>
            <a:r>
              <a:rPr lang="ru-RU" sz="30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этен</a:t>
            </a:r>
            <a:endParaRPr lang="ru-RU" sz="3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pPr algn="ctr"/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Крекинг-процесс</a:t>
            </a:r>
            <a:endParaRPr lang="ru-RU" sz="4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EB8FB-3179-4044-AA4F-59A26D10EB4F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754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>
                  <a:lumMod val="50000"/>
                </a:schemeClr>
              </a:buClr>
              <a:buBlip>
                <a:blip r:embed="rId2"/>
              </a:buBlip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§3, упр.1-12;</a:t>
            </a:r>
          </a:p>
          <a:p>
            <a:pPr>
              <a:buClr>
                <a:schemeClr val="tx2">
                  <a:lumMod val="50000"/>
                </a:schemeClr>
              </a:buClr>
              <a:buBlip>
                <a:blip r:embed="rId2"/>
              </a:buBlip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Т.П.О.</a:t>
            </a:r>
          </a:p>
          <a:p>
            <a:pPr>
              <a:buClr>
                <a:schemeClr val="tx2">
                  <a:lumMod val="50000"/>
                </a:schemeClr>
              </a:buClr>
              <a:buBlip>
                <a:blip r:embed="rId2"/>
              </a:buBlip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Самостоятельная работа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sz="4400" b="1" cap="none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3" descr="C:\Documents and Settings\ADMIN\Рабочий стол\Природный газ\Природный гоз\163872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789040"/>
            <a:ext cx="2664294" cy="2408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6577B-B64E-478A-92E8-E685E3ED9350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727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CDEA5-F03D-45F9-9A2D-B333FD697C6A}" type="datetime1">
              <a:rPr lang="ru-RU" smtClean="0"/>
              <a:t>31.10.2014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221601"/>
          </a:xfrm>
        </p:spPr>
        <p:txBody>
          <a:bodyPr/>
          <a:lstStyle/>
          <a:p>
            <a:r>
              <a:rPr lang="ru-RU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Мировая добыча природного газа в 2007 г. — 3 031 401 Мм</a:t>
            </a:r>
            <a:endParaRPr lang="ru-RU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Мировая добыча природного газ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81" y="1340768"/>
            <a:ext cx="8540608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395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O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116632"/>
            <a:ext cx="885698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276" y="5013176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chemeClr val="tx2"/>
                  </a:solidFill>
                </a:ln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Россия занимает </a:t>
            </a:r>
            <a:r>
              <a:rPr lang="ru-RU" sz="3200" dirty="0">
                <a:ln>
                  <a:solidFill>
                    <a:schemeClr val="tx2"/>
                  </a:solidFill>
                </a:ln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1–е место в мире по добыче и экспорту природного газа (35% мировой добычи газа); 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5D01A-82CD-40AB-B9CE-D0B72ACBDC2D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004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Газодобывающие регионы</a:t>
            </a:r>
            <a:endParaRPr lang="ru-RU" sz="4400" dirty="0"/>
          </a:p>
        </p:txBody>
      </p:sp>
      <p:pic>
        <p:nvPicPr>
          <p:cNvPr id="2050" name="Picture 2" descr="http://900igr.net/datai/khimija/Prirodnyj-gaz/0010-014-Osnovnye-mestorozhdenija-gaz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" t="2392" r="1210" b="11457"/>
          <a:stretch/>
        </p:blipFill>
        <p:spPr bwMode="auto">
          <a:xfrm>
            <a:off x="0" y="1628800"/>
            <a:ext cx="9144000" cy="522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683B2-6A41-465F-B826-E24B22E958B7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255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Применение:</a:t>
            </a:r>
            <a:endParaRPr lang="ru-RU" sz="40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495327"/>
              </p:ext>
            </p:extLst>
          </p:nvPr>
        </p:nvGraphicFramePr>
        <p:xfrm>
          <a:off x="179512" y="1702457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5C9F4-EFB8-4C59-8488-FF00AFA33639}" type="datetime1">
              <a:rPr lang="ru-RU" smtClean="0"/>
              <a:t>31.10.2014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121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6" y="332656"/>
            <a:ext cx="9036496" cy="1054394"/>
          </a:xfrm>
        </p:spPr>
        <p:txBody>
          <a:bodyPr/>
          <a:lstStyle/>
          <a:p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Природный </a:t>
            </a:r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 - топливо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20\Рабочий стол\Природный газ\Природный гоз\автобус на природном газе.jpg"/>
          <p:cNvPicPr>
            <a:picLocks noChangeAspect="1" noChangeArrowheads="1"/>
          </p:cNvPicPr>
          <p:nvPr/>
        </p:nvPicPr>
        <p:blipFill rotWithShape="1">
          <a:blip r:embed="rId2" cstate="print"/>
          <a:srcRect l="5117" t="8680" r="3536" b="14305"/>
          <a:stretch/>
        </p:blipFill>
        <p:spPr bwMode="auto">
          <a:xfrm>
            <a:off x="223460" y="1705434"/>
            <a:ext cx="4753716" cy="316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user20\Рабочий стол\Природный газ\Природный гоз\японские машины будут ездить на природном газ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477183"/>
            <a:ext cx="2918612" cy="219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data.lact.ru/f1/s/45/353/image/1104/859/medium_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2" t="6340" b="9918"/>
          <a:stretch/>
        </p:blipFill>
        <p:spPr bwMode="auto">
          <a:xfrm>
            <a:off x="4283968" y="4005064"/>
            <a:ext cx="4608511" cy="265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user20\Рабочий стол\Природный газ\Природный гоз\комфорка4.jpg"/>
          <p:cNvPicPr>
            <a:picLocks noChangeAspect="1" noChangeArrowheads="1"/>
          </p:cNvPicPr>
          <p:nvPr/>
        </p:nvPicPr>
        <p:blipFill rotWithShape="1">
          <a:blip r:embed="rId5" cstate="print"/>
          <a:srcRect l="13403" t="7445" r="15521"/>
          <a:stretch/>
        </p:blipFill>
        <p:spPr bwMode="auto">
          <a:xfrm>
            <a:off x="5724128" y="1705434"/>
            <a:ext cx="2535301" cy="233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93C9-882F-47B6-A04E-D1ED161723E8}" type="datetime1">
              <a:rPr lang="ru-RU" smtClean="0"/>
              <a:t>31.10.2014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498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19070"/>
            <a:ext cx="8712968" cy="4878281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  <a:buSzPct val="100000"/>
              <a:buBlip>
                <a:blip r:embed="rId2"/>
              </a:buBlip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подачу газа в печь легко регулировать;</a:t>
            </a:r>
          </a:p>
          <a:p>
            <a:pPr>
              <a:buClr>
                <a:schemeClr val="tx2"/>
              </a:buClr>
              <a:buSzPct val="100000"/>
              <a:buBlip>
                <a:blip r:embed="rId2"/>
              </a:buBlip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теплота сгорания газа выше, чем у др. видов топлива (при сгорании 1м</a:t>
            </a:r>
            <a:r>
              <a:rPr lang="ru-RU" sz="3200" baseline="30000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</a:t>
            </a:r>
            <a:r>
              <a:rPr lang="ru-RU" sz="3200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газа выделяется 54400кДж);</a:t>
            </a:r>
          </a:p>
          <a:p>
            <a:pPr>
              <a:buClr>
                <a:schemeClr val="tx2"/>
              </a:buClr>
              <a:buSzPct val="100000"/>
              <a:buBlip>
                <a:blip r:embed="rId2"/>
              </a:buBlip>
            </a:pPr>
            <a:r>
              <a:rPr lang="ru-RU" sz="3200" dirty="0" smtClean="0">
                <a:ln>
                  <a:solidFill>
                    <a:schemeClr val="tx2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при его сгорании не образуется зола, его продукты сгорания являются максимально чистыми в экологическом отношении.</a:t>
            </a:r>
          </a:p>
          <a:p>
            <a:endParaRPr lang="ru-RU" dirty="0">
              <a:ln>
                <a:solidFill>
                  <a:schemeClr val="tx2"/>
                </a:solidFill>
              </a:ln>
              <a:latin typeface="Century Gothic" panose="020B0502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221601"/>
          </a:xfrm>
        </p:spPr>
        <p:txBody>
          <a:bodyPr/>
          <a:lstStyle/>
          <a:p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 перед другими видами топлива</a:t>
            </a:r>
            <a:endParaRPr lang="ru-RU" sz="4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E608-3E87-41BD-8F40-2250C14944FD}" type="datetime1">
              <a:rPr lang="ru-RU" smtClean="0"/>
              <a:t>31.10.2014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992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Другая 1">
      <a:dk1>
        <a:srgbClr val="595959"/>
      </a:dk1>
      <a:lt1>
        <a:srgbClr val="D8D8D8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Другая 1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2537</TotalTime>
  <Words>1226</Words>
  <Application>Microsoft Office PowerPoint</Application>
  <PresentationFormat>Экран (4:3)</PresentationFormat>
  <Paragraphs>394</Paragraphs>
  <Slides>35</Slides>
  <Notes>4</Notes>
  <HiddenSlides>5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Сетка</vt:lpstr>
      <vt:lpstr>Picture</vt:lpstr>
      <vt:lpstr>«Голубое золото»</vt:lpstr>
      <vt:lpstr>Классификация газов</vt:lpstr>
      <vt:lpstr>Классификация газов</vt:lpstr>
      <vt:lpstr> Мировая добыча природного газа в 2007 г. — 3 031 401 Мм</vt:lpstr>
      <vt:lpstr>Презентация PowerPoint</vt:lpstr>
      <vt:lpstr>Газодобывающие регионы</vt:lpstr>
      <vt:lpstr>Применение:</vt:lpstr>
      <vt:lpstr>Природный газ - топливо</vt:lpstr>
      <vt:lpstr>Преимущества перед другими видами топлива</vt:lpstr>
      <vt:lpstr>Природный газ</vt:lpstr>
      <vt:lpstr>Гомология, номенклатура</vt:lpstr>
      <vt:lpstr>Номенклатура ИЮПАК</vt:lpstr>
      <vt:lpstr>Радикал - алкил </vt:lpstr>
      <vt:lpstr>Радикал - алкил </vt:lpstr>
      <vt:lpstr>Гомология, изомерия</vt:lpstr>
      <vt:lpstr>Как составить формулы гомологов</vt:lpstr>
      <vt:lpstr>Как составить формулы изомеров</vt:lpstr>
      <vt:lpstr>Гомология, изомерия, номенклатура</vt:lpstr>
      <vt:lpstr>Гомология, изомерия, номенклатура</vt:lpstr>
      <vt:lpstr>Гомология, изомерия, номенклатура</vt:lpstr>
      <vt:lpstr>Гомология, изомерия, номенклатура</vt:lpstr>
      <vt:lpstr>Природный газ – химическое сырье </vt:lpstr>
      <vt:lpstr>Физические свойства</vt:lpstr>
      <vt:lpstr>Получение алканов в лаборатории</vt:lpstr>
      <vt:lpstr>Химические свойства </vt:lpstr>
      <vt:lpstr>Горение алканов</vt:lpstr>
      <vt:lpstr>Реакции галогенирования</vt:lpstr>
      <vt:lpstr>Реакции галогенирования</vt:lpstr>
      <vt:lpstr>Реакции галогенирования</vt:lpstr>
      <vt:lpstr>Реакции нитрования (Коновалова)</vt:lpstr>
      <vt:lpstr>Термическое разложение</vt:lpstr>
      <vt:lpstr>Реакции изомеризации</vt:lpstr>
      <vt:lpstr>Дегидроциклизация и ароматизация</vt:lpstr>
      <vt:lpstr>Крекинг-процесс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«ЧЕРНОЕ ЗОЛОТО»</dc:title>
  <dc:creator>ЦОД</dc:creator>
  <cp:lastModifiedBy>322 Химия</cp:lastModifiedBy>
  <cp:revision>139</cp:revision>
  <dcterms:created xsi:type="dcterms:W3CDTF">2013-02-16T15:54:13Z</dcterms:created>
  <dcterms:modified xsi:type="dcterms:W3CDTF">2014-10-31T10:08:03Z</dcterms:modified>
</cp:coreProperties>
</file>