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  <p:sldId id="279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ОРИЕНТИРОВАНИЕ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7854696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000" dirty="0" smtClean="0"/>
              <a:t>Подготовила:</a:t>
            </a:r>
          </a:p>
          <a:p>
            <a:pPr algn="r"/>
            <a:r>
              <a:rPr lang="ru-RU" sz="2000" dirty="0" smtClean="0"/>
              <a:t> учитель географии </a:t>
            </a:r>
            <a:endParaRPr lang="en-US" sz="2000" dirty="0" smtClean="0"/>
          </a:p>
          <a:p>
            <a:pPr algn="r"/>
            <a:r>
              <a:rPr lang="ru-RU" sz="2000" dirty="0" smtClean="0"/>
              <a:t>МБОУ ООШ № 2</a:t>
            </a:r>
          </a:p>
          <a:p>
            <a:pPr algn="r"/>
            <a:r>
              <a:rPr lang="ru-RU" sz="2000" dirty="0" smtClean="0"/>
              <a:t>Г. Полярный </a:t>
            </a:r>
          </a:p>
          <a:p>
            <a:pPr algn="r"/>
            <a:r>
              <a:rPr lang="ru-RU" sz="2000" dirty="0" err="1" smtClean="0"/>
              <a:t>Кревная</a:t>
            </a:r>
            <a:r>
              <a:rPr lang="ru-RU" sz="2000" dirty="0" smtClean="0"/>
              <a:t> </a:t>
            </a:r>
            <a:r>
              <a:rPr lang="ru-RU" sz="2000" dirty="0" smtClean="0"/>
              <a:t>О.А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847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Ориентирование по солнцу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620888"/>
          </a:xfrm>
        </p:spPr>
        <p:txBody>
          <a:bodyPr/>
          <a:lstStyle/>
          <a:p>
            <a:r>
              <a:rPr lang="ru-RU" dirty="0" smtClean="0"/>
              <a:t>Если в солнечный день, в истинный полдень встать спиной  к солнцу и развести руки в стороны , то падающая от вас тень будет указывать на СЕВЕР; позади вас будет ЮГ; справа – ВОСТОК; слева - ЗАПАД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89040"/>
            <a:ext cx="295116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21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Ориентирование по местным признакам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8478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С северной стороны деревьев ветви короче.</a:t>
            </a:r>
          </a:p>
          <a:p>
            <a:r>
              <a:rPr lang="ru-RU" sz="2000" dirty="0" smtClean="0"/>
              <a:t>С северной стороны на стволе может быть лишайник</a:t>
            </a:r>
          </a:p>
          <a:p>
            <a:r>
              <a:rPr lang="ru-RU" sz="2000" dirty="0" smtClean="0"/>
              <a:t>Толщина годичных колец спиленного дерева северной стороны меньше, чем с южной.</a:t>
            </a:r>
            <a:endParaRPr lang="ru-RU" dirty="0" smtClean="0"/>
          </a:p>
          <a:p>
            <a:r>
              <a:rPr lang="ru-RU" sz="2200" dirty="0" smtClean="0"/>
              <a:t>И другие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2938463" cy="300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60" y="3429000"/>
            <a:ext cx="4895850" cy="300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009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Прочие </a:t>
            </a:r>
            <a:r>
              <a:rPr lang="ru-RU" dirty="0" smtClean="0"/>
              <a:t>признаки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 smtClean="0"/>
              <a:t>1. На </a:t>
            </a:r>
            <a:r>
              <a:rPr lang="ru-RU" dirty="0"/>
              <a:t>отдельно стоящем дереве самые густые ветви, как правило, растут с южной стороны, поскольку туда попадает больше солнечных лучей;</a:t>
            </a:r>
          </a:p>
          <a:p>
            <a:pPr marL="137160" indent="0">
              <a:buNone/>
            </a:pPr>
            <a:r>
              <a:rPr lang="ru-RU" dirty="0" smtClean="0"/>
              <a:t>2. Цветы </a:t>
            </a:r>
            <a:r>
              <a:rPr lang="ru-RU" dirty="0"/>
              <a:t>подсолнечника всегда поворачиваются за солнцем и никогда не смотрят на север</a:t>
            </a:r>
            <a:r>
              <a:rPr lang="ru-RU" dirty="0" smtClean="0"/>
              <a:t>;</a:t>
            </a:r>
          </a:p>
          <a:p>
            <a:pPr marL="13716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3. Перелетные </a:t>
            </a:r>
            <a:r>
              <a:rPr lang="ru-RU" dirty="0"/>
              <a:t>птицы весной летят на север, а осенью на юг;</a:t>
            </a:r>
          </a:p>
          <a:p>
            <a:pPr marL="137160" indent="0">
              <a:buNone/>
            </a:pPr>
            <a:r>
              <a:rPr lang="ru-RU" dirty="0" smtClean="0"/>
              <a:t>4. Около </a:t>
            </a:r>
            <a:r>
              <a:rPr lang="ru-RU" dirty="0"/>
              <a:t>отдельно стоящих деревьев снег с северной стороны рыхлый, а с </a:t>
            </a:r>
            <a:r>
              <a:rPr lang="ru-RU" dirty="0" smtClean="0"/>
              <a:t>южной покрывается </a:t>
            </a:r>
            <a:r>
              <a:rPr lang="ru-RU" dirty="0"/>
              <a:t>корочкой, потому что на него светит солнышко.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21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атласом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Откройте атлас на стр. 19 и запишите в тетрадь способы ориентации по местным признакам, которые мы с вами не рассмотрели.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15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Какую цель ставили мы сегодня на уроке? Достигли ли цели?</a:t>
            </a:r>
          </a:p>
          <a:p>
            <a:r>
              <a:rPr lang="ru-RU" dirty="0"/>
              <a:t>- Расскажите, чему вы научились сегодня на уроке: </a:t>
            </a:r>
          </a:p>
          <a:p>
            <a:r>
              <a:rPr lang="ru-RU" dirty="0"/>
              <a:t>Я узнал (а) …</a:t>
            </a:r>
          </a:p>
          <a:p>
            <a:r>
              <a:rPr lang="ru-RU" dirty="0"/>
              <a:t>Я не понял (а) …</a:t>
            </a:r>
          </a:p>
          <a:p>
            <a:r>
              <a:rPr lang="ru-RU" dirty="0"/>
              <a:t>Мне было …</a:t>
            </a:r>
          </a:p>
          <a:p>
            <a:pPr marL="137160" indent="0" algn="ctr">
              <a:buNone/>
            </a:pPr>
            <a:r>
              <a:rPr lang="ru-RU" sz="4000" b="1" dirty="0" smtClean="0">
                <a:solidFill>
                  <a:srgbClr val="FFFF00"/>
                </a:solidFill>
              </a:rPr>
              <a:t>СПАСИБО ВСЕМ ЗА РАБОТУ!!!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8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ОРИЕНТИРОВАНИЕ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 </a:t>
            </a:r>
            <a:r>
              <a:rPr lang="ru-RU" dirty="0"/>
              <a:t>– это умение определить стороны света, представить себе направление дорог и расположение населенных пунктов по отношению к тому месту, в котором вы находитесь. Дорогу всегда можно найти, зная расположение сторон света. Их всего четыре: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север</a:t>
            </a:r>
            <a:r>
              <a:rPr lang="ru-RU" dirty="0"/>
              <a:t>, восток, юг и запад.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75017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42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Ориентироваться на местности можно разными способами: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с помощью компаса</a:t>
            </a:r>
          </a:p>
          <a:p>
            <a:r>
              <a:rPr lang="ru-RU" dirty="0" smtClean="0"/>
              <a:t>- по звездам</a:t>
            </a:r>
          </a:p>
          <a:p>
            <a:r>
              <a:rPr lang="ru-RU" dirty="0" smtClean="0"/>
              <a:t>- по солнцу</a:t>
            </a:r>
          </a:p>
          <a:p>
            <a:r>
              <a:rPr lang="ru-RU" dirty="0" smtClean="0"/>
              <a:t>- по местным признакам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974" y="1412776"/>
            <a:ext cx="3537118" cy="235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3863305"/>
            <a:ext cx="2952328" cy="281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727" y="2866889"/>
            <a:ext cx="3572553" cy="180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80866"/>
            <a:ext cx="3744069" cy="2298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3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Компас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196752"/>
            <a:ext cx="6059016" cy="280831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Согласно </a:t>
            </a:r>
            <a:r>
              <a:rPr lang="ru-RU" dirty="0"/>
              <a:t>историческим данным, изобретение компаса произошло в эпоху правления китайской династии </a:t>
            </a:r>
            <a:r>
              <a:rPr lang="ru-RU" sz="3400" dirty="0" err="1">
                <a:solidFill>
                  <a:srgbClr val="FF0000"/>
                </a:solidFill>
              </a:rPr>
              <a:t>Сун</a:t>
            </a:r>
            <a:r>
              <a:rPr lang="ru-RU" sz="3400" dirty="0">
                <a:solidFill>
                  <a:srgbClr val="FF0000"/>
                </a:solidFill>
              </a:rPr>
              <a:t> </a:t>
            </a:r>
            <a:r>
              <a:rPr lang="ru-RU" dirty="0"/>
              <a:t>и было связано с необходимостью ориентироваться в пустыне. В III веке до н.э. китайский философ </a:t>
            </a:r>
            <a:r>
              <a:rPr lang="ru-RU" sz="3400" dirty="0" err="1">
                <a:solidFill>
                  <a:srgbClr val="FF0000"/>
                </a:solidFill>
              </a:rPr>
              <a:t>Хэнь</a:t>
            </a:r>
            <a:r>
              <a:rPr lang="ru-RU" sz="3400" dirty="0">
                <a:solidFill>
                  <a:srgbClr val="FF0000"/>
                </a:solidFill>
              </a:rPr>
              <a:t> </a:t>
            </a:r>
            <a:r>
              <a:rPr lang="ru-RU" sz="3400" dirty="0" err="1">
                <a:solidFill>
                  <a:srgbClr val="FF0000"/>
                </a:solidFill>
              </a:rPr>
              <a:t>Фэй-цзы</a:t>
            </a:r>
            <a:r>
              <a:rPr lang="ru-RU" sz="3400" dirty="0">
                <a:solidFill>
                  <a:srgbClr val="FF0000"/>
                </a:solidFill>
              </a:rPr>
              <a:t> </a:t>
            </a:r>
            <a:r>
              <a:rPr lang="ru-RU" dirty="0"/>
              <a:t>описал устройство компаса его эпохи следующим образом: он представлял собой шарообразную, тщательно отполированную в выпуклой части, разливательную ложку, состоящую из магнетита с тонким черенком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898030" cy="242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861048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 smtClean="0"/>
              <a:t>         На </a:t>
            </a:r>
            <a:r>
              <a:rPr lang="ru-RU" sz="2000" dirty="0"/>
              <a:t>тщательно отполированную медную или деревянную пластину ложка устанавливалась своей выпуклой частью так, чтобы черенок не касался пластины, а располагался свободно над ней. При этом ложка должна свободно вращаться вокруг оси своего основания.</a:t>
            </a:r>
            <a:br>
              <a:rPr lang="ru-RU" sz="2000" dirty="0"/>
            </a:br>
            <a:r>
              <a:rPr lang="ru-RU" sz="2000" dirty="0" smtClean="0"/>
              <a:t>          На </a:t>
            </a:r>
            <a:r>
              <a:rPr lang="ru-RU" sz="2000" dirty="0"/>
              <a:t>пластину наносятся обозначения сторон света, представляющие зодиакальные знаки. Ложку приводили во вращение, подталкивая черенок ножки. Когда ложка остановится, черенок, выполняющий роль магнитной стрелки, указывает точно на юг.</a:t>
            </a:r>
          </a:p>
        </p:txBody>
      </p:sp>
    </p:spTree>
    <p:extLst>
      <p:ext uri="{BB962C8B-B14F-4D97-AF65-F5344CB8AC3E}">
        <p14:creationId xmlns:p14="http://schemas.microsoft.com/office/powerpoint/2010/main" val="21854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268760"/>
            <a:ext cx="6419056" cy="2448272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/>
              <a:t>Таково было устройство самого древнего прибора, выполняющего функции компаса. В </a:t>
            </a:r>
            <a:r>
              <a:rPr lang="ru-RU" sz="2200" dirty="0">
                <a:solidFill>
                  <a:srgbClr val="FF0000"/>
                </a:solidFill>
              </a:rPr>
              <a:t>ХI веке в Китае </a:t>
            </a:r>
            <a:r>
              <a:rPr lang="ru-RU" sz="1800" dirty="0"/>
              <a:t>появляется плавающая стрелка для компаса, выполненная из искусственного магнита. Обычно она изготавливалась в форме рыбки, которую опускали в сосуд с водой. В воде она свободно плавала, направляя голову в сторону юга. Китайские корабли снабжались плавающими компасами. Их устанавливали на носу и на корме, чтобы капитанам было удобно ориентироваться в путешествии в любую погоду</a:t>
            </a:r>
            <a:r>
              <a:rPr lang="ru-RU" dirty="0" smtClean="0"/>
              <a:t>.</a:t>
            </a:r>
            <a:endParaRPr lang="ru-RU" sz="18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3" r="43730" b="-153"/>
          <a:stretch/>
        </p:blipFill>
        <p:spPr>
          <a:xfrm>
            <a:off x="251520" y="1556792"/>
            <a:ext cx="2490507" cy="1656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3423" y="3645024"/>
            <a:ext cx="5544616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/>
              <a:t>Таким компас дошёл до арабов в XII веке, а в начале XIII века — до европейцев. Первыми </a:t>
            </a:r>
            <a:r>
              <a:rPr lang="ru-RU" dirty="0">
                <a:solidFill>
                  <a:srgbClr val="FF0000"/>
                </a:solidFill>
              </a:rPr>
              <a:t>«плавающую иглу» </a:t>
            </a:r>
            <a:r>
              <a:rPr lang="ru-RU" sz="1700" dirty="0"/>
              <a:t>у арабов переняли итальянские моряки, позднее — испанцы, португальцы и французы, а ещё позже — немцы и англичане. Изначально компас представлял собой намагниченную иголку и кусочек дерева, плававшие в сосуде с водой. Вскоре сосуд стали прикрывать стеклом, чтобы защитить механизм от воздействия ветра. В середине XVI века магнитную стрелку стали помещать на острие в середину бумажного круга.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10" y="3912048"/>
            <a:ext cx="2923195" cy="243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5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600200"/>
            <a:ext cx="5122912" cy="470916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Значительно усовершенствованный вид компас приобрёл в </a:t>
            </a:r>
            <a:r>
              <a:rPr lang="ru-RU" b="1" dirty="0">
                <a:solidFill>
                  <a:srgbClr val="FFFF00"/>
                </a:solidFill>
              </a:rPr>
              <a:t>начале </a:t>
            </a:r>
            <a:r>
              <a:rPr lang="ru-RU" sz="3300" b="1" dirty="0">
                <a:solidFill>
                  <a:srgbClr val="FFFF00"/>
                </a:solidFill>
              </a:rPr>
              <a:t>XIV века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dirty="0"/>
              <a:t>благодаря итальянцу </a:t>
            </a:r>
            <a:r>
              <a:rPr lang="ru-RU" sz="3300" b="1" dirty="0" err="1">
                <a:solidFill>
                  <a:srgbClr val="FFFF00"/>
                </a:solidFill>
              </a:rPr>
              <a:t>Флавио</a:t>
            </a:r>
            <a:r>
              <a:rPr lang="ru-RU" sz="3300" b="1" dirty="0">
                <a:solidFill>
                  <a:srgbClr val="FFFF00"/>
                </a:solidFill>
              </a:rPr>
              <a:t> </a:t>
            </a:r>
            <a:r>
              <a:rPr lang="ru-RU" sz="3300" b="1" dirty="0" err="1">
                <a:solidFill>
                  <a:srgbClr val="FFFF00"/>
                </a:solidFill>
              </a:rPr>
              <a:t>Джойя</a:t>
            </a:r>
            <a:r>
              <a:rPr lang="ru-RU" dirty="0"/>
              <a:t>. Он надел магнитную стрелку на вертикальную шпильку, а стрелку прикрепил к лёгкому кругу — </a:t>
            </a:r>
            <a:r>
              <a:rPr lang="ru-RU" dirty="0" smtClean="0"/>
              <a:t>картушке</a:t>
            </a:r>
            <a:r>
              <a:rPr lang="ru-RU" dirty="0"/>
              <a:t>, разбитому по окружности на 16 румбов. А в XVI веке </a:t>
            </a:r>
            <a:r>
              <a:rPr lang="ru-RU" dirty="0" smtClean="0"/>
              <a:t>картушку </a:t>
            </a:r>
            <a:r>
              <a:rPr lang="ru-RU" dirty="0"/>
              <a:t>и коробку со стрелкой поместили в </a:t>
            </a:r>
            <a:r>
              <a:rPr lang="ru-RU" dirty="0" err="1"/>
              <a:t>кардановый</a:t>
            </a:r>
            <a:r>
              <a:rPr lang="ru-RU" dirty="0"/>
              <a:t> подвес, чтобы избежать влияния качки корабля на показания компаса.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0200"/>
            <a:ext cx="3713163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84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600200"/>
            <a:ext cx="4330824" cy="470916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Уже тогда картушка была разделена на 32 румба. В </a:t>
            </a:r>
            <a:r>
              <a:rPr lang="ru-RU" sz="3100" b="1" dirty="0">
                <a:solidFill>
                  <a:srgbClr val="FFFF00"/>
                </a:solidFill>
              </a:rPr>
              <a:t>XVII в.</a:t>
            </a:r>
            <a:r>
              <a:rPr lang="ru-RU" dirty="0"/>
              <a:t> компас получил пеленгатор — вращающуюся диаметральную линейку с визирами на концах, которая закреплялась над стрелкой своим центром на крышке коробки.</a:t>
            </a:r>
          </a:p>
          <a:p>
            <a:r>
              <a:rPr lang="ru-RU" dirty="0"/>
              <a:t>Происхождение слова «компас», по-видимому, связано со старинным английским словом </a:t>
            </a:r>
            <a:r>
              <a:rPr lang="ru-RU" sz="3100" b="1" dirty="0" err="1">
                <a:solidFill>
                  <a:srgbClr val="FFFF00"/>
                </a:solidFill>
              </a:rPr>
              <a:t>compass</a:t>
            </a:r>
            <a:r>
              <a:rPr lang="ru-RU" sz="3100" b="1" dirty="0">
                <a:solidFill>
                  <a:srgbClr val="FFFF00"/>
                </a:solidFill>
              </a:rPr>
              <a:t>, </a:t>
            </a:r>
            <a:r>
              <a:rPr lang="ru-RU" dirty="0"/>
              <a:t>которое означало в XIII—XIV вв. </a:t>
            </a:r>
            <a:r>
              <a:rPr lang="ru-RU" sz="3100" b="1" dirty="0">
                <a:solidFill>
                  <a:srgbClr val="FFFF00"/>
                </a:solidFill>
              </a:rPr>
              <a:t>«круг».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7025"/>
            <a:ext cx="4103687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13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пользования компасом: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Установите компас на ровной, горизонтальной поверхности;</a:t>
            </a:r>
          </a:p>
          <a:p>
            <a:r>
              <a:rPr lang="ru-RU" dirty="0" smtClean="0"/>
              <a:t>Освободите рычаг (зажим) и дайте стрелке успокоиться;</a:t>
            </a:r>
          </a:p>
          <a:p>
            <a:r>
              <a:rPr lang="ru-RU" dirty="0" smtClean="0"/>
              <a:t>Поворачивая компас, совместите синий конец стрелки с буквой «С»;</a:t>
            </a:r>
          </a:p>
          <a:p>
            <a:r>
              <a:rPr lang="ru-RU" dirty="0" smtClean="0"/>
              <a:t>По шкале определите нужное направление.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87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Ориентирование по звездам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298092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 Найдите ковш  Большой Медведицы из семи звезд.</a:t>
            </a:r>
          </a:p>
          <a:p>
            <a:r>
              <a:rPr lang="ru-RU" sz="2400" dirty="0" smtClean="0"/>
              <a:t>2. Мысленно проведите через две крайние звезды прямую линию, через пять одинаковых отрезков будет находиться ПОЛЯРНАЯ ЗВЕЗДА, которая всегда расположена над северной  </a:t>
            </a:r>
            <a:r>
              <a:rPr lang="ru-RU" dirty="0" smtClean="0"/>
              <a:t>стороной.</a:t>
            </a:r>
            <a:endParaRPr lang="ru-RU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083" y="3789040"/>
            <a:ext cx="5302357" cy="2675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734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</TotalTime>
  <Words>628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ОРИЕНТИРОВАНИЕ</vt:lpstr>
      <vt:lpstr>ОРИЕНТИРОВАНИЕ</vt:lpstr>
      <vt:lpstr>Ориентироваться на местности можно разными способами:</vt:lpstr>
      <vt:lpstr>Компас </vt:lpstr>
      <vt:lpstr>Презентация PowerPoint</vt:lpstr>
      <vt:lpstr>Презентация PowerPoint</vt:lpstr>
      <vt:lpstr>Презентация PowerPoint</vt:lpstr>
      <vt:lpstr>Правила пользования компасом:</vt:lpstr>
      <vt:lpstr>Ориентирование по звездам</vt:lpstr>
      <vt:lpstr>Ориентирование по солнцу</vt:lpstr>
      <vt:lpstr>Ориентирование по местным признакам</vt:lpstr>
      <vt:lpstr>Прочие признаки</vt:lpstr>
      <vt:lpstr>Работа с атласом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ОРИЕНТИРОВАНИЕ</dc:title>
  <dc:creator>Oleg K</dc:creator>
  <cp:lastModifiedBy>Oleg K</cp:lastModifiedBy>
  <cp:revision>12</cp:revision>
  <dcterms:created xsi:type="dcterms:W3CDTF">2015-05-09T21:38:06Z</dcterms:created>
  <dcterms:modified xsi:type="dcterms:W3CDTF">2015-05-20T11:41:38Z</dcterms:modified>
</cp:coreProperties>
</file>