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4660"/>
  </p:normalViewPr>
  <p:slideViewPr>
    <p:cSldViewPr>
      <p:cViewPr varScale="1">
        <p:scale>
          <a:sx n="68" d="100"/>
          <a:sy n="68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FAC286-90CA-420A-9680-F6E9A6BAADB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286673-9A8A-448D-AAEC-7EC41998B8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Мерзлотная Россия - Восточная и </a:t>
            </a:r>
            <a:r>
              <a:rPr lang="ru-RU" sz="4800" dirty="0" err="1" smtClean="0"/>
              <a:t>Северо</a:t>
            </a:r>
            <a:r>
              <a:rPr lang="ru-RU" sz="4800" dirty="0" smtClean="0"/>
              <a:t>-   Восточная Сибирь.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Данилина Анна</a:t>
            </a:r>
          </a:p>
          <a:p>
            <a:r>
              <a:rPr lang="ru-RU" dirty="0" smtClean="0"/>
              <a:t>ученица 9 «Б» класса</a:t>
            </a:r>
          </a:p>
          <a:p>
            <a:r>
              <a:rPr lang="ru-RU" dirty="0" smtClean="0"/>
              <a:t>МОУ СОШ №130.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Природные ресурсы Восточной Сибири.</a:t>
            </a:r>
            <a:endParaRPr lang="ru-RU" sz="4000" dirty="0"/>
          </a:p>
        </p:txBody>
      </p:sp>
      <p:pic>
        <p:nvPicPr>
          <p:cNvPr id="5" name="Содержимое 4" descr="Siberi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420888"/>
            <a:ext cx="3807429" cy="29371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67944" y="1772816"/>
            <a:ext cx="4896544" cy="46085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dirty="0" smtClean="0"/>
              <a:t>В Восточной Сибири сосредоточено около половины всех лесных ресурсов России. Основное количество запасов древесины составляют ценные хвойные породы: лиственница, сосна, ель, кедр, пихта.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sz="1400" dirty="0" smtClean="0"/>
              <a:t>В Восточной Сибири сосредоточено около 80 % запасов каменного и бурого угля России. Восточная Сибирь богата рудными месторождениями: железными рудами </a:t>
            </a:r>
            <a:r>
              <a:rPr lang="ru-RU" sz="1400" dirty="0" err="1" smtClean="0"/>
              <a:t>Коршуновского</a:t>
            </a:r>
            <a:r>
              <a:rPr lang="ru-RU" sz="1400" dirty="0" smtClean="0"/>
              <a:t> и Абаканского месторождений, </a:t>
            </a:r>
            <a:r>
              <a:rPr lang="ru-RU" sz="1400" dirty="0" err="1" smtClean="0"/>
              <a:t>Ангаро-Питского</a:t>
            </a:r>
            <a:r>
              <a:rPr lang="ru-RU" sz="1400" dirty="0" smtClean="0"/>
              <a:t> района, медно-никелевыми рудами Норильска, полиметаллами Алтая, бокситами Восточных Саян.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sz="1400" dirty="0" smtClean="0"/>
              <a:t>В Восточной Сибири находится старейшее </a:t>
            </a:r>
            <a:r>
              <a:rPr lang="ru-RU" sz="1400" dirty="0" err="1" smtClean="0"/>
              <a:t>Бодайбинское</a:t>
            </a:r>
            <a:r>
              <a:rPr lang="ru-RU" sz="1400" dirty="0" smtClean="0"/>
              <a:t> месторождение золота в Иркутской области и месторождение Минусинской котловины, Забайкалья. Также крупнейшее месторождение алмазов в Якутии. Восточная Сибирь богата нерудными ископаемыми: слюда, графит, исландский шпат, стройматериалы, соли. Именно на Енисее, в районе Енисейска был найден первый алмаз в Российской Империи.</a:t>
            </a:r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Климат </a:t>
            </a:r>
            <a:r>
              <a:rPr lang="ru-RU" sz="4400" dirty="0" err="1" smtClean="0"/>
              <a:t>Северо</a:t>
            </a:r>
            <a:r>
              <a:rPr lang="ru-RU" sz="4400" dirty="0" smtClean="0"/>
              <a:t>- Восточной Сибири. </a:t>
            </a:r>
            <a:endParaRPr lang="ru-RU" sz="4400" dirty="0"/>
          </a:p>
        </p:txBody>
      </p:sp>
      <p:pic>
        <p:nvPicPr>
          <p:cNvPr id="6" name="Содержимое 5" descr="p37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420888"/>
            <a:ext cx="4038600" cy="30645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Суровый, резко континентальный климат Северо-Восточной Сибири обусловлен тем, что эта страна располагается преимущественно в пределах арктического и субарктического климатических поясов, на значительной высоте над уровнем моря и изолирована горными хребтами от воздействий морей Тихого океана. Среднегодовые температуры повсеместно ниже — 10°, а на Новосибирских островах и в высокогорье даже — 15 -16°. Такие низкие температуры обусловлены большой продолжительностью зимы (шесть — восемь месяцев) и ее крайней суровостью.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Климат Восточной Сибири.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1916832"/>
            <a:ext cx="4608512" cy="46085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dirty="0" smtClean="0"/>
              <a:t>Климат Восточной Сибири резко континентальный, так как это связано со значительной удаленностью природного района от морей и океанов. Зимой здесь господствует ясная, морозная, сухая антициклональная погода. Происходит сильное выхолаживание территории. Средняя температура января -35°С, но бывают морозы и до -70°С. Средняя температура июля изменяется от +6°С до +8°С на севере Восточной Сибири и до +19°С у пояса гор Южной Сибири. Максимальное количество осадков здесь выпадает на плато </a:t>
            </a:r>
            <a:r>
              <a:rPr lang="ru-RU" sz="1400" dirty="0" err="1" smtClean="0"/>
              <a:t>Путорана</a:t>
            </a:r>
            <a:r>
              <a:rPr lang="ru-RU" sz="1400" dirty="0" smtClean="0"/>
              <a:t> (800-1000 мм). В центральных районах плоскогорья осадков менее 300 мм, причем более 80% их приходится на теплый период года. Мощность снежного покрова невелика, поэтому происходит сильное промерзание грунта. Для района Восточной Сибири характерен слой вечной мерзлоты. Летом верхний слой частично оттаивает. Мощность оттаивания различна: на севере это 20-70 см, а на юге 3-5 м. Образование слоя мерзлоты произошло еще в четвертичный период.</a:t>
            </a:r>
            <a:endParaRPr lang="ru-RU" sz="1400" dirty="0"/>
          </a:p>
        </p:txBody>
      </p:sp>
      <p:pic>
        <p:nvPicPr>
          <p:cNvPr id="7" name="Содержимое 6" descr="1362081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25115"/>
            <a:ext cx="4038600" cy="30254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Растительный и животный мир </a:t>
            </a:r>
            <a:r>
              <a:rPr lang="ru-RU" sz="4400" dirty="0" err="1" smtClean="0"/>
              <a:t>Северо</a:t>
            </a:r>
            <a:r>
              <a:rPr lang="ru-RU" sz="4400" dirty="0" smtClean="0"/>
              <a:t>- Восточной Сибири. </a:t>
            </a:r>
            <a:endParaRPr lang="ru-RU" sz="4400" dirty="0"/>
          </a:p>
        </p:txBody>
      </p:sp>
      <p:pic>
        <p:nvPicPr>
          <p:cNvPr id="5" name="Содержимое 4" descr="i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708919"/>
            <a:ext cx="3822576" cy="25483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700808"/>
            <a:ext cx="5148064" cy="496855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dirty="0" smtClean="0"/>
              <a:t>В соответствии с суровыми климатическими условиями на территории Северо-Восточной Сибири преобладают ландшафты </a:t>
            </a:r>
            <a:r>
              <a:rPr lang="ru-RU" sz="1400" dirty="0" err="1" smtClean="0"/>
              <a:t>северотаежных</a:t>
            </a:r>
            <a:r>
              <a:rPr lang="ru-RU" sz="1400" dirty="0" smtClean="0"/>
              <a:t> </a:t>
            </a:r>
            <a:r>
              <a:rPr lang="ru-RU" sz="1400" dirty="0" err="1" smtClean="0"/>
              <a:t>редкостойных</a:t>
            </a:r>
            <a:r>
              <a:rPr lang="ru-RU" sz="1400" dirty="0" smtClean="0"/>
              <a:t> лесов и тундры. Распределение их зависит от географической широты и высоты местности над уровнем моря.</a:t>
            </a:r>
          </a:p>
          <a:p>
            <a:pPr algn="ctr">
              <a:buNone/>
            </a:pPr>
            <a:r>
              <a:rPr lang="ru-RU" sz="1400" dirty="0" smtClean="0"/>
              <a:t>На крайнем севере, на островах Северного Ледовитого океана, преобладают арктические пустыни с бедной растительностью на примитивных маломощных арктических почвах. Южнее, на материковой приморской равнине, располагается зона тундры — арктической, кочкарной и кустарничковой. Здесь формируются </a:t>
            </a:r>
            <a:r>
              <a:rPr lang="ru-RU" sz="1400" dirty="0" err="1" smtClean="0"/>
              <a:t>оглеенные</a:t>
            </a:r>
            <a:r>
              <a:rPr lang="ru-RU" sz="1400" dirty="0" smtClean="0"/>
              <a:t> тундровые почвы, также маломощные. Лишь южнее 69-70° с. </a:t>
            </a:r>
            <a:r>
              <a:rPr lang="ru-RU" sz="1400" dirty="0" err="1" smtClean="0"/>
              <a:t>ш</a:t>
            </a:r>
            <a:r>
              <a:rPr lang="ru-RU" sz="1400" dirty="0" smtClean="0"/>
              <a:t>. на тундровых равнинах </a:t>
            </a:r>
            <a:r>
              <a:rPr lang="ru-RU" sz="1400" dirty="0" err="1" smtClean="0"/>
              <a:t>Яно-Индигирской</a:t>
            </a:r>
            <a:r>
              <a:rPr lang="ru-RU" sz="1400" dirty="0" smtClean="0"/>
              <a:t> и Колымской низменностей в долинах рек появляются первые группы низкорослой и угнетенной </a:t>
            </a:r>
            <a:r>
              <a:rPr lang="ru-RU" sz="1400" dirty="0" err="1" smtClean="0"/>
              <a:t>даурской</a:t>
            </a:r>
            <a:r>
              <a:rPr lang="ru-RU" sz="1400" dirty="0" smtClean="0"/>
              <a:t> лиственницы.</a:t>
            </a:r>
          </a:p>
          <a:p>
            <a:pPr algn="ctr">
              <a:buNone/>
            </a:pPr>
            <a:r>
              <a:rPr lang="ru-RU" sz="1400" dirty="0" smtClean="0"/>
              <a:t>В более южных районах, на </a:t>
            </a:r>
            <a:r>
              <a:rPr lang="ru-RU" sz="1400" dirty="0" err="1" smtClean="0"/>
              <a:t>Среднеиндигирской</a:t>
            </a:r>
            <a:r>
              <a:rPr lang="ru-RU" sz="1400" dirty="0" smtClean="0"/>
              <a:t> и Колымской низменностях, такие перелески выбираются из долин на междуречья, образуя то лиственничные «редины», то весьма однообразные </a:t>
            </a:r>
            <a:r>
              <a:rPr lang="ru-RU" sz="1400" dirty="0" err="1" smtClean="0"/>
              <a:t>редкостойные</a:t>
            </a:r>
            <a:r>
              <a:rPr lang="ru-RU" sz="1400" dirty="0" smtClean="0"/>
              <a:t> </a:t>
            </a:r>
            <a:r>
              <a:rPr lang="ru-RU" sz="1400" dirty="0" err="1" smtClean="0"/>
              <a:t>низкобонитетные</a:t>
            </a:r>
            <a:r>
              <a:rPr lang="ru-RU" sz="1400" dirty="0" smtClean="0"/>
              <a:t> леса </a:t>
            </a:r>
            <a:r>
              <a:rPr lang="ru-RU" sz="1400" dirty="0" err="1" smtClean="0"/>
              <a:t>северотаежного</a:t>
            </a:r>
            <a:r>
              <a:rPr lang="ru-RU" sz="1400" dirty="0" smtClean="0"/>
              <a:t> облика на </a:t>
            </a:r>
            <a:r>
              <a:rPr lang="ru-RU" sz="1400" dirty="0" err="1" smtClean="0"/>
              <a:t>глеево-мерзлотно-таежных</a:t>
            </a:r>
            <a:r>
              <a:rPr lang="ru-RU" sz="1400" dirty="0" smtClean="0"/>
              <a:t> почвах.</a:t>
            </a:r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38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348880"/>
            <a:ext cx="4038600" cy="27362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864096"/>
            <a:ext cx="4474840" cy="638132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/>
              <a:t>Фауна Северо-Восточной Сибири заметно отличается от фауны соседних областей Сибири. Восточнее Лены исчезают некоторые обычные для сибирской тайги животные. Здесь нет колонка, сибирского козерога и др. Вместо них в горах и на равнинах появляются млекопитающие и птицы, близкие к широко распространенным в Северной Америке. Из 45 видов млекопитающих, живущих в горах бассейна Колымы, более половины имеет весьма близкое родство с животными Аляски. Таковы, например, желтобрюхий лемминг ,светлый волк, огромный колымский. В реках встречаются некоторые американские рыбы (например, даллия —, </a:t>
            </a:r>
            <a:r>
              <a:rPr lang="ru-RU" dirty="0" err="1" smtClean="0"/>
              <a:t>чукучан</a:t>
            </a:r>
            <a:r>
              <a:rPr lang="ru-RU" dirty="0" smtClean="0"/>
              <a:t> .Присутствие в составе фауны </a:t>
            </a:r>
            <a:r>
              <a:rPr lang="ru-RU" dirty="0" err="1" smtClean="0"/>
              <a:t>Северо-Востока</a:t>
            </a:r>
            <a:r>
              <a:rPr lang="ru-RU" dirty="0" smtClean="0"/>
              <a:t> североамериканских животных объясняется тем, что еще в середине четвертичного времени на месте нынешнего Берингова пролива существовала суша, опустившаяся лишь в верхнечетвертичное время. </a:t>
            </a:r>
          </a:p>
          <a:p>
            <a:pPr algn="ctr">
              <a:buNone/>
            </a:pPr>
            <a:r>
              <a:rPr lang="ru-RU" dirty="0" smtClean="0"/>
              <a:t>Среди млекопитающих в горах сейчас преобладают различные мелкие грызуны и землеройки; их насчитывается здесь более 20 видов. Из хищников характерны крупный </a:t>
            </a:r>
            <a:r>
              <a:rPr lang="ru-RU" dirty="0" err="1" smtClean="0"/>
              <a:t>берингийский</a:t>
            </a:r>
            <a:r>
              <a:rPr lang="ru-RU" dirty="0" smtClean="0"/>
              <a:t> медведь, росомаха, восточносибирская рысь, песец, </a:t>
            </a:r>
            <a:r>
              <a:rPr lang="ru-RU" dirty="0" err="1" smtClean="0"/>
              <a:t>берингийская</a:t>
            </a:r>
            <a:r>
              <a:rPr lang="ru-RU" dirty="0" smtClean="0"/>
              <a:t> лисица, встречаются также соболь, ласка, горностай и восточносибирский волк. Среди птиц типичны каменный глухарь ,рябчик </a:t>
            </a:r>
            <a:r>
              <a:rPr lang="arn-CL" dirty="0" smtClean="0"/>
              <a:t>, </a:t>
            </a:r>
            <a:r>
              <a:rPr lang="ru-RU" dirty="0" smtClean="0"/>
              <a:t>кедровка</a:t>
            </a:r>
            <a:r>
              <a:rPr lang="arn-CL" dirty="0" smtClean="0"/>
              <a:t>, </a:t>
            </a:r>
            <a:r>
              <a:rPr lang="ru-RU" dirty="0" err="1" smtClean="0"/>
              <a:t>тундряная</a:t>
            </a:r>
            <a:r>
              <a:rPr lang="ru-RU" dirty="0" smtClean="0"/>
              <a:t> куропатка</a:t>
            </a:r>
            <a:r>
              <a:rPr lang="arn-CL" dirty="0" smtClean="0"/>
              <a:t>, </a:t>
            </a:r>
            <a:r>
              <a:rPr lang="ru-RU" dirty="0" smtClean="0"/>
              <a:t>азиатский пепельный улит</a:t>
            </a:r>
            <a:r>
              <a:rPr lang="arn-CL" dirty="0" smtClean="0"/>
              <a:t>. </a:t>
            </a:r>
            <a:r>
              <a:rPr lang="ru-RU" dirty="0" smtClean="0"/>
              <a:t>Летом на озерах встречается множество водоплавающих: турпан </a:t>
            </a:r>
            <a:r>
              <a:rPr lang="ru-RU" dirty="0" err="1" smtClean="0"/>
              <a:t>усь-гуменник</a:t>
            </a:r>
            <a:r>
              <a:rPr lang="ru-RU" dirty="0" smtClean="0"/>
              <a:t> и др.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Растительный и животный мир Восточной Сибири.</a:t>
            </a:r>
            <a:endParaRPr lang="ru-RU" sz="4400" dirty="0"/>
          </a:p>
        </p:txBody>
      </p:sp>
      <p:pic>
        <p:nvPicPr>
          <p:cNvPr id="5" name="Содержимое 4" descr="106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348880"/>
            <a:ext cx="3894584" cy="29209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67944" y="1700808"/>
            <a:ext cx="5076056" cy="46805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/>
              <a:t> Ледяная зона характеризуется исключительной суровостью природы. В редком и бедном растительном покрове арктической пустыни господствуют мхи, лишайники и некоторые виды типично арктических цветковых, главным образом травянистых, растений. На юге зоны встречаются приземистые кустарники полярные и арктические ивы и др. На севере зоны тундры уже нет лесов и по рекам, исчезают карликовые березки, меньше ягодных кустарничков, но больше карликовых ив и дриады - </a:t>
            </a:r>
            <a:r>
              <a:rPr lang="ru-RU" sz="1600" dirty="0" err="1" smtClean="0"/>
              <a:t>куропаточьей</a:t>
            </a:r>
            <a:r>
              <a:rPr lang="ru-RU" sz="1600" dirty="0" smtClean="0"/>
              <a:t> травы. В растительном покрове господствуют мхи и лишайники, хотя довольно много и трав. В Восточной Сибири типичны так называемые </a:t>
            </a:r>
            <a:r>
              <a:rPr lang="ru-RU" sz="1600" dirty="0" err="1" smtClean="0"/>
              <a:t>кочкарниковые</a:t>
            </a:r>
            <a:r>
              <a:rPr lang="ru-RU" sz="1600" dirty="0" smtClean="0"/>
              <a:t> тундры. Кочки образуют осоки и пушица - очень характерное для данной зоны растение. На возвышенных пространствах преобладают травы: злаки, разноцветные камнеломки, фиолетовые остро лодочники, желтые полярные маки и лютики. </a:t>
            </a:r>
            <a:endParaRPr lang="ru-RU" sz="1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27e7620430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204864"/>
            <a:ext cx="4716322" cy="30066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7896" y="1484784"/>
            <a:ext cx="4038600" cy="443484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В арктической пустыне обитают песец, белый медведь, лемминг, редко встречается северный олень. В ледяной зоне промышляют песца, птиц, морских животных, местами дикого северного оленя. Птицы: крупные водоплавающие лебеди, гуси, казарки, утки, куропатки, полярная сова, соколы, пуночки, кулики.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Воды </a:t>
            </a:r>
            <a:r>
              <a:rPr lang="ru-RU" sz="5400" dirty="0" err="1" smtClean="0"/>
              <a:t>Северо</a:t>
            </a:r>
            <a:r>
              <a:rPr lang="ru-RU" sz="5400" dirty="0" smtClean="0"/>
              <a:t>- Восточной Сибири. </a:t>
            </a:r>
            <a:endParaRPr lang="ru-RU" dirty="0"/>
          </a:p>
        </p:txBody>
      </p:sp>
      <p:pic>
        <p:nvPicPr>
          <p:cNvPr id="5" name="Содержимое 4" descr="p37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920875"/>
            <a:ext cx="2584044" cy="4244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75856" y="1844824"/>
            <a:ext cx="5868144" cy="4536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/>
              <a:t>Северо-Восточная Сибирь расчленена сетью многих рек, стекающих к морям Лаптевых и </a:t>
            </a:r>
            <a:r>
              <a:rPr lang="ru-RU" sz="1600" dirty="0" err="1" smtClean="0"/>
              <a:t>Восточно-Сибирскому</a:t>
            </a:r>
            <a:r>
              <a:rPr lang="ru-RU" sz="1600" dirty="0" smtClean="0"/>
              <a:t>. Наиболее крупные на них — Яна, Индигирка и Колыма — текут почти в меридиональном направлении с юга на север. Прорезая горные хребты в узких глубоких долинах и принимая здесь многочисленные притоки, они, уже в виде многоводных потоков, выходят на северные низменности, где и приобретают характер равнинных рек.</a:t>
            </a:r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1600" dirty="0" smtClean="0"/>
              <a:t>По своему режиму большинство рек страны относится к восточносибирскому типу. Они питаются главным образом за счет таяния снежного покрова в начале лета и летних дождей. Некоторую роль в питании рек играют грунтовые воды и таяние «вечного» снега и ледников в высоких горах, а также наледей, количество которых, по данным О. Н. </a:t>
            </a:r>
            <a:r>
              <a:rPr lang="ru-RU" sz="1600" dirty="0" err="1" smtClean="0"/>
              <a:t>Толстихина</a:t>
            </a:r>
            <a:r>
              <a:rPr lang="ru-RU" sz="1600" dirty="0" smtClean="0"/>
              <a:t>, превышает 2700, а общая их площадь составляет 5762 км2. Более 70% годового стока рек приходится на три календарных летних месяца.</a:t>
            </a:r>
            <a:endParaRPr lang="ru-RU" sz="1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Воды</a:t>
            </a:r>
            <a:r>
              <a:rPr lang="ru-RU" sz="5400" dirty="0" smtClean="0"/>
              <a:t> Восточной Сибири.</a:t>
            </a:r>
            <a:endParaRPr lang="ru-RU" dirty="0"/>
          </a:p>
        </p:txBody>
      </p:sp>
      <p:pic>
        <p:nvPicPr>
          <p:cNvPr id="5" name="Содержимое 4" descr="images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708920"/>
            <a:ext cx="3321659" cy="2376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1916832"/>
            <a:ext cx="5184576" cy="482453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/>
              <a:t>Большинство водотоков района относится к типу рек преимущественно снегового питания, доля которого превышает 50% годового стока. Дождевое питание играет второстепенную роль, а грунтовое в условиях вечной мерзлоты очень скудное и составляет лишь 1-2% от общего годового стока. Основной сток на реках Восточной Сибири проходит в теплый период года, на долю зимнего стока приходится лишь несколько процентов от общего годового его объема. </a:t>
            </a:r>
          </a:p>
          <a:p>
            <a:pPr algn="ctr">
              <a:buNone/>
            </a:pPr>
            <a:r>
              <a:rPr lang="ru-RU" dirty="0" smtClean="0"/>
              <a:t>Реки Забайкалья (бассейн Селенги) и правобережные притоки верхнего течения Лены (Витим и </a:t>
            </a:r>
            <a:r>
              <a:rPr lang="ru-RU" dirty="0" err="1" smtClean="0"/>
              <a:t>Олекма</a:t>
            </a:r>
            <a:r>
              <a:rPr lang="ru-RU" dirty="0" smtClean="0"/>
              <a:t>) принадлежат к типу рек, имеющих преимущественно дождевое питание, т. е. к таким рекам, у которых основная доля годового стока (50-80%) формируется за счет дождевых вод, а снеговое питание играет второстепенную роль; грунтовое питание и в этом случае остается весьма низким. Режим этих рек близок к режиму дальневосточных рек, к которым они примыкают и территориально. К этой же группе должны быть отнесены и реки бассейнов Яны и Индигирки.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Проблемы</a:t>
            </a:r>
            <a:r>
              <a:rPr lang="ru-RU" sz="4800" dirty="0" smtClean="0"/>
              <a:t> </a:t>
            </a:r>
            <a:r>
              <a:rPr lang="ru-RU" sz="4800" dirty="0" err="1" smtClean="0"/>
              <a:t>Северо</a:t>
            </a:r>
            <a:r>
              <a:rPr lang="ru-RU" sz="4800" dirty="0" smtClean="0"/>
              <a:t>- Восточной Сибири. </a:t>
            </a:r>
            <a:endParaRPr lang="ru-RU" dirty="0"/>
          </a:p>
        </p:txBody>
      </p:sp>
      <p:pic>
        <p:nvPicPr>
          <p:cNvPr id="10" name="Содержимое 9" descr="6786-b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19316" y="1920875"/>
            <a:ext cx="3314368" cy="4433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Суровы условия для жизни людей в Северо-Восточной Сибири. Земледелие в открытом грунте невозможно. Освоение природных богатств затруднено из-за климатических условий, отдаленности района, отсутствия широкой сети транспортных путей (прежде всего железных дорог).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ГП Восточной и Севера- Восточной Сибири;</a:t>
            </a:r>
          </a:p>
          <a:p>
            <a:r>
              <a:rPr lang="ru-RU" dirty="0" smtClean="0"/>
              <a:t>Рельеф Восточной и Севера- Восточной Сибири;</a:t>
            </a:r>
          </a:p>
          <a:p>
            <a:r>
              <a:rPr lang="ru-RU" sz="2800" dirty="0" smtClean="0"/>
              <a:t>Природные ресурсы</a:t>
            </a:r>
            <a:r>
              <a:rPr lang="ru-RU" dirty="0" smtClean="0"/>
              <a:t> Восточной и Севера- Восточной Сибири;</a:t>
            </a:r>
          </a:p>
          <a:p>
            <a:r>
              <a:rPr lang="ru-RU" sz="2800" dirty="0" smtClean="0"/>
              <a:t>Климат</a:t>
            </a:r>
            <a:r>
              <a:rPr lang="ru-RU" dirty="0" smtClean="0"/>
              <a:t> Восточной и Севера- Восточной Сибири;</a:t>
            </a:r>
          </a:p>
          <a:p>
            <a:r>
              <a:rPr lang="ru-RU" sz="2800" dirty="0" smtClean="0"/>
              <a:t>Растительный и животный мир</a:t>
            </a:r>
            <a:r>
              <a:rPr lang="ru-RU" dirty="0" smtClean="0"/>
              <a:t> Восточной и Севера- Восточной Сибири;</a:t>
            </a:r>
          </a:p>
          <a:p>
            <a:r>
              <a:rPr lang="ru-RU" dirty="0" smtClean="0"/>
              <a:t>Воды Восточной и Севера- Восточной Сибири;</a:t>
            </a:r>
          </a:p>
          <a:p>
            <a:r>
              <a:rPr lang="ru-RU" dirty="0" smtClean="0"/>
              <a:t>Проблемы Восточной и Севера- Восточной Сибири;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dirty="0" smtClean="0"/>
              <a:t>Проблемы </a:t>
            </a:r>
            <a:r>
              <a:rPr lang="ru-RU" sz="4800" dirty="0" smtClean="0"/>
              <a:t>Восточной Сибири.</a:t>
            </a:r>
            <a:endParaRPr lang="ru-RU" dirty="0"/>
          </a:p>
        </p:txBody>
      </p:sp>
      <p:pic>
        <p:nvPicPr>
          <p:cNvPr id="5" name="Содержимое 4" descr="2010_30_amy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420888"/>
            <a:ext cx="3810000" cy="3238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/>
              <a:t>В </a:t>
            </a:r>
            <a:r>
              <a:rPr lang="ru-RU" dirty="0" err="1" smtClean="0"/>
              <a:t>Восточно-Сибирского</a:t>
            </a:r>
            <a:r>
              <a:rPr lang="ru-RU" dirty="0" smtClean="0"/>
              <a:t> района расположены крупные города — центры </a:t>
            </a:r>
            <a:r>
              <a:rPr lang="ru-RU" dirty="0" err="1" smtClean="0"/>
              <a:t>горно-добывающей</a:t>
            </a:r>
            <a:r>
              <a:rPr lang="ru-RU" dirty="0" smtClean="0"/>
              <a:t> промышленности, чёрной и цветной металлургии, энергетики, химии и нефтехимии, целлюлозно-бумажной и лесохимической промышленности (Красноярск, Братск, Ачинск, Канск, Иркутск, </a:t>
            </a:r>
            <a:r>
              <a:rPr lang="ru-RU" dirty="0" err="1" smtClean="0"/>
              <a:t>Ангарск</a:t>
            </a:r>
            <a:r>
              <a:rPr lang="ru-RU" dirty="0" smtClean="0"/>
              <a:t>, Усть-Илимск, Чита, Тайшет, Минусинск и др.). (Экология восточной Сибири) Вокруг этих городов образовались обширные зоны загрязнения почвы, поверхностных и подземных вод, атмосферы. Например, Красноярский край прочно занимает первое место в Российской Федерации по общему выбросу вредных веществ в атмосферу. На его долю приходится около 12 % всех выбросов в России.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ГП Севера- Восточной Сибири.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Обширная территория, лежащая к востоку от нижнего течения Лены, севернее низовьев Алдана и ограниченная на востоке горными массивами Тихоокеанского водораздела, образует страну Северо-Восточной Сибири. Ее площадь (вместе с входящими в состав страны островами Северного Ледовитого океана) превышает 1,5 млн. км2. В пределах Северо-Восточной Сибири расположены восточная часть Якутской АССР и западные районы Магаданской области.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ГП Восточной Сибири.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Площадь — около 4,1 млн. км². Большая часть занята таёжным Среднесибирским плоскогорьем, сменяющимся на севере тундровыми низменностями, а на юге и востоке высокими горными хребтами Западных и Восточных Саян, Забайкалья и Яно-Колымского края. Здесь расположены крупнейшие реки России — Енисей, Лена, Вилюй, Селенга, Олёкма, Ангара и пр.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659352"/>
          </a:xfrm>
        </p:spPr>
        <p:txBody>
          <a:bodyPr/>
          <a:lstStyle/>
          <a:p>
            <a:r>
              <a:rPr lang="ru-RU" dirty="0" smtClean="0"/>
              <a:t>Восточная Сибирь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406005"/>
            <a:ext cx="4041775" cy="65484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Северо-Восточная Сибирь</a:t>
            </a:r>
            <a:endParaRPr lang="ru-RU" dirty="0"/>
          </a:p>
        </p:txBody>
      </p:sp>
      <p:pic>
        <p:nvPicPr>
          <p:cNvPr id="7" name="Содержимое 6" descr="vosto4naja sibir(1)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3140968"/>
            <a:ext cx="4040188" cy="2329555"/>
          </a:xfrm>
        </p:spPr>
      </p:pic>
      <p:pic>
        <p:nvPicPr>
          <p:cNvPr id="8" name="Содержимое 7" descr="300px-Северо-Восточная_Сибирь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61150" y="2924944"/>
            <a:ext cx="3809524" cy="273015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Рельеф </a:t>
            </a:r>
            <a:r>
              <a:rPr lang="ru-RU" dirty="0" err="1" smtClean="0"/>
              <a:t>Северо</a:t>
            </a:r>
            <a:r>
              <a:rPr lang="ru-RU" dirty="0" smtClean="0"/>
              <a:t>- Восточной Сибири.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В развитии рельефа </a:t>
            </a:r>
            <a:r>
              <a:rPr lang="ru-RU" dirty="0" err="1" smtClean="0"/>
              <a:t>Северо-Востока</a:t>
            </a:r>
            <a:r>
              <a:rPr lang="ru-RU" dirty="0" smtClean="0"/>
              <a:t> после мезозойского горообразования можно наметить два периода: первый период – формирование широко распространенных поверхностей выравнивания, второй период - развитие интенсивных новейших тектонических процессов, вызвавших расколы, деформацию и перемещение древних поверхностей выравнивания, вулканизм, бурные эрозионные процессы. В это время происходит оформление основных типов морфоструктур: складчато-глыбовых областей древних срединных массивов (Алазейское и </a:t>
            </a:r>
            <a:r>
              <a:rPr lang="ru-RU" dirty="0" err="1" smtClean="0"/>
              <a:t>Юкагагирское</a:t>
            </a:r>
            <a:r>
              <a:rPr lang="ru-RU" dirty="0" smtClean="0"/>
              <a:t> плоскогорья, </a:t>
            </a:r>
            <a:r>
              <a:rPr lang="ru-RU" dirty="0" err="1" smtClean="0"/>
              <a:t>Сунтар-Хаята</a:t>
            </a:r>
            <a:r>
              <a:rPr lang="ru-RU" dirty="0" smtClean="0"/>
              <a:t> и др.); гор, возрожденных новейшими сводово-блоковыми поднятиями, и впадин </a:t>
            </a:r>
            <a:r>
              <a:rPr lang="ru-RU" dirty="0" err="1" smtClean="0"/>
              <a:t>рифтовой</a:t>
            </a:r>
            <a:r>
              <a:rPr lang="ru-RU" dirty="0" smtClean="0"/>
              <a:t> зоны (</a:t>
            </a:r>
            <a:r>
              <a:rPr lang="ru-RU" dirty="0" err="1" smtClean="0"/>
              <a:t>Момско-Селенняхская</a:t>
            </a:r>
            <a:r>
              <a:rPr lang="ru-RU" dirty="0" smtClean="0"/>
              <a:t> впадина); складчатых среднегорий мезозойских структур (горы </a:t>
            </a:r>
            <a:r>
              <a:rPr lang="ru-RU" dirty="0" err="1" smtClean="0"/>
              <a:t>Верхоянские</a:t>
            </a:r>
            <a:r>
              <a:rPr lang="ru-RU" dirty="0" smtClean="0"/>
              <a:t>, </a:t>
            </a:r>
            <a:r>
              <a:rPr lang="ru-RU" dirty="0" err="1" smtClean="0"/>
              <a:t>Сетте-Дабан</a:t>
            </a:r>
            <a:r>
              <a:rPr lang="ru-RU" dirty="0" smtClean="0"/>
              <a:t>, </a:t>
            </a:r>
            <a:r>
              <a:rPr lang="ru-RU" dirty="0" err="1" smtClean="0"/>
              <a:t>Анюйские</a:t>
            </a:r>
            <a:r>
              <a:rPr lang="ru-RU" dirty="0" smtClean="0"/>
              <a:t> и др., Янское и </a:t>
            </a:r>
            <a:r>
              <a:rPr lang="ru-RU" dirty="0" err="1" smtClean="0"/>
              <a:t>Эльгинское</a:t>
            </a:r>
            <a:r>
              <a:rPr lang="ru-RU" dirty="0" smtClean="0"/>
              <a:t> плоскогорья, </a:t>
            </a:r>
            <a:r>
              <a:rPr lang="ru-RU" dirty="0" err="1" smtClean="0"/>
              <a:t>Оймяконское</a:t>
            </a:r>
            <a:r>
              <a:rPr lang="ru-RU" dirty="0" smtClean="0"/>
              <a:t> нагорье); пластово-аккумулятивных, наклонных равнин, созданных преимущественно опусканиями (</a:t>
            </a:r>
            <a:r>
              <a:rPr lang="ru-RU" dirty="0" err="1" smtClean="0"/>
              <a:t>Яно-Индигирская</a:t>
            </a:r>
            <a:r>
              <a:rPr lang="ru-RU" dirty="0" smtClean="0"/>
              <a:t> и Колымская низменности); складчато-глыбовых хребтов и плоскогорий на осадочно-вулканическом комплексе (</a:t>
            </a:r>
            <a:r>
              <a:rPr lang="ru-RU" dirty="0" err="1" smtClean="0"/>
              <a:t>Анадырское</a:t>
            </a:r>
            <a:r>
              <a:rPr lang="ru-RU" dirty="0" smtClean="0"/>
              <a:t> плоскогорье, Колымское нагорье, хребты – </a:t>
            </a:r>
            <a:r>
              <a:rPr lang="ru-RU" dirty="0" err="1" smtClean="0"/>
              <a:t>Юдомский</a:t>
            </a:r>
            <a:r>
              <a:rPr lang="ru-RU" dirty="0" smtClean="0"/>
              <a:t>, </a:t>
            </a:r>
            <a:r>
              <a:rPr lang="ru-RU" dirty="0" err="1" smtClean="0"/>
              <a:t>Джугджур</a:t>
            </a:r>
            <a:r>
              <a:rPr lang="ru-RU" dirty="0" smtClean="0"/>
              <a:t> и др.).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Рельеф Восточной Сибири.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Рельеф Восточной Сибири значительно приподнят над уровнем моря. Среднесибирское плоскогорье (основная часть Восточной Сибири) сформировалась на древней сибирской платформе. Средняя его высота над уровнем моря 500-700 метров, а наиболее высокие участки, расположенные на северо-западе достигают 1500-1700 метров (Вилюйское плато и междуречье реки Лены). Большинство рек, протекающих в Восточной Сибири, многоводны, быстротечны и протекают в глубоких долинах.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 основании сибирской платформы залегает архейско-протерозойский складчатый кристаллический фундамент, на котором располагается осадочный чехол более позднего периода мощностью 10-12 километров. На севере и юго-западе породы фундамента выступает на поверхность (</a:t>
            </a:r>
            <a:r>
              <a:rPr lang="ru-RU" dirty="0" err="1" smtClean="0"/>
              <a:t>Анабарский</a:t>
            </a:r>
            <a:r>
              <a:rPr lang="ru-RU" dirty="0" smtClean="0"/>
              <a:t> массив, </a:t>
            </a:r>
            <a:r>
              <a:rPr lang="ru-RU" dirty="0" err="1" smtClean="0"/>
              <a:t>Алданский</a:t>
            </a:r>
            <a:r>
              <a:rPr lang="ru-RU" dirty="0" smtClean="0"/>
              <a:t> щит, Прибайкальское поднятие). Общая мощность земной коры – 25-30 километров (в некоторых местах достигает 40-45 километров).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60848"/>
            <a:ext cx="4038600" cy="29772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367171"/>
            <a:ext cx="4042792" cy="551821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/>
              <a:t>В мезозойский период большая часть Средней Сибири испытывала поднятие. Неслучайно именно в этом районе находится самая высокая точка Среднесибирского плоскогорья – плато </a:t>
            </a:r>
            <a:r>
              <a:rPr lang="ru-RU" dirty="0" err="1" smtClean="0"/>
              <a:t>Путорана</a:t>
            </a:r>
            <a:r>
              <a:rPr lang="ru-RU" dirty="0" smtClean="0"/>
              <a:t> (его высота – 1700 метров над уровнем моря). В кайнозое поднятие поверхности продолжалось. В то же время на поверхности происходило создание речной сети. Помимо плато </a:t>
            </a:r>
            <a:r>
              <a:rPr lang="ru-RU" dirty="0" err="1" smtClean="0"/>
              <a:t>Путорана</a:t>
            </a:r>
            <a:r>
              <a:rPr lang="ru-RU" dirty="0" smtClean="0"/>
              <a:t> наиболее интенсивно поднялись </a:t>
            </a:r>
            <a:r>
              <a:rPr lang="ru-RU" dirty="0" err="1" smtClean="0"/>
              <a:t>Бырранга</a:t>
            </a:r>
            <a:r>
              <a:rPr lang="ru-RU" dirty="0" smtClean="0"/>
              <a:t>, </a:t>
            </a:r>
            <a:r>
              <a:rPr lang="ru-RU" dirty="0" err="1" smtClean="0"/>
              <a:t>Анабарский</a:t>
            </a:r>
            <a:r>
              <a:rPr lang="ru-RU" dirty="0" smtClean="0"/>
              <a:t> и Енисейский массивы. Впоследствии активные тектонические процессы, которые происходили на этой территории, привели к изменению речной системы. Следы существовавших в древние времена речных систем сохранились до нашего времени. Тогда же сформировались речные террасы и глубокие долины рек центральной части Сибири.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Природные ресурсы </a:t>
            </a:r>
            <a:r>
              <a:rPr lang="ru-RU" sz="4000" dirty="0" err="1" smtClean="0"/>
              <a:t>Северо</a:t>
            </a:r>
            <a:r>
              <a:rPr lang="ru-RU" sz="4000" dirty="0" smtClean="0"/>
              <a:t>- Восточной Сибири.  </a:t>
            </a:r>
            <a:endParaRPr lang="ru-RU" sz="4000" dirty="0"/>
          </a:p>
        </p:txBody>
      </p:sp>
      <p:pic>
        <p:nvPicPr>
          <p:cNvPr id="10" name="Содержимое 9" descr="p38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420889"/>
            <a:ext cx="3906209" cy="28083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211960" y="1628800"/>
            <a:ext cx="4752528" cy="5229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dirty="0" smtClean="0"/>
              <a:t>Из естественных богатств Северо-Восточной Сибири наибольшее значение имеют полезные ископаемые; особенно важны рудные месторождения, связанные с мезозойскими интрузивными породами.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sz="1400" dirty="0" smtClean="0"/>
              <a:t>В горах </a:t>
            </a:r>
            <a:r>
              <a:rPr lang="ru-RU" sz="1400" dirty="0" err="1" smtClean="0"/>
              <a:t>Яно-Колымского</a:t>
            </a:r>
            <a:r>
              <a:rPr lang="ru-RU" sz="1400" dirty="0" smtClean="0"/>
              <a:t> края, входящих в состав Тихоокеанского металлогенического пояса, расположены известные золотоносные районы - </a:t>
            </a:r>
            <a:r>
              <a:rPr lang="ru-RU" sz="1400" dirty="0" err="1" smtClean="0"/>
              <a:t>Верхнеиндигирский</a:t>
            </a:r>
            <a:r>
              <a:rPr lang="ru-RU" sz="1400" dirty="0" smtClean="0"/>
              <a:t>, </a:t>
            </a:r>
            <a:r>
              <a:rPr lang="ru-RU" sz="1400" dirty="0" err="1" smtClean="0"/>
              <a:t>Аллах-Юньский</a:t>
            </a:r>
            <a:r>
              <a:rPr lang="ru-RU" sz="1400" dirty="0" smtClean="0"/>
              <a:t> и Янский. В пределах </a:t>
            </a:r>
            <a:r>
              <a:rPr lang="ru-RU" sz="1400" dirty="0" err="1" smtClean="0"/>
              <a:t>Яно-Индигирского</a:t>
            </a:r>
            <a:r>
              <a:rPr lang="ru-RU" sz="1400" dirty="0" smtClean="0"/>
              <a:t> междуречья разведана крупная оловоносная провинция. Крупнейшие месторождения олова — Депутатское, </a:t>
            </a:r>
            <a:r>
              <a:rPr lang="ru-RU" sz="1400" dirty="0" err="1" smtClean="0"/>
              <a:t>Эге-Хайское</a:t>
            </a:r>
            <a:r>
              <a:rPr lang="ru-RU" sz="1400" dirty="0" smtClean="0"/>
              <a:t>, </a:t>
            </a:r>
            <a:r>
              <a:rPr lang="ru-RU" sz="1400" dirty="0" err="1" smtClean="0"/>
              <a:t>Кёстерское</a:t>
            </a:r>
            <a:r>
              <a:rPr lang="ru-RU" sz="1400" dirty="0" smtClean="0"/>
              <a:t>, </a:t>
            </a:r>
            <a:r>
              <a:rPr lang="ru-RU" sz="1400" dirty="0" err="1" smtClean="0"/>
              <a:t>Илинтас</a:t>
            </a:r>
            <a:r>
              <a:rPr lang="ru-RU" sz="1400" dirty="0" smtClean="0"/>
              <a:t> и др. — связаны с верхнеюрскими и меловыми гранитными </a:t>
            </a:r>
            <a:r>
              <a:rPr lang="ru-RU" sz="1400" dirty="0" err="1" smtClean="0"/>
              <a:t>интрузиями</a:t>
            </a:r>
            <a:r>
              <a:rPr lang="ru-RU" sz="1400" dirty="0" smtClean="0"/>
              <a:t>; немало олова встречается здесь и в аллювиальных россыпях. Существенное значение имеют также месторождения полиметаллов, вольфрама, ртути, молибдена, сурьмы, кобальта, мышьяка, каменного угля и различных строительных материалов. В последние годы в межгорных понижениях и на приморских низменностях выявлены перспективы открытия нефтяных и газовых месторождений.</a:t>
            </a:r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215</TotalTime>
  <Words>2132</Words>
  <Application>Microsoft Office PowerPoint</Application>
  <PresentationFormat>Экран (4:3)</PresentationFormat>
  <Paragraphs>60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Мерзлотная Россия - Восточная и Северо-   Восточная Сибирь.</vt:lpstr>
      <vt:lpstr>Содержание:</vt:lpstr>
      <vt:lpstr>ГП Севера- Восточной Сибири.</vt:lpstr>
      <vt:lpstr>ГП Восточной Сибири.</vt:lpstr>
      <vt:lpstr>Презентация PowerPoint</vt:lpstr>
      <vt:lpstr>Рельеф Северо- Восточной Сибири.</vt:lpstr>
      <vt:lpstr>Рельеф Восточной Сибири.</vt:lpstr>
      <vt:lpstr>Презентация PowerPoint</vt:lpstr>
      <vt:lpstr>Природные ресурсы Северо- Восточной Сибири.  </vt:lpstr>
      <vt:lpstr>Природные ресурсы Восточной Сибири.</vt:lpstr>
      <vt:lpstr>Климат Северо- Восточной Сибири. </vt:lpstr>
      <vt:lpstr>Климат Восточной Сибири.</vt:lpstr>
      <vt:lpstr>Растительный и животный мир Северо- Восточной Сибири. </vt:lpstr>
      <vt:lpstr>Презентация PowerPoint</vt:lpstr>
      <vt:lpstr>Растительный и животный мир Восточной Сибири.</vt:lpstr>
      <vt:lpstr>Презентация PowerPoint</vt:lpstr>
      <vt:lpstr>Воды Северо- Восточной Сибири. </vt:lpstr>
      <vt:lpstr>Воды Восточной Сибири.</vt:lpstr>
      <vt:lpstr>Проблемы Северо- Восточной Сибири. </vt:lpstr>
      <vt:lpstr>Проблемы Восточной Сибири.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Мерзлотная Россия - Восточная и Севера-   Восточная Сибирь.</dc:title>
  <dc:creator>Иван</dc:creator>
  <cp:lastModifiedBy>User</cp:lastModifiedBy>
  <cp:revision>23</cp:revision>
  <dcterms:created xsi:type="dcterms:W3CDTF">2010-10-15T16:34:41Z</dcterms:created>
  <dcterms:modified xsi:type="dcterms:W3CDTF">2015-01-15T13:34:25Z</dcterms:modified>
</cp:coreProperties>
</file>