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7" r:id="rId2"/>
    <p:sldId id="277" r:id="rId3"/>
    <p:sldId id="278" r:id="rId4"/>
    <p:sldId id="281" r:id="rId5"/>
    <p:sldId id="328" r:id="rId6"/>
    <p:sldId id="269" r:id="rId7"/>
    <p:sldId id="273" r:id="rId8"/>
    <p:sldId id="286" r:id="rId9"/>
    <p:sldId id="271" r:id="rId10"/>
    <p:sldId id="283" r:id="rId11"/>
    <p:sldId id="287" r:id="rId12"/>
    <p:sldId id="270" r:id="rId13"/>
    <p:sldId id="284" r:id="rId14"/>
    <p:sldId id="288" r:id="rId15"/>
    <p:sldId id="268" r:id="rId16"/>
    <p:sldId id="285" r:id="rId17"/>
    <p:sldId id="289" r:id="rId18"/>
    <p:sldId id="258" r:id="rId19"/>
    <p:sldId id="292" r:id="rId20"/>
    <p:sldId id="291" r:id="rId21"/>
    <p:sldId id="31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DDDDDD"/>
    <a:srgbClr val="66FFFF"/>
    <a:srgbClr val="00FF00"/>
    <a:srgbClr val="0000FF"/>
    <a:srgbClr val="66FF33"/>
    <a:srgbClr val="99FF99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5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F4B9E9-694A-4979-B0BB-95BF53E8B4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6B036-6AC1-45D3-810D-821C6FF1D7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5ED10-C24C-4772-B988-FFD7D65E75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FC5CD-763E-4D38-B5D8-BB724DBC1C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6664D-2D46-48DC-A052-936234FFF6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E2145-59BD-4591-A50C-10C481940A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A55612-DDDA-4088-8425-AABFB87BD6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956BE-348A-4B05-BAAF-5D9E64F33E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CCD8E-6EED-4549-9BCB-FCD62C7D93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06DD6-865B-425A-9525-74E6D670CA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813A0-4014-43C6-A5B1-876CC8ED4A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6E80ADA-8D97-4C40-8D0E-EDA68E8AD20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26" Type="http://schemas.openxmlformats.org/officeDocument/2006/relationships/image" Target="../media/image30.png"/><Relationship Id="rId3" Type="http://schemas.openxmlformats.org/officeDocument/2006/relationships/image" Target="../media/image24.jpeg"/><Relationship Id="rId21" Type="http://schemas.openxmlformats.org/officeDocument/2006/relationships/image" Target="../media/image49.png"/><Relationship Id="rId7" Type="http://schemas.openxmlformats.org/officeDocument/2006/relationships/image" Target="../media/image28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5" Type="http://schemas.openxmlformats.org/officeDocument/2006/relationships/image" Target="../media/image48.png"/><Relationship Id="rId2" Type="http://schemas.openxmlformats.org/officeDocument/2006/relationships/image" Target="../media/image23.png"/><Relationship Id="rId16" Type="http://schemas.openxmlformats.org/officeDocument/2006/relationships/image" Target="../media/image42.png"/><Relationship Id="rId20" Type="http://schemas.openxmlformats.org/officeDocument/2006/relationships/image" Target="../media/image46.png"/><Relationship Id="rId29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37.png"/><Relationship Id="rId24" Type="http://schemas.openxmlformats.org/officeDocument/2006/relationships/image" Target="../media/image51.png"/><Relationship Id="rId5" Type="http://schemas.openxmlformats.org/officeDocument/2006/relationships/image" Target="../media/image26.png"/><Relationship Id="rId15" Type="http://schemas.openxmlformats.org/officeDocument/2006/relationships/image" Target="../media/image41.png"/><Relationship Id="rId23" Type="http://schemas.openxmlformats.org/officeDocument/2006/relationships/image" Target="../media/image50.png"/><Relationship Id="rId28" Type="http://schemas.openxmlformats.org/officeDocument/2006/relationships/image" Target="../media/image32.png"/><Relationship Id="rId10" Type="http://schemas.openxmlformats.org/officeDocument/2006/relationships/image" Target="../media/image36.png"/><Relationship Id="rId19" Type="http://schemas.openxmlformats.org/officeDocument/2006/relationships/image" Target="../media/image45.png"/><Relationship Id="rId4" Type="http://schemas.openxmlformats.org/officeDocument/2006/relationships/image" Target="../media/image25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Relationship Id="rId22" Type="http://schemas.openxmlformats.org/officeDocument/2006/relationships/image" Target="../media/image47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42.png"/><Relationship Id="rId18" Type="http://schemas.openxmlformats.org/officeDocument/2006/relationships/image" Target="../media/image50.png"/><Relationship Id="rId26" Type="http://schemas.openxmlformats.org/officeDocument/2006/relationships/image" Target="../media/image36.png"/><Relationship Id="rId3" Type="http://schemas.openxmlformats.org/officeDocument/2006/relationships/image" Target="../media/image24.jpeg"/><Relationship Id="rId21" Type="http://schemas.openxmlformats.org/officeDocument/2006/relationships/image" Target="../media/image31.png"/><Relationship Id="rId7" Type="http://schemas.openxmlformats.org/officeDocument/2006/relationships/image" Target="../media/image28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5" Type="http://schemas.openxmlformats.org/officeDocument/2006/relationships/image" Target="../media/image35.png"/><Relationship Id="rId2" Type="http://schemas.openxmlformats.org/officeDocument/2006/relationships/image" Target="../media/image23.png"/><Relationship Id="rId16" Type="http://schemas.openxmlformats.org/officeDocument/2006/relationships/image" Target="../media/image48.png"/><Relationship Id="rId20" Type="http://schemas.openxmlformats.org/officeDocument/2006/relationships/image" Target="../media/image30.png"/><Relationship Id="rId29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45.png"/><Relationship Id="rId24" Type="http://schemas.openxmlformats.org/officeDocument/2006/relationships/image" Target="../media/image34.png"/><Relationship Id="rId32" Type="http://schemas.openxmlformats.org/officeDocument/2006/relationships/image" Target="../media/image59.png"/><Relationship Id="rId5" Type="http://schemas.openxmlformats.org/officeDocument/2006/relationships/image" Target="../media/image26.png"/><Relationship Id="rId15" Type="http://schemas.openxmlformats.org/officeDocument/2006/relationships/image" Target="../media/image47.png"/><Relationship Id="rId23" Type="http://schemas.openxmlformats.org/officeDocument/2006/relationships/image" Target="../media/image33.png"/><Relationship Id="rId28" Type="http://schemas.openxmlformats.org/officeDocument/2006/relationships/image" Target="../media/image38.png"/><Relationship Id="rId10" Type="http://schemas.openxmlformats.org/officeDocument/2006/relationships/image" Target="../media/image43.png"/><Relationship Id="rId19" Type="http://schemas.openxmlformats.org/officeDocument/2006/relationships/image" Target="../media/image51.png"/><Relationship Id="rId31" Type="http://schemas.openxmlformats.org/officeDocument/2006/relationships/hyperlink" Target="http://ru.wikipedia.org/wiki/%D0%A4%D0%B0%D0%B9%D0%BB:1922_spain_jarez_mantilla.jpg" TargetMode="External"/><Relationship Id="rId4" Type="http://schemas.openxmlformats.org/officeDocument/2006/relationships/image" Target="../media/image25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Relationship Id="rId22" Type="http://schemas.openxmlformats.org/officeDocument/2006/relationships/image" Target="../media/image32.png"/><Relationship Id="rId27" Type="http://schemas.openxmlformats.org/officeDocument/2006/relationships/image" Target="../media/image37.png"/><Relationship Id="rId30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42.png"/><Relationship Id="rId18" Type="http://schemas.openxmlformats.org/officeDocument/2006/relationships/image" Target="../media/image50.png"/><Relationship Id="rId26" Type="http://schemas.openxmlformats.org/officeDocument/2006/relationships/image" Target="../media/image36.png"/><Relationship Id="rId3" Type="http://schemas.openxmlformats.org/officeDocument/2006/relationships/image" Target="../media/image24.jpeg"/><Relationship Id="rId21" Type="http://schemas.openxmlformats.org/officeDocument/2006/relationships/image" Target="../media/image31.png"/><Relationship Id="rId7" Type="http://schemas.openxmlformats.org/officeDocument/2006/relationships/image" Target="../media/image28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5" Type="http://schemas.openxmlformats.org/officeDocument/2006/relationships/image" Target="../media/image35.png"/><Relationship Id="rId2" Type="http://schemas.openxmlformats.org/officeDocument/2006/relationships/image" Target="../media/image23.png"/><Relationship Id="rId16" Type="http://schemas.openxmlformats.org/officeDocument/2006/relationships/image" Target="../media/image48.png"/><Relationship Id="rId20" Type="http://schemas.openxmlformats.org/officeDocument/2006/relationships/image" Target="../media/image30.png"/><Relationship Id="rId29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45.png"/><Relationship Id="rId24" Type="http://schemas.openxmlformats.org/officeDocument/2006/relationships/image" Target="../media/image34.png"/><Relationship Id="rId5" Type="http://schemas.openxmlformats.org/officeDocument/2006/relationships/image" Target="../media/image26.png"/><Relationship Id="rId15" Type="http://schemas.openxmlformats.org/officeDocument/2006/relationships/image" Target="../media/image47.png"/><Relationship Id="rId23" Type="http://schemas.openxmlformats.org/officeDocument/2006/relationships/image" Target="../media/image33.png"/><Relationship Id="rId28" Type="http://schemas.openxmlformats.org/officeDocument/2006/relationships/image" Target="../media/image38.png"/><Relationship Id="rId10" Type="http://schemas.openxmlformats.org/officeDocument/2006/relationships/image" Target="../media/image43.png"/><Relationship Id="rId19" Type="http://schemas.openxmlformats.org/officeDocument/2006/relationships/image" Target="../media/image51.png"/><Relationship Id="rId4" Type="http://schemas.openxmlformats.org/officeDocument/2006/relationships/image" Target="../media/image25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Relationship Id="rId22" Type="http://schemas.openxmlformats.org/officeDocument/2006/relationships/image" Target="../media/image32.png"/><Relationship Id="rId27" Type="http://schemas.openxmlformats.org/officeDocument/2006/relationships/image" Target="../media/image37.png"/><Relationship Id="rId30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86;&#1080;%20&#1076;&#1086;&#1082;&#1091;&#1084;&#1077;&#1085;&#1090;&#1099;\&#1087;&#1088;&#1077;&#1079;&#1077;&#1085;&#1090;&#1072;&#1094;&#1080;&#1080;\&#1041;&#1080;&#1090;&#1102;&#1082;&#1086;&#1074;&#1072;%20&#1043;.&#1040;.%20&#1051;&#1102;&#1076;&#1080;%20&#1078;&#1080;&#1074;&#1091;&#1090;%20&#1074;%20&#1088;&#1072;&#1079;&#1085;&#1099;&#1093;%20&#1089;&#1090;&#1088;&#1072;&#1085;&#1072;&#1093;%20(&#1054;&#1052;,%201-4%20&#1082;&#1083;&#1072;&#1089;&#1089;)\&#1041;&#1080;&#1090;&#1102;&#1082;&#1086;&#1074;&#1072;%20&#1043;.&#1040;.%20&#1051;&#1102;&#1076;&#1080;%20&#1078;&#1080;&#1074;&#1091;&#1090;%20&#1074;%20&#1088;&#1072;&#1079;&#1085;&#1099;&#1093;%20&#1089;&#1090;&#1088;&#1072;&#1085;&#1072;&#1093;%20(&#1054;&#1052;,%201-4%20&#1082;&#1083;&#1072;&#1089;&#1089;)\04%20&#1047;&#1085;&#1072;&#1077;&#1090;&#1077;,%20&#1082;&#1072;&#1082;&#1080;&#1084;%20&#1086;&#1085;%20&#1087;&#1072;&#1088;&#1085;&#1077;&#1084;%20&#1073;&#1099;&#1083;+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5.gif"/><Relationship Id="rId3" Type="http://schemas.openxmlformats.org/officeDocument/2006/relationships/slide" Target="slide15.xml"/><Relationship Id="rId7" Type="http://schemas.openxmlformats.org/officeDocument/2006/relationships/slide" Target="slide12.xml"/><Relationship Id="rId12" Type="http://schemas.openxmlformats.org/officeDocument/2006/relationships/image" Target="../media/image14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slide" Target="slide9.xml"/><Relationship Id="rId5" Type="http://schemas.openxmlformats.org/officeDocument/2006/relationships/slide" Target="slide18.xml"/><Relationship Id="rId15" Type="http://schemas.openxmlformats.org/officeDocument/2006/relationships/image" Target="../media/image17.png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slide" Target="slide6.xml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15.gif"/><Relationship Id="rId3" Type="http://schemas.openxmlformats.org/officeDocument/2006/relationships/slide" Target="slide15.xml"/><Relationship Id="rId7" Type="http://schemas.openxmlformats.org/officeDocument/2006/relationships/slide" Target="slide12.xml"/><Relationship Id="rId12" Type="http://schemas.openxmlformats.org/officeDocument/2006/relationships/image" Target="../media/image22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slide" Target="slide9.xml"/><Relationship Id="rId5" Type="http://schemas.openxmlformats.org/officeDocument/2006/relationships/slide" Target="slide18.xml"/><Relationship Id="rId10" Type="http://schemas.openxmlformats.org/officeDocument/2006/relationships/image" Target="../media/image21.jpeg"/><Relationship Id="rId4" Type="http://schemas.openxmlformats.org/officeDocument/2006/relationships/image" Target="../media/image18.jpeg"/><Relationship Id="rId9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39.png"/><Relationship Id="rId26" Type="http://schemas.openxmlformats.org/officeDocument/2006/relationships/image" Target="../media/image47.png"/><Relationship Id="rId3" Type="http://schemas.openxmlformats.org/officeDocument/2006/relationships/image" Target="../media/image24.jpeg"/><Relationship Id="rId21" Type="http://schemas.openxmlformats.org/officeDocument/2006/relationships/image" Target="../media/image42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5" Type="http://schemas.openxmlformats.org/officeDocument/2006/relationships/image" Target="../media/image46.png"/><Relationship Id="rId2" Type="http://schemas.openxmlformats.org/officeDocument/2006/relationships/image" Target="../media/image23.png"/><Relationship Id="rId16" Type="http://schemas.openxmlformats.org/officeDocument/2006/relationships/image" Target="../media/image37.png"/><Relationship Id="rId20" Type="http://schemas.openxmlformats.org/officeDocument/2006/relationships/image" Target="../media/image41.png"/><Relationship Id="rId29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24" Type="http://schemas.openxmlformats.org/officeDocument/2006/relationships/image" Target="../media/image45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23" Type="http://schemas.openxmlformats.org/officeDocument/2006/relationships/image" Target="../media/image44.png"/><Relationship Id="rId28" Type="http://schemas.openxmlformats.org/officeDocument/2006/relationships/image" Target="../media/image49.png"/><Relationship Id="rId10" Type="http://schemas.openxmlformats.org/officeDocument/2006/relationships/image" Target="../media/image31.png"/><Relationship Id="rId19" Type="http://schemas.openxmlformats.org/officeDocument/2006/relationships/image" Target="../media/image40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Relationship Id="rId22" Type="http://schemas.openxmlformats.org/officeDocument/2006/relationships/image" Target="../media/image43.png"/><Relationship Id="rId27" Type="http://schemas.openxmlformats.org/officeDocument/2006/relationships/image" Target="../media/image48.png"/><Relationship Id="rId30" Type="http://schemas.openxmlformats.org/officeDocument/2006/relationships/image" Target="../media/image5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45.png"/><Relationship Id="rId18" Type="http://schemas.openxmlformats.org/officeDocument/2006/relationships/image" Target="../media/image51.png"/><Relationship Id="rId26" Type="http://schemas.openxmlformats.org/officeDocument/2006/relationships/image" Target="../media/image36.png"/><Relationship Id="rId3" Type="http://schemas.openxmlformats.org/officeDocument/2006/relationships/image" Target="../media/image24.jpeg"/><Relationship Id="rId21" Type="http://schemas.openxmlformats.org/officeDocument/2006/relationships/image" Target="../media/image30.png"/><Relationship Id="rId7" Type="http://schemas.openxmlformats.org/officeDocument/2006/relationships/image" Target="../media/image28.png"/><Relationship Id="rId12" Type="http://schemas.openxmlformats.org/officeDocument/2006/relationships/image" Target="../media/image44.png"/><Relationship Id="rId17" Type="http://schemas.openxmlformats.org/officeDocument/2006/relationships/image" Target="../media/image50.png"/><Relationship Id="rId25" Type="http://schemas.openxmlformats.org/officeDocument/2006/relationships/image" Target="../media/image35.png"/><Relationship Id="rId2" Type="http://schemas.openxmlformats.org/officeDocument/2006/relationships/image" Target="../media/image23.png"/><Relationship Id="rId16" Type="http://schemas.openxmlformats.org/officeDocument/2006/relationships/image" Target="../media/image47.png"/><Relationship Id="rId20" Type="http://schemas.openxmlformats.org/officeDocument/2006/relationships/image" Target="../media/image33.png"/><Relationship Id="rId29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43.png"/><Relationship Id="rId24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49.png"/><Relationship Id="rId23" Type="http://schemas.openxmlformats.org/officeDocument/2006/relationships/image" Target="../media/image31.png"/><Relationship Id="rId28" Type="http://schemas.openxmlformats.org/officeDocument/2006/relationships/image" Target="../media/image38.png"/><Relationship Id="rId10" Type="http://schemas.openxmlformats.org/officeDocument/2006/relationships/image" Target="../media/image42.png"/><Relationship Id="rId19" Type="http://schemas.openxmlformats.org/officeDocument/2006/relationships/image" Target="../media/image48.png"/><Relationship Id="rId4" Type="http://schemas.openxmlformats.org/officeDocument/2006/relationships/image" Target="../media/image25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Relationship Id="rId22" Type="http://schemas.openxmlformats.org/officeDocument/2006/relationships/image" Target="../media/image34.png"/><Relationship Id="rId27" Type="http://schemas.openxmlformats.org/officeDocument/2006/relationships/image" Target="../media/image37.png"/><Relationship Id="rId30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66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1219200" y="1524000"/>
            <a:ext cx="7096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/>
              <a:t>Люди живут в разных странах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2057400" y="2209800"/>
            <a:ext cx="52990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/>
              <a:t>Урок окружающего мира с использованием ИКТ</a:t>
            </a:r>
          </a:p>
          <a:p>
            <a:pPr algn="ctr"/>
            <a:r>
              <a:rPr lang="ru-RU"/>
              <a:t> 1 класс</a:t>
            </a:r>
          </a:p>
          <a:p>
            <a:pPr algn="ctr"/>
            <a:r>
              <a:rPr lang="ru-RU"/>
              <a:t>УМК «Система Л.В. Занкова»</a:t>
            </a:r>
          </a:p>
          <a:p>
            <a:pPr algn="ctr"/>
            <a:endParaRPr lang="ru-RU"/>
          </a:p>
          <a:p>
            <a:pPr algn="ctr"/>
            <a:endParaRPr lang="ru-RU"/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800100" y="965200"/>
            <a:ext cx="7894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b="1"/>
              <a:t>Битюкова Галина Анатольевна, учитель начальных классов</a:t>
            </a:r>
          </a:p>
        </p:txBody>
      </p:sp>
      <p:pic>
        <p:nvPicPr>
          <p:cNvPr id="63493" name="Picture 5" descr="kinderyata_130048474439594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429000"/>
            <a:ext cx="3505200" cy="2443163"/>
          </a:xfrm>
          <a:prstGeom prst="rect">
            <a:avLst/>
          </a:prstGeom>
          <a:noFill/>
        </p:spPr>
      </p:pic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593725" y="36513"/>
            <a:ext cx="8169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365125" y="188913"/>
            <a:ext cx="8474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/>
              <a:t>Муниципальное образовательное учреждение «Средняя общеобразовательная школа №24», город Ангарск, Иркутской области </a:t>
            </a:r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4038600" y="5943600"/>
            <a:ext cx="11636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/>
              <a:t>2011 год.</a:t>
            </a:r>
          </a:p>
          <a:p>
            <a:pPr algn="ctr"/>
            <a:endParaRPr lang="ru-RU"/>
          </a:p>
        </p:txBody>
      </p:sp>
      <p:sp>
        <p:nvSpPr>
          <p:cNvPr id="11" name="Рамка 10"/>
          <p:cNvSpPr/>
          <p:nvPr/>
        </p:nvSpPr>
        <p:spPr>
          <a:xfrm>
            <a:off x="3657600" y="6477000"/>
            <a:ext cx="2743200" cy="381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Prezentacii.com</a:t>
            </a: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8" name="Oval 58"/>
          <p:cNvSpPr>
            <a:spLocks noChangeArrowheads="1"/>
          </p:cNvSpPr>
          <p:nvPr/>
        </p:nvSpPr>
        <p:spPr bwMode="auto">
          <a:xfrm>
            <a:off x="1828800" y="3581400"/>
            <a:ext cx="792163" cy="5746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50</a:t>
            </a:r>
          </a:p>
        </p:txBody>
      </p:sp>
      <p:sp>
        <p:nvSpPr>
          <p:cNvPr id="40997" name="Oval 37"/>
          <p:cNvSpPr>
            <a:spLocks noChangeArrowheads="1"/>
          </p:cNvSpPr>
          <p:nvPr/>
        </p:nvSpPr>
        <p:spPr bwMode="auto">
          <a:xfrm>
            <a:off x="1828800" y="3581400"/>
            <a:ext cx="792163" cy="5762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50</a:t>
            </a:r>
          </a:p>
        </p:txBody>
      </p:sp>
      <p:sp>
        <p:nvSpPr>
          <p:cNvPr id="40962" name="Oval 2"/>
          <p:cNvSpPr>
            <a:spLocks noChangeArrowheads="1"/>
          </p:cNvSpPr>
          <p:nvPr/>
        </p:nvSpPr>
        <p:spPr bwMode="auto">
          <a:xfrm>
            <a:off x="685800" y="4114800"/>
            <a:ext cx="792163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60</a:t>
            </a:r>
          </a:p>
        </p:txBody>
      </p:sp>
      <p:sp>
        <p:nvSpPr>
          <p:cNvPr id="40963" name="Oval 3"/>
          <p:cNvSpPr>
            <a:spLocks noChangeArrowheads="1"/>
          </p:cNvSpPr>
          <p:nvPr/>
        </p:nvSpPr>
        <p:spPr bwMode="auto">
          <a:xfrm>
            <a:off x="1979613" y="5661025"/>
            <a:ext cx="792162" cy="5746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40</a:t>
            </a:r>
          </a:p>
        </p:txBody>
      </p:sp>
      <p:sp>
        <p:nvSpPr>
          <p:cNvPr id="40965" name="Oval 5"/>
          <p:cNvSpPr>
            <a:spLocks noChangeArrowheads="1"/>
          </p:cNvSpPr>
          <p:nvPr/>
        </p:nvSpPr>
        <p:spPr bwMode="auto">
          <a:xfrm>
            <a:off x="3276600" y="3886200"/>
            <a:ext cx="792163" cy="574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1"/>
                </a:solidFill>
              </a:rPr>
              <a:t>90</a:t>
            </a:r>
          </a:p>
        </p:txBody>
      </p:sp>
      <p:sp>
        <p:nvSpPr>
          <p:cNvPr id="40966" name="Oval 6"/>
          <p:cNvSpPr>
            <a:spLocks noChangeArrowheads="1"/>
          </p:cNvSpPr>
          <p:nvPr/>
        </p:nvSpPr>
        <p:spPr bwMode="auto">
          <a:xfrm>
            <a:off x="755650" y="5157788"/>
            <a:ext cx="792163" cy="57467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70</a:t>
            </a:r>
          </a:p>
        </p:txBody>
      </p:sp>
      <p:sp>
        <p:nvSpPr>
          <p:cNvPr id="40967" name="Oval 7"/>
          <p:cNvSpPr>
            <a:spLocks noChangeArrowheads="1"/>
          </p:cNvSpPr>
          <p:nvPr/>
        </p:nvSpPr>
        <p:spPr bwMode="auto">
          <a:xfrm>
            <a:off x="3276600" y="5516563"/>
            <a:ext cx="792163" cy="57467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80</a:t>
            </a:r>
          </a:p>
        </p:txBody>
      </p:sp>
      <p:sp>
        <p:nvSpPr>
          <p:cNvPr id="40974" name="AutoShape 14"/>
          <p:cNvSpPr>
            <a:spLocks noChangeArrowheads="1"/>
          </p:cNvSpPr>
          <p:nvPr/>
        </p:nvSpPr>
        <p:spPr bwMode="auto">
          <a:xfrm>
            <a:off x="457200" y="381000"/>
            <a:ext cx="3352800" cy="243840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762000" y="762000"/>
            <a:ext cx="29098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Найди значение </a:t>
            </a:r>
          </a:p>
          <a:p>
            <a:r>
              <a:rPr lang="ru-RU"/>
              <a:t>выражения:  80 - 20.</a:t>
            </a:r>
          </a:p>
          <a:p>
            <a:r>
              <a:rPr lang="ru-RU"/>
              <a:t>Нажми на нужную краску.</a:t>
            </a:r>
          </a:p>
          <a:p>
            <a:endParaRPr lang="ru-RU"/>
          </a:p>
        </p:txBody>
      </p:sp>
      <p:grpSp>
        <p:nvGrpSpPr>
          <p:cNvPr id="40976" name="Group 16"/>
          <p:cNvGrpSpPr>
            <a:grpSpLocks/>
          </p:cNvGrpSpPr>
          <p:nvPr/>
        </p:nvGrpSpPr>
        <p:grpSpPr bwMode="auto">
          <a:xfrm>
            <a:off x="5029200" y="1066800"/>
            <a:ext cx="3048000" cy="1981200"/>
            <a:chOff x="336" y="288"/>
            <a:chExt cx="2208" cy="1440"/>
          </a:xfrm>
        </p:grpSpPr>
        <p:sp>
          <p:nvSpPr>
            <p:cNvPr id="40977" name="Rectangle 17"/>
            <p:cNvSpPr>
              <a:spLocks noChangeArrowheads="1"/>
            </p:cNvSpPr>
            <p:nvPr/>
          </p:nvSpPr>
          <p:spPr bwMode="auto">
            <a:xfrm>
              <a:off x="336" y="288"/>
              <a:ext cx="2208" cy="14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8" name="AutoShape 18"/>
            <p:cNvSpPr>
              <a:spLocks noChangeArrowheads="1"/>
            </p:cNvSpPr>
            <p:nvPr/>
          </p:nvSpPr>
          <p:spPr bwMode="auto">
            <a:xfrm rot="1751073" flipH="1">
              <a:off x="1008" y="336"/>
              <a:ext cx="144" cy="137"/>
            </a:xfrm>
            <a:prstGeom prst="star5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9" name="AutoShape 19"/>
            <p:cNvSpPr>
              <a:spLocks noChangeArrowheads="1"/>
            </p:cNvSpPr>
            <p:nvPr/>
          </p:nvSpPr>
          <p:spPr bwMode="auto">
            <a:xfrm>
              <a:off x="480" y="384"/>
              <a:ext cx="432" cy="411"/>
            </a:xfrm>
            <a:prstGeom prst="star5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0" name="AutoShape 20"/>
            <p:cNvSpPr>
              <a:spLocks noChangeArrowheads="1"/>
            </p:cNvSpPr>
            <p:nvPr/>
          </p:nvSpPr>
          <p:spPr bwMode="auto">
            <a:xfrm rot="2822015" flipH="1">
              <a:off x="1152" y="480"/>
              <a:ext cx="144" cy="137"/>
            </a:xfrm>
            <a:prstGeom prst="star5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1" name="AutoShape 21"/>
            <p:cNvSpPr>
              <a:spLocks noChangeArrowheads="1"/>
            </p:cNvSpPr>
            <p:nvPr/>
          </p:nvSpPr>
          <p:spPr bwMode="auto">
            <a:xfrm rot="21449891" flipH="1">
              <a:off x="1152" y="672"/>
              <a:ext cx="144" cy="137"/>
            </a:xfrm>
            <a:prstGeom prst="star5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2" name="AutoShape 22"/>
            <p:cNvSpPr>
              <a:spLocks noChangeArrowheads="1"/>
            </p:cNvSpPr>
            <p:nvPr/>
          </p:nvSpPr>
          <p:spPr bwMode="auto">
            <a:xfrm rot="1292432" flipH="1">
              <a:off x="1008" y="816"/>
              <a:ext cx="144" cy="137"/>
            </a:xfrm>
            <a:prstGeom prst="star5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990" name="Group 30"/>
          <p:cNvGrpSpPr>
            <a:grpSpLocks/>
          </p:cNvGrpSpPr>
          <p:nvPr/>
        </p:nvGrpSpPr>
        <p:grpSpPr bwMode="auto">
          <a:xfrm>
            <a:off x="5029200" y="1066800"/>
            <a:ext cx="3048000" cy="1981200"/>
            <a:chOff x="480" y="912"/>
            <a:chExt cx="1920" cy="1248"/>
          </a:xfrm>
        </p:grpSpPr>
        <p:sp>
          <p:nvSpPr>
            <p:cNvPr id="40991" name="Rectangle 31"/>
            <p:cNvSpPr>
              <a:spLocks noChangeArrowheads="1"/>
            </p:cNvSpPr>
            <p:nvPr/>
          </p:nvSpPr>
          <p:spPr bwMode="auto">
            <a:xfrm>
              <a:off x="480" y="912"/>
              <a:ext cx="1920" cy="12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92" name="AutoShape 32"/>
            <p:cNvSpPr>
              <a:spLocks noChangeArrowheads="1"/>
            </p:cNvSpPr>
            <p:nvPr/>
          </p:nvSpPr>
          <p:spPr bwMode="auto">
            <a:xfrm rot="1751073" flipH="1">
              <a:off x="1064" y="954"/>
              <a:ext cx="126" cy="118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93" name="AutoShape 33"/>
            <p:cNvSpPr>
              <a:spLocks noChangeArrowheads="1"/>
            </p:cNvSpPr>
            <p:nvPr/>
          </p:nvSpPr>
          <p:spPr bwMode="auto">
            <a:xfrm>
              <a:off x="605" y="995"/>
              <a:ext cx="376" cy="356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94" name="AutoShape 34"/>
            <p:cNvSpPr>
              <a:spLocks noChangeArrowheads="1"/>
            </p:cNvSpPr>
            <p:nvPr/>
          </p:nvSpPr>
          <p:spPr bwMode="auto">
            <a:xfrm rot="2822015" flipH="1">
              <a:off x="1189" y="1079"/>
              <a:ext cx="125" cy="119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95" name="AutoShape 35"/>
            <p:cNvSpPr>
              <a:spLocks noChangeArrowheads="1"/>
            </p:cNvSpPr>
            <p:nvPr/>
          </p:nvSpPr>
          <p:spPr bwMode="auto">
            <a:xfrm rot="21449891" flipH="1">
              <a:off x="1190" y="1245"/>
              <a:ext cx="125" cy="119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96" name="AutoShape 36"/>
            <p:cNvSpPr>
              <a:spLocks noChangeArrowheads="1"/>
            </p:cNvSpPr>
            <p:nvPr/>
          </p:nvSpPr>
          <p:spPr bwMode="auto">
            <a:xfrm rot="1292432" flipH="1">
              <a:off x="1064" y="1370"/>
              <a:ext cx="126" cy="118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998" name="Group 38"/>
          <p:cNvGrpSpPr>
            <a:grpSpLocks/>
          </p:cNvGrpSpPr>
          <p:nvPr/>
        </p:nvGrpSpPr>
        <p:grpSpPr bwMode="auto">
          <a:xfrm>
            <a:off x="5029200" y="1066800"/>
            <a:ext cx="3048000" cy="1981200"/>
            <a:chOff x="3216" y="1152"/>
            <a:chExt cx="1920" cy="1248"/>
          </a:xfrm>
        </p:grpSpPr>
        <p:sp>
          <p:nvSpPr>
            <p:cNvPr id="40999" name="Rectangle 39"/>
            <p:cNvSpPr>
              <a:spLocks noChangeArrowheads="1"/>
            </p:cNvSpPr>
            <p:nvPr/>
          </p:nvSpPr>
          <p:spPr bwMode="auto">
            <a:xfrm>
              <a:off x="3216" y="1152"/>
              <a:ext cx="1920" cy="12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00" name="AutoShape 40"/>
            <p:cNvSpPr>
              <a:spLocks noChangeArrowheads="1"/>
            </p:cNvSpPr>
            <p:nvPr/>
          </p:nvSpPr>
          <p:spPr bwMode="auto">
            <a:xfrm rot="1751073" flipH="1">
              <a:off x="3800" y="1194"/>
              <a:ext cx="126" cy="118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01" name="AutoShape 41"/>
            <p:cNvSpPr>
              <a:spLocks noChangeArrowheads="1"/>
            </p:cNvSpPr>
            <p:nvPr/>
          </p:nvSpPr>
          <p:spPr bwMode="auto">
            <a:xfrm>
              <a:off x="3341" y="1235"/>
              <a:ext cx="376" cy="35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02" name="AutoShape 42"/>
            <p:cNvSpPr>
              <a:spLocks noChangeArrowheads="1"/>
            </p:cNvSpPr>
            <p:nvPr/>
          </p:nvSpPr>
          <p:spPr bwMode="auto">
            <a:xfrm rot="2822015" flipH="1">
              <a:off x="3925" y="1319"/>
              <a:ext cx="125" cy="119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03" name="AutoShape 43"/>
            <p:cNvSpPr>
              <a:spLocks noChangeArrowheads="1"/>
            </p:cNvSpPr>
            <p:nvPr/>
          </p:nvSpPr>
          <p:spPr bwMode="auto">
            <a:xfrm rot="21449891" flipH="1">
              <a:off x="3926" y="1485"/>
              <a:ext cx="125" cy="119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04" name="AutoShape 44"/>
            <p:cNvSpPr>
              <a:spLocks noChangeArrowheads="1"/>
            </p:cNvSpPr>
            <p:nvPr/>
          </p:nvSpPr>
          <p:spPr bwMode="auto">
            <a:xfrm rot="1292432" flipH="1">
              <a:off x="3800" y="1610"/>
              <a:ext cx="126" cy="118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06" name="Text Box 46"/>
          <p:cNvSpPr txBox="1">
            <a:spLocks noChangeArrowheads="1"/>
          </p:cNvSpPr>
          <p:nvPr/>
        </p:nvSpPr>
        <p:spPr bwMode="auto">
          <a:xfrm>
            <a:off x="2133600" y="1066800"/>
            <a:ext cx="10668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20 + 30</a:t>
            </a:r>
          </a:p>
        </p:txBody>
      </p:sp>
      <p:pic>
        <p:nvPicPr>
          <p:cNvPr id="41017" name="Picture 57" descr="China, coat of arms - Vector clipart (vector image)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457200"/>
            <a:ext cx="1166813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410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1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09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09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7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09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09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09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0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7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10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0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0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0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0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7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7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1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7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101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8"/>
                  </p:tgtEl>
                </p:cond>
              </p:nextCondLst>
            </p:seq>
          </p:childTnLst>
        </p:cTn>
      </p:par>
    </p:tnLst>
    <p:bldLst>
      <p:bldP spid="41018" grpId="0" animBg="1"/>
      <p:bldP spid="4100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73" name="Text Box 17"/>
          <p:cNvSpPr txBox="1">
            <a:spLocks noChangeArrowheads="1"/>
          </p:cNvSpPr>
          <p:nvPr/>
        </p:nvSpPr>
        <p:spPr bwMode="auto">
          <a:xfrm>
            <a:off x="593725" y="4151313"/>
            <a:ext cx="8169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5080" name="AutoShape 2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5791200"/>
            <a:ext cx="838200" cy="838200"/>
          </a:xfrm>
          <a:prstGeom prst="actionButtonHome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990600"/>
            <a:ext cx="1162050" cy="781050"/>
          </a:xfrm>
          <a:prstGeom prst="rect">
            <a:avLst/>
          </a:prstGeom>
          <a:noFill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057400"/>
            <a:ext cx="914400" cy="771525"/>
          </a:xfrm>
          <a:prstGeom prst="rect">
            <a:avLst/>
          </a:prstGeom>
          <a:noFill/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875" y="152400"/>
            <a:ext cx="1000125" cy="752475"/>
          </a:xfrm>
          <a:prstGeom prst="rect">
            <a:avLst/>
          </a:prstGeom>
          <a:noFill/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1828800"/>
            <a:ext cx="1028700" cy="1524000"/>
          </a:xfrm>
          <a:prstGeom prst="rect">
            <a:avLst/>
          </a:prstGeom>
          <a:noFill/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0600" y="152400"/>
            <a:ext cx="1000125" cy="723900"/>
          </a:xfrm>
          <a:prstGeom prst="rect">
            <a:avLst/>
          </a:prstGeom>
          <a:noFill/>
        </p:spPr>
      </p:pic>
      <p:pic>
        <p:nvPicPr>
          <p:cNvPr id="22541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95600" y="152400"/>
            <a:ext cx="666750" cy="676275"/>
          </a:xfrm>
          <a:prstGeom prst="rect">
            <a:avLst/>
          </a:prstGeom>
          <a:noFill/>
        </p:spPr>
      </p:pic>
      <p:pic>
        <p:nvPicPr>
          <p:cNvPr id="22542" name="Picture 1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38800" y="1828800"/>
            <a:ext cx="1047750" cy="1181100"/>
          </a:xfrm>
          <a:prstGeom prst="rect">
            <a:avLst/>
          </a:prstGeom>
          <a:noFill/>
        </p:spPr>
      </p:pic>
      <p:pic>
        <p:nvPicPr>
          <p:cNvPr id="22543" name="Picture 1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19800" y="3200400"/>
            <a:ext cx="552450" cy="400050"/>
          </a:xfrm>
          <a:prstGeom prst="rect">
            <a:avLst/>
          </a:prstGeom>
          <a:noFill/>
        </p:spPr>
      </p:pic>
      <p:pic>
        <p:nvPicPr>
          <p:cNvPr id="22544" name="Picture 1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152400"/>
            <a:ext cx="885825" cy="676275"/>
          </a:xfrm>
          <a:prstGeom prst="rect">
            <a:avLst/>
          </a:prstGeom>
          <a:noFill/>
        </p:spPr>
      </p:pic>
      <p:pic>
        <p:nvPicPr>
          <p:cNvPr id="22545" name="Picture 1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81400" y="990600"/>
            <a:ext cx="1038225" cy="676275"/>
          </a:xfrm>
          <a:prstGeom prst="rect">
            <a:avLst/>
          </a:prstGeom>
          <a:noFill/>
        </p:spPr>
      </p:pic>
      <p:pic>
        <p:nvPicPr>
          <p:cNvPr id="22546" name="Picture 1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62400" y="1828800"/>
            <a:ext cx="600075" cy="933450"/>
          </a:xfrm>
          <a:prstGeom prst="rect">
            <a:avLst/>
          </a:prstGeom>
          <a:noFill/>
        </p:spPr>
      </p:pic>
      <p:pic>
        <p:nvPicPr>
          <p:cNvPr id="22547" name="Picture 19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2548" name="Picture 2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638800" y="152400"/>
            <a:ext cx="1066800" cy="638175"/>
          </a:xfrm>
          <a:prstGeom prst="rect">
            <a:avLst/>
          </a:prstGeom>
          <a:noFill/>
        </p:spPr>
      </p:pic>
      <p:pic>
        <p:nvPicPr>
          <p:cNvPr id="22549" name="Picture 2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781800" y="152400"/>
            <a:ext cx="1190625" cy="590550"/>
          </a:xfrm>
          <a:prstGeom prst="rect">
            <a:avLst/>
          </a:prstGeom>
          <a:noFill/>
        </p:spPr>
      </p:pic>
      <p:pic>
        <p:nvPicPr>
          <p:cNvPr id="22550" name="Picture 2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143000" y="990600"/>
            <a:ext cx="1057275" cy="733425"/>
          </a:xfrm>
          <a:prstGeom prst="rect">
            <a:avLst/>
          </a:prstGeom>
          <a:noFill/>
        </p:spPr>
      </p:pic>
      <p:pic>
        <p:nvPicPr>
          <p:cNvPr id="22551" name="Picture 23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934325" y="1828800"/>
            <a:ext cx="1209675" cy="1628775"/>
          </a:xfrm>
          <a:prstGeom prst="rect">
            <a:avLst/>
          </a:prstGeom>
          <a:noFill/>
        </p:spPr>
      </p:pic>
      <p:pic>
        <p:nvPicPr>
          <p:cNvPr id="22552" name="Picture 24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858000" y="3429000"/>
            <a:ext cx="1000125" cy="942975"/>
          </a:xfrm>
          <a:prstGeom prst="rect">
            <a:avLst/>
          </a:prstGeom>
          <a:noFill/>
        </p:spPr>
      </p:pic>
      <p:pic>
        <p:nvPicPr>
          <p:cNvPr id="22553" name="Picture 25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2554" name="Picture 26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2567" name="Picture 39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057400" y="228600"/>
            <a:ext cx="781050" cy="581025"/>
          </a:xfrm>
          <a:prstGeom prst="rect">
            <a:avLst/>
          </a:prstGeom>
          <a:noFill/>
        </p:spPr>
      </p:pic>
      <p:pic>
        <p:nvPicPr>
          <p:cNvPr id="22568" name="Picture 40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572000" y="152400"/>
            <a:ext cx="838200" cy="742950"/>
          </a:xfrm>
          <a:prstGeom prst="rect">
            <a:avLst/>
          </a:prstGeom>
          <a:noFill/>
        </p:spPr>
      </p:pic>
      <p:pic>
        <p:nvPicPr>
          <p:cNvPr id="22569" name="Picture 41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781800" y="914400"/>
            <a:ext cx="1209675" cy="733425"/>
          </a:xfrm>
          <a:prstGeom prst="rect">
            <a:avLst/>
          </a:prstGeom>
          <a:noFill/>
        </p:spPr>
      </p:pic>
      <p:pic>
        <p:nvPicPr>
          <p:cNvPr id="22570" name="Picture 42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5943600" y="990600"/>
            <a:ext cx="895350" cy="695325"/>
          </a:xfrm>
          <a:prstGeom prst="rect">
            <a:avLst/>
          </a:prstGeom>
          <a:noFill/>
        </p:spPr>
      </p:pic>
      <p:pic>
        <p:nvPicPr>
          <p:cNvPr id="22571" name="Picture 43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962900" y="990600"/>
            <a:ext cx="1181100" cy="781050"/>
          </a:xfrm>
          <a:prstGeom prst="rect">
            <a:avLst/>
          </a:prstGeom>
          <a:noFill/>
        </p:spPr>
      </p:pic>
      <p:pic>
        <p:nvPicPr>
          <p:cNvPr id="22572" name="Picture 44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991475" y="3505200"/>
            <a:ext cx="1152525" cy="971550"/>
          </a:xfrm>
          <a:prstGeom prst="rect">
            <a:avLst/>
          </a:prstGeom>
          <a:noFill/>
        </p:spPr>
      </p:pic>
      <p:pic>
        <p:nvPicPr>
          <p:cNvPr id="22573" name="Picture 45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2574" name="Picture 46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2575" name="Picture 47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685800" y="2895600"/>
            <a:ext cx="790575" cy="685800"/>
          </a:xfrm>
          <a:prstGeom prst="rect">
            <a:avLst/>
          </a:prstGeom>
          <a:noFill/>
        </p:spPr>
      </p:pic>
      <p:pic>
        <p:nvPicPr>
          <p:cNvPr id="22576" name="Picture 48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533400" y="3581400"/>
            <a:ext cx="1152525" cy="981075"/>
          </a:xfrm>
          <a:prstGeom prst="rect">
            <a:avLst/>
          </a:prstGeom>
          <a:noFill/>
        </p:spPr>
      </p:pic>
      <p:pic>
        <p:nvPicPr>
          <p:cNvPr id="22577" name="Picture 49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609600" y="4572000"/>
            <a:ext cx="1076325" cy="600075"/>
          </a:xfrm>
          <a:prstGeom prst="rect">
            <a:avLst/>
          </a:prstGeom>
          <a:noFill/>
        </p:spPr>
      </p:pic>
      <p:pic>
        <p:nvPicPr>
          <p:cNvPr id="22578" name="Picture 50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1676400" y="2895600"/>
            <a:ext cx="800100" cy="695325"/>
          </a:xfrm>
          <a:prstGeom prst="rect">
            <a:avLst/>
          </a:prstGeom>
          <a:noFill/>
        </p:spPr>
      </p:pic>
      <p:pic>
        <p:nvPicPr>
          <p:cNvPr id="22579" name="Picture 51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1524000" y="3581400"/>
            <a:ext cx="1162050" cy="1562100"/>
          </a:xfrm>
          <a:prstGeom prst="rect">
            <a:avLst/>
          </a:prstGeom>
          <a:noFill/>
        </p:spPr>
      </p:pic>
      <p:pic>
        <p:nvPicPr>
          <p:cNvPr id="22580" name="Picture 52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3657600" y="228600"/>
            <a:ext cx="800100" cy="695325"/>
          </a:xfrm>
          <a:prstGeom prst="rect">
            <a:avLst/>
          </a:prstGeom>
          <a:noFill/>
        </p:spPr>
      </p:pic>
      <p:pic>
        <p:nvPicPr>
          <p:cNvPr id="22581" name="Picture 53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4724400" y="990600"/>
            <a:ext cx="1152525" cy="981075"/>
          </a:xfrm>
          <a:prstGeom prst="rect">
            <a:avLst/>
          </a:prstGeom>
          <a:noFill/>
        </p:spPr>
      </p:pic>
      <p:pic>
        <p:nvPicPr>
          <p:cNvPr id="22582" name="Picture 54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962400" y="2971800"/>
            <a:ext cx="1076325" cy="600075"/>
          </a:xfrm>
          <a:prstGeom prst="rect">
            <a:avLst/>
          </a:prstGeom>
          <a:noFill/>
        </p:spPr>
      </p:pic>
      <p:pic>
        <p:nvPicPr>
          <p:cNvPr id="22583" name="Picture 55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152400" y="990600"/>
            <a:ext cx="790575" cy="685800"/>
          </a:xfrm>
          <a:prstGeom prst="rect">
            <a:avLst/>
          </a:prstGeom>
          <a:noFill/>
        </p:spPr>
      </p:pic>
      <p:pic>
        <p:nvPicPr>
          <p:cNvPr id="22584" name="Picture 56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2743200" y="1905000"/>
            <a:ext cx="1162050" cy="1562100"/>
          </a:xfrm>
          <a:prstGeom prst="rect">
            <a:avLst/>
          </a:prstGeom>
          <a:noFill/>
        </p:spPr>
      </p:pic>
      <p:sp>
        <p:nvSpPr>
          <p:cNvPr id="22585" name="Text Box 57"/>
          <p:cNvSpPr txBox="1">
            <a:spLocks noChangeArrowheads="1"/>
          </p:cNvSpPr>
          <p:nvPr/>
        </p:nvSpPr>
        <p:spPr bwMode="auto">
          <a:xfrm>
            <a:off x="593725" y="6437313"/>
            <a:ext cx="257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Африканские девушки</a:t>
            </a:r>
          </a:p>
        </p:txBody>
      </p:sp>
      <p:sp>
        <p:nvSpPr>
          <p:cNvPr id="22586" name="AutoShape 5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48600" y="6019800"/>
            <a:ext cx="762000" cy="609600"/>
          </a:xfrm>
          <a:prstGeom prst="actionButtonForwardNex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90" name="Text Box 62"/>
          <p:cNvSpPr txBox="1">
            <a:spLocks noChangeArrowheads="1"/>
          </p:cNvSpPr>
          <p:nvPr/>
        </p:nvSpPr>
        <p:spPr bwMode="auto">
          <a:xfrm>
            <a:off x="2743200" y="4608513"/>
            <a:ext cx="624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Женская одежда состоит из длинного и широкого куска ткани, подвязанной выше талии и спадающей свободными складками. ожерельям из цветного бисера и раковин, браслетам, кольцам и серьгам. </a:t>
            </a:r>
          </a:p>
        </p:txBody>
      </p:sp>
      <p:sp>
        <p:nvSpPr>
          <p:cNvPr id="22591" name="AutoShape 63"/>
          <p:cNvSpPr>
            <a:spLocks noChangeArrowheads="1"/>
          </p:cNvSpPr>
          <p:nvPr/>
        </p:nvSpPr>
        <p:spPr bwMode="auto">
          <a:xfrm>
            <a:off x="2743200" y="4648200"/>
            <a:ext cx="6248400" cy="1219200"/>
          </a:xfrm>
          <a:prstGeom prst="flowChartAlternate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25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25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25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25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5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25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25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25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2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25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25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25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9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25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5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25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5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25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52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25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225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67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25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225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6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25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22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69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25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22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70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25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225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71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25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225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72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25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2" dur="2000" fill="hold"/>
                                        <p:tgtEl>
                                          <p:spTgt spid="225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22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83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225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2" dur="2000" fill="hold"/>
                                        <p:tgtEl>
                                          <p:spTgt spid="225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22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22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22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81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225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2" dur="2000" fill="hold"/>
                                        <p:tgtEl>
                                          <p:spTgt spid="225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22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2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22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82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225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2" dur="2000" fill="hold"/>
                                        <p:tgtEl>
                                          <p:spTgt spid="22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22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2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2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80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225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2" dur="2000" fill="hold"/>
                                        <p:tgtEl>
                                          <p:spTgt spid="225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22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22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22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8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Oval 2"/>
          <p:cNvSpPr>
            <a:spLocks noChangeArrowheads="1"/>
          </p:cNvSpPr>
          <p:nvPr/>
        </p:nvSpPr>
        <p:spPr bwMode="auto">
          <a:xfrm>
            <a:off x="3124200" y="5486400"/>
            <a:ext cx="792163" cy="576263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80</a:t>
            </a:r>
          </a:p>
        </p:txBody>
      </p:sp>
      <p:sp>
        <p:nvSpPr>
          <p:cNvPr id="41987" name="Oval 3"/>
          <p:cNvSpPr>
            <a:spLocks noChangeArrowheads="1"/>
          </p:cNvSpPr>
          <p:nvPr/>
        </p:nvSpPr>
        <p:spPr bwMode="auto">
          <a:xfrm>
            <a:off x="1979613" y="5661025"/>
            <a:ext cx="792162" cy="5746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40</a:t>
            </a:r>
          </a:p>
        </p:txBody>
      </p:sp>
      <p:sp>
        <p:nvSpPr>
          <p:cNvPr id="41988" name="Oval 4"/>
          <p:cNvSpPr>
            <a:spLocks noChangeArrowheads="1"/>
          </p:cNvSpPr>
          <p:nvPr/>
        </p:nvSpPr>
        <p:spPr bwMode="auto">
          <a:xfrm>
            <a:off x="2051050" y="3716338"/>
            <a:ext cx="792163" cy="5746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50</a:t>
            </a:r>
          </a:p>
        </p:txBody>
      </p:sp>
      <p:sp>
        <p:nvSpPr>
          <p:cNvPr id="41989" name="Oval 5"/>
          <p:cNvSpPr>
            <a:spLocks noChangeArrowheads="1"/>
          </p:cNvSpPr>
          <p:nvPr/>
        </p:nvSpPr>
        <p:spPr bwMode="auto">
          <a:xfrm>
            <a:off x="3276600" y="3886200"/>
            <a:ext cx="792163" cy="574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1"/>
                </a:solidFill>
              </a:rPr>
              <a:t>90</a:t>
            </a:r>
          </a:p>
        </p:txBody>
      </p:sp>
      <p:sp>
        <p:nvSpPr>
          <p:cNvPr id="41990" name="Oval 6"/>
          <p:cNvSpPr>
            <a:spLocks noChangeArrowheads="1"/>
          </p:cNvSpPr>
          <p:nvPr/>
        </p:nvSpPr>
        <p:spPr bwMode="auto">
          <a:xfrm>
            <a:off x="755650" y="5157788"/>
            <a:ext cx="792163" cy="5746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70</a:t>
            </a:r>
          </a:p>
        </p:txBody>
      </p:sp>
      <p:sp>
        <p:nvSpPr>
          <p:cNvPr id="41991" name="Oval 7"/>
          <p:cNvSpPr>
            <a:spLocks noChangeArrowheads="1"/>
          </p:cNvSpPr>
          <p:nvPr/>
        </p:nvSpPr>
        <p:spPr bwMode="auto">
          <a:xfrm>
            <a:off x="685800" y="4114800"/>
            <a:ext cx="792163" cy="5746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60</a:t>
            </a:r>
          </a:p>
        </p:txBody>
      </p:sp>
      <p:sp>
        <p:nvSpPr>
          <p:cNvPr id="41998" name="AutoShape 14"/>
          <p:cNvSpPr>
            <a:spLocks noChangeArrowheads="1"/>
          </p:cNvSpPr>
          <p:nvPr/>
        </p:nvSpPr>
        <p:spPr bwMode="auto">
          <a:xfrm>
            <a:off x="457200" y="381000"/>
            <a:ext cx="3352800" cy="243840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762000" y="762000"/>
            <a:ext cx="29098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Найди значение </a:t>
            </a:r>
          </a:p>
          <a:p>
            <a:r>
              <a:rPr lang="ru-RU"/>
              <a:t>выражения:  30 + 50.</a:t>
            </a:r>
          </a:p>
          <a:p>
            <a:r>
              <a:rPr lang="ru-RU"/>
              <a:t>Нажми на нужную краску.</a:t>
            </a:r>
          </a:p>
          <a:p>
            <a:endParaRPr lang="ru-RU"/>
          </a:p>
        </p:txBody>
      </p:sp>
      <p:grpSp>
        <p:nvGrpSpPr>
          <p:cNvPr id="42000" name="Group 16"/>
          <p:cNvGrpSpPr>
            <a:grpSpLocks/>
          </p:cNvGrpSpPr>
          <p:nvPr/>
        </p:nvGrpSpPr>
        <p:grpSpPr bwMode="auto">
          <a:xfrm>
            <a:off x="4953000" y="1066800"/>
            <a:ext cx="3048000" cy="1981200"/>
            <a:chOff x="624" y="528"/>
            <a:chExt cx="1920" cy="1248"/>
          </a:xfrm>
        </p:grpSpPr>
        <p:sp>
          <p:nvSpPr>
            <p:cNvPr id="42001" name="Rectangle 17"/>
            <p:cNvSpPr>
              <a:spLocks noChangeArrowheads="1"/>
            </p:cNvSpPr>
            <p:nvPr/>
          </p:nvSpPr>
          <p:spPr bwMode="auto">
            <a:xfrm>
              <a:off x="624" y="528"/>
              <a:ext cx="1920" cy="12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02" name="Line 18"/>
            <p:cNvSpPr>
              <a:spLocks noChangeShapeType="1"/>
            </p:cNvSpPr>
            <p:nvPr/>
          </p:nvSpPr>
          <p:spPr bwMode="auto">
            <a:xfrm>
              <a:off x="1296" y="528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03" name="Line 19"/>
            <p:cNvSpPr>
              <a:spLocks noChangeShapeType="1"/>
            </p:cNvSpPr>
            <p:nvPr/>
          </p:nvSpPr>
          <p:spPr bwMode="auto">
            <a:xfrm>
              <a:off x="1920" y="528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2004" name="Group 20"/>
          <p:cNvGrpSpPr>
            <a:grpSpLocks/>
          </p:cNvGrpSpPr>
          <p:nvPr/>
        </p:nvGrpSpPr>
        <p:grpSpPr bwMode="auto">
          <a:xfrm>
            <a:off x="4953000" y="1066800"/>
            <a:ext cx="3048000" cy="1981200"/>
            <a:chOff x="384" y="288"/>
            <a:chExt cx="1920" cy="1248"/>
          </a:xfrm>
        </p:grpSpPr>
        <p:sp>
          <p:nvSpPr>
            <p:cNvPr id="42005" name="Rectangle 21"/>
            <p:cNvSpPr>
              <a:spLocks noChangeArrowheads="1"/>
            </p:cNvSpPr>
            <p:nvPr/>
          </p:nvSpPr>
          <p:spPr bwMode="auto">
            <a:xfrm>
              <a:off x="384" y="288"/>
              <a:ext cx="1920" cy="1248"/>
            </a:xfrm>
            <a:prstGeom prst="rect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06" name="Line 22"/>
            <p:cNvSpPr>
              <a:spLocks noChangeShapeType="1"/>
            </p:cNvSpPr>
            <p:nvPr/>
          </p:nvSpPr>
          <p:spPr bwMode="auto">
            <a:xfrm>
              <a:off x="1056" y="288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07" name="Line 23"/>
            <p:cNvSpPr>
              <a:spLocks noChangeShapeType="1"/>
            </p:cNvSpPr>
            <p:nvPr/>
          </p:nvSpPr>
          <p:spPr bwMode="auto">
            <a:xfrm>
              <a:off x="1680" y="288"/>
              <a:ext cx="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2008" name="Rectangle 24"/>
            <p:cNvSpPr>
              <a:spLocks noChangeArrowheads="1"/>
            </p:cNvSpPr>
            <p:nvPr/>
          </p:nvSpPr>
          <p:spPr bwMode="auto">
            <a:xfrm>
              <a:off x="1056" y="288"/>
              <a:ext cx="624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42012" name="Picture 28" descr="Nigeria, coat of arms - Vector clipart (vector image)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533400"/>
            <a:ext cx="1676400" cy="1425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9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8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19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8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19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7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8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19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8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19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19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7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1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5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5791200"/>
            <a:ext cx="838200" cy="838200"/>
          </a:xfrm>
          <a:prstGeom prst="actionButtonHome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990600"/>
            <a:ext cx="1162050" cy="781050"/>
          </a:xfrm>
          <a:prstGeom prst="rect">
            <a:avLst/>
          </a:prstGeom>
          <a:noFill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057400"/>
            <a:ext cx="914400" cy="771525"/>
          </a:xfrm>
          <a:prstGeom prst="rect">
            <a:avLst/>
          </a:prstGeom>
          <a:noFill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875" y="152400"/>
            <a:ext cx="1000125" cy="752475"/>
          </a:xfrm>
          <a:prstGeom prst="rect">
            <a:avLst/>
          </a:prstGeom>
          <a:noFill/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1828800"/>
            <a:ext cx="1028700" cy="1524000"/>
          </a:xfrm>
          <a:prstGeom prst="rect">
            <a:avLst/>
          </a:prstGeom>
          <a:noFill/>
        </p:spPr>
      </p:pic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0600" y="152400"/>
            <a:ext cx="1000125" cy="723900"/>
          </a:xfrm>
          <a:prstGeom prst="rect">
            <a:avLst/>
          </a:prstGeom>
          <a:noFill/>
        </p:spPr>
      </p:pic>
      <p:pic>
        <p:nvPicPr>
          <p:cNvPr id="20493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38800" y="152400"/>
            <a:ext cx="1066800" cy="638175"/>
          </a:xfrm>
          <a:prstGeom prst="rect">
            <a:avLst/>
          </a:prstGeom>
          <a:noFill/>
        </p:spPr>
      </p:pic>
      <p:pic>
        <p:nvPicPr>
          <p:cNvPr id="20494" name="Picture 1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43000" y="990600"/>
            <a:ext cx="1057275" cy="733425"/>
          </a:xfrm>
          <a:prstGeom prst="rect">
            <a:avLst/>
          </a:prstGeom>
          <a:noFill/>
        </p:spPr>
      </p:pic>
      <p:pic>
        <p:nvPicPr>
          <p:cNvPr id="20495" name="Picture 1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58000" y="3429000"/>
            <a:ext cx="1000125" cy="942975"/>
          </a:xfrm>
          <a:prstGeom prst="rect">
            <a:avLst/>
          </a:prstGeom>
          <a:noFill/>
        </p:spPr>
      </p:pic>
      <p:pic>
        <p:nvPicPr>
          <p:cNvPr id="20496" name="Picture 1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934325" y="1828800"/>
            <a:ext cx="1209675" cy="1628775"/>
          </a:xfrm>
          <a:prstGeom prst="rect">
            <a:avLst/>
          </a:prstGeom>
          <a:noFill/>
        </p:spPr>
      </p:pic>
      <p:pic>
        <p:nvPicPr>
          <p:cNvPr id="20497" name="Picture 1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81800" y="152400"/>
            <a:ext cx="1190625" cy="590550"/>
          </a:xfrm>
          <a:prstGeom prst="rect">
            <a:avLst/>
          </a:prstGeom>
          <a:noFill/>
        </p:spPr>
      </p:pic>
      <p:pic>
        <p:nvPicPr>
          <p:cNvPr id="20498" name="Picture 1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057400" y="228600"/>
            <a:ext cx="781050" cy="581025"/>
          </a:xfrm>
          <a:prstGeom prst="rect">
            <a:avLst/>
          </a:prstGeom>
          <a:noFill/>
        </p:spPr>
      </p:pic>
      <p:pic>
        <p:nvPicPr>
          <p:cNvPr id="20499" name="Picture 1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781800" y="914400"/>
            <a:ext cx="1209675" cy="733425"/>
          </a:xfrm>
          <a:prstGeom prst="rect">
            <a:avLst/>
          </a:prstGeom>
          <a:noFill/>
        </p:spPr>
      </p:pic>
      <p:pic>
        <p:nvPicPr>
          <p:cNvPr id="20500" name="Picture 20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991475" y="3505200"/>
            <a:ext cx="1152525" cy="971550"/>
          </a:xfrm>
          <a:prstGeom prst="rect">
            <a:avLst/>
          </a:prstGeom>
          <a:noFill/>
        </p:spPr>
      </p:pic>
      <p:pic>
        <p:nvPicPr>
          <p:cNvPr id="20501" name="Picture 21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572000" y="152400"/>
            <a:ext cx="838200" cy="742950"/>
          </a:xfrm>
          <a:prstGeom prst="rect">
            <a:avLst/>
          </a:prstGeom>
          <a:noFill/>
        </p:spPr>
      </p:pic>
      <p:pic>
        <p:nvPicPr>
          <p:cNvPr id="20502" name="Picture 2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943600" y="990600"/>
            <a:ext cx="895350" cy="695325"/>
          </a:xfrm>
          <a:prstGeom prst="rect">
            <a:avLst/>
          </a:prstGeom>
          <a:noFill/>
        </p:spPr>
      </p:pic>
      <p:pic>
        <p:nvPicPr>
          <p:cNvPr id="20503" name="Picture 2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962900" y="990600"/>
            <a:ext cx="1181100" cy="781050"/>
          </a:xfrm>
          <a:prstGeom prst="rect">
            <a:avLst/>
          </a:prstGeom>
          <a:noFill/>
        </p:spPr>
      </p:pic>
      <p:pic>
        <p:nvPicPr>
          <p:cNvPr id="20504" name="Picture 24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52400" y="990600"/>
            <a:ext cx="790575" cy="685800"/>
          </a:xfrm>
          <a:prstGeom prst="rect">
            <a:avLst/>
          </a:prstGeom>
          <a:noFill/>
        </p:spPr>
      </p:pic>
      <p:pic>
        <p:nvPicPr>
          <p:cNvPr id="20505" name="Picture 25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724400" y="990600"/>
            <a:ext cx="1152525" cy="981075"/>
          </a:xfrm>
          <a:prstGeom prst="rect">
            <a:avLst/>
          </a:prstGeom>
          <a:noFill/>
        </p:spPr>
      </p:pic>
      <p:pic>
        <p:nvPicPr>
          <p:cNvPr id="20506" name="Picture 26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962400" y="2971800"/>
            <a:ext cx="1076325" cy="600075"/>
          </a:xfrm>
          <a:prstGeom prst="rect">
            <a:avLst/>
          </a:prstGeom>
          <a:noFill/>
        </p:spPr>
      </p:pic>
      <p:pic>
        <p:nvPicPr>
          <p:cNvPr id="20507" name="Picture 27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657600" y="228600"/>
            <a:ext cx="800100" cy="695325"/>
          </a:xfrm>
          <a:prstGeom prst="rect">
            <a:avLst/>
          </a:prstGeom>
          <a:noFill/>
        </p:spPr>
      </p:pic>
      <p:pic>
        <p:nvPicPr>
          <p:cNvPr id="20508" name="Picture 28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743200" y="1905000"/>
            <a:ext cx="1162050" cy="1562100"/>
          </a:xfrm>
          <a:prstGeom prst="rect">
            <a:avLst/>
          </a:prstGeom>
          <a:noFill/>
        </p:spPr>
      </p:pic>
      <p:pic>
        <p:nvPicPr>
          <p:cNvPr id="20509" name="Picture 29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895600" y="152400"/>
            <a:ext cx="666750" cy="676275"/>
          </a:xfrm>
          <a:prstGeom prst="rect">
            <a:avLst/>
          </a:prstGeom>
          <a:noFill/>
        </p:spPr>
      </p:pic>
      <p:pic>
        <p:nvPicPr>
          <p:cNvPr id="20510" name="Picture 30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5638800" y="1828800"/>
            <a:ext cx="1047750" cy="1181100"/>
          </a:xfrm>
          <a:prstGeom prst="rect">
            <a:avLst/>
          </a:prstGeom>
          <a:noFill/>
        </p:spPr>
      </p:pic>
      <p:pic>
        <p:nvPicPr>
          <p:cNvPr id="20511" name="Picture 31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6019800" y="3200400"/>
            <a:ext cx="552450" cy="400050"/>
          </a:xfrm>
          <a:prstGeom prst="rect">
            <a:avLst/>
          </a:prstGeom>
          <a:noFill/>
        </p:spPr>
      </p:pic>
      <p:pic>
        <p:nvPicPr>
          <p:cNvPr id="20512" name="Picture 32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0" y="152400"/>
            <a:ext cx="885825" cy="676275"/>
          </a:xfrm>
          <a:prstGeom prst="rect">
            <a:avLst/>
          </a:prstGeom>
          <a:noFill/>
        </p:spPr>
      </p:pic>
      <p:pic>
        <p:nvPicPr>
          <p:cNvPr id="20513" name="Picture 33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3581400" y="990600"/>
            <a:ext cx="1038225" cy="676275"/>
          </a:xfrm>
          <a:prstGeom prst="rect">
            <a:avLst/>
          </a:prstGeom>
          <a:noFill/>
        </p:spPr>
      </p:pic>
      <p:pic>
        <p:nvPicPr>
          <p:cNvPr id="20514" name="Picture 34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3962400" y="1828800"/>
            <a:ext cx="600075" cy="933450"/>
          </a:xfrm>
          <a:prstGeom prst="rect">
            <a:avLst/>
          </a:prstGeom>
          <a:noFill/>
        </p:spPr>
      </p:pic>
      <p:pic>
        <p:nvPicPr>
          <p:cNvPr id="20515" name="Picture 35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0516" name="Picture 3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3400" y="2895600"/>
            <a:ext cx="1066800" cy="638175"/>
          </a:xfrm>
          <a:prstGeom prst="rect">
            <a:avLst/>
          </a:prstGeom>
          <a:noFill/>
        </p:spPr>
      </p:pic>
      <p:pic>
        <p:nvPicPr>
          <p:cNvPr id="20517" name="Picture 3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3400" y="3505200"/>
            <a:ext cx="1057275" cy="733425"/>
          </a:xfrm>
          <a:prstGeom prst="rect">
            <a:avLst/>
          </a:prstGeom>
          <a:noFill/>
        </p:spPr>
      </p:pic>
      <p:pic>
        <p:nvPicPr>
          <p:cNvPr id="20518" name="Picture 3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00" y="4191000"/>
            <a:ext cx="1000125" cy="942975"/>
          </a:xfrm>
          <a:prstGeom prst="rect">
            <a:avLst/>
          </a:prstGeom>
          <a:noFill/>
        </p:spPr>
      </p:pic>
      <p:pic>
        <p:nvPicPr>
          <p:cNvPr id="20519" name="Picture 3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47800" y="3505200"/>
            <a:ext cx="1209675" cy="1628775"/>
          </a:xfrm>
          <a:prstGeom prst="rect">
            <a:avLst/>
          </a:prstGeom>
          <a:noFill/>
        </p:spPr>
      </p:pic>
      <p:pic>
        <p:nvPicPr>
          <p:cNvPr id="20520" name="Picture 4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0" y="2971800"/>
            <a:ext cx="1190625" cy="590550"/>
          </a:xfrm>
          <a:prstGeom prst="rect">
            <a:avLst/>
          </a:prstGeom>
          <a:noFill/>
        </p:spPr>
      </p:pic>
      <p:sp>
        <p:nvSpPr>
          <p:cNvPr id="20521" name="Text Box 41"/>
          <p:cNvSpPr txBox="1">
            <a:spLocks noChangeArrowheads="1"/>
          </p:cNvSpPr>
          <p:nvPr/>
        </p:nvSpPr>
        <p:spPr bwMode="auto">
          <a:xfrm>
            <a:off x="441325" y="6284913"/>
            <a:ext cx="20145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Испанский народ</a:t>
            </a:r>
          </a:p>
        </p:txBody>
      </p:sp>
      <p:sp>
        <p:nvSpPr>
          <p:cNvPr id="20522" name="Text Box 42"/>
          <p:cNvSpPr txBox="1">
            <a:spLocks noChangeArrowheads="1"/>
          </p:cNvSpPr>
          <p:nvPr/>
        </p:nvSpPr>
        <p:spPr bwMode="auto">
          <a:xfrm>
            <a:off x="2819400" y="4572000"/>
            <a:ext cx="5883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0525" name="Picture 45" descr="magnify-clip">
            <a:hlinkClick r:id="rId31" tooltip="Увеличить"/>
          </p:cNvPr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2111375" y="3581400"/>
            <a:ext cx="142875" cy="104775"/>
          </a:xfrm>
          <a:prstGeom prst="rect">
            <a:avLst/>
          </a:prstGeom>
          <a:noFill/>
        </p:spPr>
      </p:pic>
      <p:sp>
        <p:nvSpPr>
          <p:cNvPr id="20526" name="Text Box 46"/>
          <p:cNvSpPr txBox="1">
            <a:spLocks noChangeArrowheads="1"/>
          </p:cNvSpPr>
          <p:nvPr/>
        </p:nvSpPr>
        <p:spPr bwMode="auto">
          <a:xfrm>
            <a:off x="2651125" y="4608513"/>
            <a:ext cx="61118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Мужской костюм включает следующие элементы: короткий пиджак (который позже французами будет назван </a:t>
            </a:r>
            <a:r>
              <a:rPr lang="ru-RU" i="1"/>
              <a:t>«фигаро»</a:t>
            </a:r>
            <a:r>
              <a:rPr lang="ru-RU"/>
              <a:t>),короткий жилет, штаны, кушак, перехватывающий талию, шляпа — </a:t>
            </a:r>
            <a:r>
              <a:rPr lang="ru-RU" i="1"/>
              <a:t>монтера.</a:t>
            </a:r>
            <a:endParaRPr lang="ru-RU"/>
          </a:p>
          <a:p>
            <a:r>
              <a:rPr lang="ru-RU"/>
              <a:t>Примером женского костюма может послужить одежда танцовщицы «фламенко».</a:t>
            </a:r>
          </a:p>
        </p:txBody>
      </p:sp>
      <p:sp>
        <p:nvSpPr>
          <p:cNvPr id="20527" name="AutoShape 47"/>
          <p:cNvSpPr>
            <a:spLocks noChangeArrowheads="1"/>
          </p:cNvSpPr>
          <p:nvPr/>
        </p:nvSpPr>
        <p:spPr bwMode="auto">
          <a:xfrm>
            <a:off x="2590800" y="4648200"/>
            <a:ext cx="5867400" cy="1676400"/>
          </a:xfrm>
          <a:prstGeom prst="flowChartAlternate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8" name="AutoShape 4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019800"/>
            <a:ext cx="762000" cy="609600"/>
          </a:xfrm>
          <a:prstGeom prst="actionButtonForwardNex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4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5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5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0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0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5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5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5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0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0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205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5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05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04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05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3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0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05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05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6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0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20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20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20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05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20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20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20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05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0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04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04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5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04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3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04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4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04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6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0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2" dur="2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20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20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20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3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204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2" dur="2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20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5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204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2" dur="2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20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0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20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7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204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2" dur="2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20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6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20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2" dur="2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20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Oval 5"/>
          <p:cNvSpPr>
            <a:spLocks noChangeArrowheads="1"/>
          </p:cNvSpPr>
          <p:nvPr/>
        </p:nvSpPr>
        <p:spPr bwMode="auto">
          <a:xfrm>
            <a:off x="1905000" y="3657600"/>
            <a:ext cx="792163" cy="5746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50</a:t>
            </a:r>
          </a:p>
        </p:txBody>
      </p:sp>
      <p:sp>
        <p:nvSpPr>
          <p:cNvPr id="43010" name="Oval 2"/>
          <p:cNvSpPr>
            <a:spLocks noChangeArrowheads="1"/>
          </p:cNvSpPr>
          <p:nvPr/>
        </p:nvSpPr>
        <p:spPr bwMode="auto">
          <a:xfrm>
            <a:off x="1905000" y="3657600"/>
            <a:ext cx="792163" cy="5762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50</a:t>
            </a:r>
          </a:p>
        </p:txBody>
      </p:sp>
      <p:sp>
        <p:nvSpPr>
          <p:cNvPr id="43011" name="Oval 3"/>
          <p:cNvSpPr>
            <a:spLocks noChangeArrowheads="1"/>
          </p:cNvSpPr>
          <p:nvPr/>
        </p:nvSpPr>
        <p:spPr bwMode="auto">
          <a:xfrm>
            <a:off x="762000" y="4191000"/>
            <a:ext cx="792163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60</a:t>
            </a:r>
          </a:p>
        </p:txBody>
      </p:sp>
      <p:sp>
        <p:nvSpPr>
          <p:cNvPr id="43012" name="Oval 4"/>
          <p:cNvSpPr>
            <a:spLocks noChangeArrowheads="1"/>
          </p:cNvSpPr>
          <p:nvPr/>
        </p:nvSpPr>
        <p:spPr bwMode="auto">
          <a:xfrm>
            <a:off x="1979613" y="5661025"/>
            <a:ext cx="792162" cy="5746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40</a:t>
            </a:r>
          </a:p>
        </p:txBody>
      </p:sp>
      <p:sp>
        <p:nvSpPr>
          <p:cNvPr id="43014" name="Oval 6"/>
          <p:cNvSpPr>
            <a:spLocks noChangeArrowheads="1"/>
          </p:cNvSpPr>
          <p:nvPr/>
        </p:nvSpPr>
        <p:spPr bwMode="auto">
          <a:xfrm>
            <a:off x="3276600" y="3886200"/>
            <a:ext cx="792163" cy="574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1"/>
                </a:solidFill>
              </a:rPr>
              <a:t>90</a:t>
            </a:r>
          </a:p>
        </p:txBody>
      </p:sp>
      <p:sp>
        <p:nvSpPr>
          <p:cNvPr id="43015" name="Oval 7"/>
          <p:cNvSpPr>
            <a:spLocks noChangeArrowheads="1"/>
          </p:cNvSpPr>
          <p:nvPr/>
        </p:nvSpPr>
        <p:spPr bwMode="auto">
          <a:xfrm>
            <a:off x="755650" y="5157788"/>
            <a:ext cx="792163" cy="57467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70</a:t>
            </a:r>
          </a:p>
        </p:txBody>
      </p:sp>
      <p:sp>
        <p:nvSpPr>
          <p:cNvPr id="43016" name="Oval 8"/>
          <p:cNvSpPr>
            <a:spLocks noChangeArrowheads="1"/>
          </p:cNvSpPr>
          <p:nvPr/>
        </p:nvSpPr>
        <p:spPr bwMode="auto">
          <a:xfrm>
            <a:off x="3276600" y="5516563"/>
            <a:ext cx="792163" cy="57467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80</a:t>
            </a:r>
          </a:p>
        </p:txBody>
      </p:sp>
      <p:sp>
        <p:nvSpPr>
          <p:cNvPr id="43017" name="AutoShape 9"/>
          <p:cNvSpPr>
            <a:spLocks noChangeArrowheads="1"/>
          </p:cNvSpPr>
          <p:nvPr/>
        </p:nvSpPr>
        <p:spPr bwMode="auto">
          <a:xfrm>
            <a:off x="457200" y="381000"/>
            <a:ext cx="3352800" cy="243840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762000" y="762000"/>
            <a:ext cx="29098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Найди значение </a:t>
            </a:r>
          </a:p>
          <a:p>
            <a:r>
              <a:rPr lang="ru-RU"/>
              <a:t>выражения:  30 + 30.</a:t>
            </a:r>
          </a:p>
          <a:p>
            <a:r>
              <a:rPr lang="ru-RU"/>
              <a:t>Нажми на нужную краску.</a:t>
            </a:r>
          </a:p>
          <a:p>
            <a:endParaRPr lang="ru-RU"/>
          </a:p>
        </p:txBody>
      </p:sp>
      <p:sp>
        <p:nvSpPr>
          <p:cNvPr id="43040" name="Text Box 32"/>
          <p:cNvSpPr txBox="1">
            <a:spLocks noChangeArrowheads="1"/>
          </p:cNvSpPr>
          <p:nvPr/>
        </p:nvSpPr>
        <p:spPr bwMode="auto">
          <a:xfrm>
            <a:off x="2209800" y="1066800"/>
            <a:ext cx="10668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90 - 40</a:t>
            </a:r>
          </a:p>
        </p:txBody>
      </p:sp>
      <p:grpSp>
        <p:nvGrpSpPr>
          <p:cNvPr id="43044" name="Group 36"/>
          <p:cNvGrpSpPr>
            <a:grpSpLocks/>
          </p:cNvGrpSpPr>
          <p:nvPr/>
        </p:nvGrpSpPr>
        <p:grpSpPr bwMode="auto">
          <a:xfrm>
            <a:off x="5029200" y="1066800"/>
            <a:ext cx="3048000" cy="1981200"/>
            <a:chOff x="3168" y="672"/>
            <a:chExt cx="1920" cy="1248"/>
          </a:xfrm>
        </p:grpSpPr>
        <p:sp>
          <p:nvSpPr>
            <p:cNvPr id="43045" name="Rectangle 37"/>
            <p:cNvSpPr>
              <a:spLocks noChangeArrowheads="1"/>
            </p:cNvSpPr>
            <p:nvPr/>
          </p:nvSpPr>
          <p:spPr bwMode="auto">
            <a:xfrm>
              <a:off x="3168" y="672"/>
              <a:ext cx="1920" cy="12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046" name="Rectangle 38"/>
            <p:cNvSpPr>
              <a:spLocks noChangeArrowheads="1"/>
            </p:cNvSpPr>
            <p:nvPr/>
          </p:nvSpPr>
          <p:spPr bwMode="auto">
            <a:xfrm>
              <a:off x="3168" y="960"/>
              <a:ext cx="1920" cy="6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3047" name="Group 39"/>
          <p:cNvGrpSpPr>
            <a:grpSpLocks/>
          </p:cNvGrpSpPr>
          <p:nvPr/>
        </p:nvGrpSpPr>
        <p:grpSpPr bwMode="auto">
          <a:xfrm>
            <a:off x="5029200" y="1066800"/>
            <a:ext cx="3048000" cy="1981200"/>
            <a:chOff x="2976" y="1968"/>
            <a:chExt cx="1920" cy="1248"/>
          </a:xfrm>
        </p:grpSpPr>
        <p:sp>
          <p:nvSpPr>
            <p:cNvPr id="43048" name="Rectangle 40"/>
            <p:cNvSpPr>
              <a:spLocks noChangeArrowheads="1"/>
            </p:cNvSpPr>
            <p:nvPr/>
          </p:nvSpPr>
          <p:spPr bwMode="auto">
            <a:xfrm>
              <a:off x="2976" y="1968"/>
              <a:ext cx="1920" cy="12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049" name="Rectangle 41"/>
            <p:cNvSpPr>
              <a:spLocks noChangeArrowheads="1"/>
            </p:cNvSpPr>
            <p:nvPr/>
          </p:nvSpPr>
          <p:spPr bwMode="auto">
            <a:xfrm>
              <a:off x="2976" y="2256"/>
              <a:ext cx="1920" cy="6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3041" name="Group 33"/>
          <p:cNvGrpSpPr>
            <a:grpSpLocks/>
          </p:cNvGrpSpPr>
          <p:nvPr/>
        </p:nvGrpSpPr>
        <p:grpSpPr bwMode="auto">
          <a:xfrm>
            <a:off x="5029200" y="1066800"/>
            <a:ext cx="3048000" cy="1981200"/>
            <a:chOff x="3408" y="2064"/>
            <a:chExt cx="1920" cy="1248"/>
          </a:xfrm>
        </p:grpSpPr>
        <p:sp>
          <p:nvSpPr>
            <p:cNvPr id="43042" name="Rectangle 34"/>
            <p:cNvSpPr>
              <a:spLocks noChangeArrowheads="1"/>
            </p:cNvSpPr>
            <p:nvPr/>
          </p:nvSpPr>
          <p:spPr bwMode="auto">
            <a:xfrm>
              <a:off x="3408" y="2064"/>
              <a:ext cx="1920" cy="12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043" name="Rectangle 35"/>
            <p:cNvSpPr>
              <a:spLocks noChangeArrowheads="1"/>
            </p:cNvSpPr>
            <p:nvPr/>
          </p:nvSpPr>
          <p:spPr bwMode="auto">
            <a:xfrm>
              <a:off x="3408" y="2352"/>
              <a:ext cx="1920" cy="62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43054" name="Picture 46" descr="Spain, coat of arms - Vector clipart (vector image)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304800"/>
            <a:ext cx="1404938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0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3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3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30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30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30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30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430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7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73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30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43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3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0"/>
                  </p:tgtEl>
                </p:cond>
              </p:nextCondLst>
            </p:seq>
          </p:childTnLst>
        </p:cTn>
      </p:par>
    </p:tnLst>
    <p:bldLst>
      <p:bldP spid="43013" grpId="0" animBg="1"/>
      <p:bldP spid="43010" grpId="0" animBg="1"/>
      <p:bldP spid="43010" grpId="1" animBg="1"/>
      <p:bldP spid="430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22" name="AutoShape 1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5791200"/>
            <a:ext cx="838200" cy="838200"/>
          </a:xfrm>
          <a:prstGeom prst="actionButtonHome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990600"/>
            <a:ext cx="1162050" cy="781050"/>
          </a:xfrm>
          <a:prstGeom prst="rect">
            <a:avLst/>
          </a:prstGeom>
          <a:noFill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057400"/>
            <a:ext cx="914400" cy="771525"/>
          </a:xfrm>
          <a:prstGeom prst="rect">
            <a:avLst/>
          </a:prstGeom>
          <a:noFill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875" y="152400"/>
            <a:ext cx="1000125" cy="752475"/>
          </a:xfrm>
          <a:prstGeom prst="rect">
            <a:avLst/>
          </a:prstGeom>
          <a:noFill/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1828800"/>
            <a:ext cx="1028700" cy="1524000"/>
          </a:xfrm>
          <a:prstGeom prst="rect">
            <a:avLst/>
          </a:prstGeom>
          <a:noFill/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00200" y="3581400"/>
            <a:ext cx="1028700" cy="1524000"/>
          </a:xfrm>
          <a:prstGeom prst="rect">
            <a:avLst/>
          </a:prstGeom>
          <a:noFill/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2819400"/>
            <a:ext cx="1000125" cy="752475"/>
          </a:xfrm>
          <a:prstGeom prst="rect">
            <a:avLst/>
          </a:prstGeom>
          <a:noFill/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581400"/>
            <a:ext cx="1162050" cy="781050"/>
          </a:xfrm>
          <a:prstGeom prst="rect">
            <a:avLst/>
          </a:prstGeom>
          <a:noFill/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343400"/>
            <a:ext cx="914400" cy="771525"/>
          </a:xfrm>
          <a:prstGeom prst="rect">
            <a:avLst/>
          </a:prstGeom>
          <a:noFill/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0600" y="152400"/>
            <a:ext cx="1000125" cy="723900"/>
          </a:xfrm>
          <a:prstGeom prst="rect">
            <a:avLst/>
          </a:prstGeom>
          <a:noFill/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76400" y="2895600"/>
            <a:ext cx="1000125" cy="723900"/>
          </a:xfrm>
          <a:prstGeom prst="rect">
            <a:avLst/>
          </a:prstGeom>
          <a:noFill/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38800" y="152400"/>
            <a:ext cx="1066800" cy="638175"/>
          </a:xfrm>
          <a:prstGeom prst="rect">
            <a:avLst/>
          </a:prstGeom>
          <a:noFill/>
        </p:spPr>
      </p:pic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43000" y="990600"/>
            <a:ext cx="1057275" cy="733425"/>
          </a:xfrm>
          <a:prstGeom prst="rect">
            <a:avLst/>
          </a:prstGeom>
          <a:noFill/>
        </p:spPr>
      </p:pic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58000" y="3429000"/>
            <a:ext cx="1000125" cy="942975"/>
          </a:xfrm>
          <a:prstGeom prst="rect">
            <a:avLst/>
          </a:prstGeom>
          <a:noFill/>
        </p:spPr>
      </p:pic>
      <p:pic>
        <p:nvPicPr>
          <p:cNvPr id="7186" name="Picture 1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934325" y="1828800"/>
            <a:ext cx="1209675" cy="1628775"/>
          </a:xfrm>
          <a:prstGeom prst="rect">
            <a:avLst/>
          </a:prstGeom>
          <a:noFill/>
        </p:spPr>
      </p:pic>
      <p:pic>
        <p:nvPicPr>
          <p:cNvPr id="7187" name="Picture 1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81800" y="152400"/>
            <a:ext cx="1190625" cy="590550"/>
          </a:xfrm>
          <a:prstGeom prst="rect">
            <a:avLst/>
          </a:prstGeom>
          <a:noFill/>
        </p:spPr>
      </p:pic>
      <p:pic>
        <p:nvPicPr>
          <p:cNvPr id="7188" name="Picture 2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057400" y="228600"/>
            <a:ext cx="781050" cy="581025"/>
          </a:xfrm>
          <a:prstGeom prst="rect">
            <a:avLst/>
          </a:prstGeom>
          <a:noFill/>
        </p:spPr>
      </p:pic>
      <p:pic>
        <p:nvPicPr>
          <p:cNvPr id="7189" name="Picture 2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781800" y="914400"/>
            <a:ext cx="1209675" cy="733425"/>
          </a:xfrm>
          <a:prstGeom prst="rect">
            <a:avLst/>
          </a:prstGeom>
          <a:noFill/>
        </p:spPr>
      </p:pic>
      <p:pic>
        <p:nvPicPr>
          <p:cNvPr id="7190" name="Picture 2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991475" y="3505200"/>
            <a:ext cx="1152525" cy="971550"/>
          </a:xfrm>
          <a:prstGeom prst="rect">
            <a:avLst/>
          </a:prstGeom>
          <a:noFill/>
        </p:spPr>
      </p:pic>
      <p:pic>
        <p:nvPicPr>
          <p:cNvPr id="7191" name="Picture 2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572000" y="152400"/>
            <a:ext cx="838200" cy="742950"/>
          </a:xfrm>
          <a:prstGeom prst="rect">
            <a:avLst/>
          </a:prstGeom>
          <a:noFill/>
        </p:spPr>
      </p:pic>
      <p:pic>
        <p:nvPicPr>
          <p:cNvPr id="7192" name="Picture 24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943600" y="990600"/>
            <a:ext cx="895350" cy="695325"/>
          </a:xfrm>
          <a:prstGeom prst="rect">
            <a:avLst/>
          </a:prstGeom>
          <a:noFill/>
        </p:spPr>
      </p:pic>
      <p:pic>
        <p:nvPicPr>
          <p:cNvPr id="7193" name="Picture 25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962900" y="990600"/>
            <a:ext cx="1181100" cy="781050"/>
          </a:xfrm>
          <a:prstGeom prst="rect">
            <a:avLst/>
          </a:prstGeom>
          <a:noFill/>
        </p:spPr>
      </p:pic>
      <p:pic>
        <p:nvPicPr>
          <p:cNvPr id="7194" name="Picture 26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52400" y="990600"/>
            <a:ext cx="790575" cy="685800"/>
          </a:xfrm>
          <a:prstGeom prst="rect">
            <a:avLst/>
          </a:prstGeom>
          <a:noFill/>
        </p:spPr>
      </p:pic>
      <p:pic>
        <p:nvPicPr>
          <p:cNvPr id="7195" name="Picture 27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724400" y="990600"/>
            <a:ext cx="1152525" cy="981075"/>
          </a:xfrm>
          <a:prstGeom prst="rect">
            <a:avLst/>
          </a:prstGeom>
          <a:noFill/>
        </p:spPr>
      </p:pic>
      <p:pic>
        <p:nvPicPr>
          <p:cNvPr id="7196" name="Picture 28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962400" y="2971800"/>
            <a:ext cx="1076325" cy="600075"/>
          </a:xfrm>
          <a:prstGeom prst="rect">
            <a:avLst/>
          </a:prstGeom>
          <a:noFill/>
        </p:spPr>
      </p:pic>
      <p:pic>
        <p:nvPicPr>
          <p:cNvPr id="7197" name="Picture 29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657600" y="228600"/>
            <a:ext cx="800100" cy="695325"/>
          </a:xfrm>
          <a:prstGeom prst="rect">
            <a:avLst/>
          </a:prstGeom>
          <a:noFill/>
        </p:spPr>
      </p:pic>
      <p:pic>
        <p:nvPicPr>
          <p:cNvPr id="7198" name="Picture 30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743200" y="1905000"/>
            <a:ext cx="1162050" cy="1562100"/>
          </a:xfrm>
          <a:prstGeom prst="rect">
            <a:avLst/>
          </a:prstGeom>
          <a:noFill/>
        </p:spPr>
      </p:pic>
      <p:pic>
        <p:nvPicPr>
          <p:cNvPr id="7199" name="Picture 31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895600" y="152400"/>
            <a:ext cx="666750" cy="676275"/>
          </a:xfrm>
          <a:prstGeom prst="rect">
            <a:avLst/>
          </a:prstGeom>
          <a:noFill/>
        </p:spPr>
      </p:pic>
      <p:pic>
        <p:nvPicPr>
          <p:cNvPr id="7200" name="Picture 32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5638800" y="1828800"/>
            <a:ext cx="1047750" cy="1181100"/>
          </a:xfrm>
          <a:prstGeom prst="rect">
            <a:avLst/>
          </a:prstGeom>
          <a:noFill/>
        </p:spPr>
      </p:pic>
      <p:pic>
        <p:nvPicPr>
          <p:cNvPr id="7201" name="Picture 33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6019800" y="3200400"/>
            <a:ext cx="552450" cy="400050"/>
          </a:xfrm>
          <a:prstGeom prst="rect">
            <a:avLst/>
          </a:prstGeom>
          <a:noFill/>
        </p:spPr>
      </p:pic>
      <p:pic>
        <p:nvPicPr>
          <p:cNvPr id="7202" name="Picture 34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0" y="152400"/>
            <a:ext cx="885825" cy="676275"/>
          </a:xfrm>
          <a:prstGeom prst="rect">
            <a:avLst/>
          </a:prstGeom>
          <a:noFill/>
        </p:spPr>
      </p:pic>
      <p:pic>
        <p:nvPicPr>
          <p:cNvPr id="7203" name="Picture 35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3581400" y="990600"/>
            <a:ext cx="1038225" cy="676275"/>
          </a:xfrm>
          <a:prstGeom prst="rect">
            <a:avLst/>
          </a:prstGeom>
          <a:noFill/>
        </p:spPr>
      </p:pic>
      <p:pic>
        <p:nvPicPr>
          <p:cNvPr id="7204" name="Picture 36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3962400" y="1828800"/>
            <a:ext cx="600075" cy="933450"/>
          </a:xfrm>
          <a:prstGeom prst="rect">
            <a:avLst/>
          </a:prstGeom>
          <a:noFill/>
        </p:spPr>
      </p:pic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288925" y="6437313"/>
            <a:ext cx="2697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Американские индейцы</a:t>
            </a:r>
          </a:p>
        </p:txBody>
      </p:sp>
      <p:sp>
        <p:nvSpPr>
          <p:cNvPr id="7206" name="AutoShape 3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48600" y="6019800"/>
            <a:ext cx="762000" cy="609600"/>
          </a:xfrm>
          <a:prstGeom prst="actionButtonForwardNex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07" name="Text Box 39"/>
          <p:cNvSpPr txBox="1">
            <a:spLocks noChangeArrowheads="1"/>
          </p:cNvSpPr>
          <p:nvPr/>
        </p:nvSpPr>
        <p:spPr bwMode="auto">
          <a:xfrm>
            <a:off x="2743200" y="4572000"/>
            <a:ext cx="60356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Некоторые традиционные индейские предметы одежды, такие как оленьи кожи, платья, ленты украшены бисером. На голове индейцы носят </a:t>
            </a:r>
            <a:r>
              <a:rPr lang="ru-RU" i="1"/>
              <a:t>Солнечный Головной Убор</a:t>
            </a:r>
            <a:r>
              <a:rPr lang="ru-RU"/>
              <a:t>, украшенный перьями.</a:t>
            </a:r>
          </a:p>
        </p:txBody>
      </p:sp>
      <p:sp>
        <p:nvSpPr>
          <p:cNvPr id="7208" name="AutoShape 40"/>
          <p:cNvSpPr>
            <a:spLocks noChangeArrowheads="1"/>
          </p:cNvSpPr>
          <p:nvPr/>
        </p:nvSpPr>
        <p:spPr bwMode="auto">
          <a:xfrm>
            <a:off x="2743200" y="4572000"/>
            <a:ext cx="5562600" cy="1295400"/>
          </a:xfrm>
          <a:prstGeom prst="flowChartAlternate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7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7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7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71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3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7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7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7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4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71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4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7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3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7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5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71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2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71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1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9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71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10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3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7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0" dur="10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8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7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4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7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6" dur="10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6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7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0"/>
                  </p:tgtEl>
                </p:cond>
              </p:nextCondLst>
            </p:seq>
            <p:seq concurrent="1" nextAc="seek">
              <p:cTn id="196" restart="whenNotActive" fill="hold" evtFilter="cancelBubble" nodeType="interactiveSeq">
                <p:stCondLst>
                  <p:cond evt="onClick" delay="0">
                    <p:tgtEl>
                      <p:spTgt spid="7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7" fill="hold">
                      <p:stCondLst>
                        <p:cond delay="0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2" dur="10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1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7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6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71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8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5"/>
                  </p:tgtEl>
                </p:cond>
              </p:nextCondLst>
            </p:seq>
            <p:seq concurrent="1" nextAc="seek">
              <p:cTn id="220" restart="whenNotActive" fill="hold" evtFilter="cancelBubble" nodeType="interactiveSeq">
                <p:stCondLst>
                  <p:cond evt="onClick" delay="0">
                    <p:tgtEl>
                      <p:spTgt spid="71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1" fill="hold">
                      <p:stCondLst>
                        <p:cond delay="0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6" dur="1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0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57" name="Oval 181"/>
          <p:cNvSpPr>
            <a:spLocks noChangeArrowheads="1"/>
          </p:cNvSpPr>
          <p:nvPr/>
        </p:nvSpPr>
        <p:spPr bwMode="auto">
          <a:xfrm>
            <a:off x="762000" y="5181600"/>
            <a:ext cx="792163" cy="57467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70</a:t>
            </a:r>
          </a:p>
        </p:txBody>
      </p:sp>
      <p:sp>
        <p:nvSpPr>
          <p:cNvPr id="50178" name="Oval 2"/>
          <p:cNvSpPr>
            <a:spLocks noChangeArrowheads="1"/>
          </p:cNvSpPr>
          <p:nvPr/>
        </p:nvSpPr>
        <p:spPr bwMode="auto">
          <a:xfrm>
            <a:off x="1905000" y="3657600"/>
            <a:ext cx="792163" cy="5746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50</a:t>
            </a:r>
          </a:p>
        </p:txBody>
      </p:sp>
      <p:sp>
        <p:nvSpPr>
          <p:cNvPr id="50179" name="Oval 3"/>
          <p:cNvSpPr>
            <a:spLocks noChangeArrowheads="1"/>
          </p:cNvSpPr>
          <p:nvPr/>
        </p:nvSpPr>
        <p:spPr bwMode="auto">
          <a:xfrm>
            <a:off x="1905000" y="3657600"/>
            <a:ext cx="792163" cy="5762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50</a:t>
            </a:r>
          </a:p>
        </p:txBody>
      </p:sp>
      <p:sp>
        <p:nvSpPr>
          <p:cNvPr id="50180" name="Oval 4"/>
          <p:cNvSpPr>
            <a:spLocks noChangeArrowheads="1"/>
          </p:cNvSpPr>
          <p:nvPr/>
        </p:nvSpPr>
        <p:spPr bwMode="auto">
          <a:xfrm>
            <a:off x="762000" y="4191000"/>
            <a:ext cx="792163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60</a:t>
            </a:r>
          </a:p>
        </p:txBody>
      </p:sp>
      <p:sp>
        <p:nvSpPr>
          <p:cNvPr id="50181" name="Oval 5"/>
          <p:cNvSpPr>
            <a:spLocks noChangeArrowheads="1"/>
          </p:cNvSpPr>
          <p:nvPr/>
        </p:nvSpPr>
        <p:spPr bwMode="auto">
          <a:xfrm>
            <a:off x="1979613" y="5661025"/>
            <a:ext cx="792162" cy="5746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40</a:t>
            </a:r>
          </a:p>
        </p:txBody>
      </p:sp>
      <p:sp>
        <p:nvSpPr>
          <p:cNvPr id="50182" name="Oval 6"/>
          <p:cNvSpPr>
            <a:spLocks noChangeArrowheads="1"/>
          </p:cNvSpPr>
          <p:nvPr/>
        </p:nvSpPr>
        <p:spPr bwMode="auto">
          <a:xfrm>
            <a:off x="3276600" y="3886200"/>
            <a:ext cx="792163" cy="574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1"/>
                </a:solidFill>
              </a:rPr>
              <a:t>90</a:t>
            </a:r>
          </a:p>
        </p:txBody>
      </p:sp>
      <p:sp>
        <p:nvSpPr>
          <p:cNvPr id="50183" name="Oval 7"/>
          <p:cNvSpPr>
            <a:spLocks noChangeArrowheads="1"/>
          </p:cNvSpPr>
          <p:nvPr/>
        </p:nvSpPr>
        <p:spPr bwMode="auto">
          <a:xfrm>
            <a:off x="762000" y="5181600"/>
            <a:ext cx="792163" cy="57467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70</a:t>
            </a:r>
          </a:p>
        </p:txBody>
      </p:sp>
      <p:sp>
        <p:nvSpPr>
          <p:cNvPr id="50184" name="Oval 8"/>
          <p:cNvSpPr>
            <a:spLocks noChangeArrowheads="1"/>
          </p:cNvSpPr>
          <p:nvPr/>
        </p:nvSpPr>
        <p:spPr bwMode="auto">
          <a:xfrm>
            <a:off x="3276600" y="5516563"/>
            <a:ext cx="792163" cy="57467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80</a:t>
            </a:r>
          </a:p>
        </p:txBody>
      </p:sp>
      <p:sp>
        <p:nvSpPr>
          <p:cNvPr id="50185" name="AutoShape 9"/>
          <p:cNvSpPr>
            <a:spLocks noChangeArrowheads="1"/>
          </p:cNvSpPr>
          <p:nvPr/>
        </p:nvSpPr>
        <p:spPr bwMode="auto">
          <a:xfrm>
            <a:off x="457200" y="381000"/>
            <a:ext cx="3352800" cy="243840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762000" y="762000"/>
            <a:ext cx="29098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Найди значение </a:t>
            </a:r>
          </a:p>
          <a:p>
            <a:r>
              <a:rPr lang="ru-RU"/>
              <a:t>выражения:  40+ 20.</a:t>
            </a:r>
          </a:p>
          <a:p>
            <a:r>
              <a:rPr lang="ru-RU"/>
              <a:t>Нажми на нужную краску.</a:t>
            </a:r>
          </a:p>
          <a:p>
            <a:endParaRPr lang="ru-RU"/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2133600" y="1066800"/>
            <a:ext cx="10668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90 - 20</a:t>
            </a:r>
          </a:p>
        </p:txBody>
      </p:sp>
      <p:grpSp>
        <p:nvGrpSpPr>
          <p:cNvPr id="50198" name="Group 22"/>
          <p:cNvGrpSpPr>
            <a:grpSpLocks/>
          </p:cNvGrpSpPr>
          <p:nvPr/>
        </p:nvGrpSpPr>
        <p:grpSpPr bwMode="auto">
          <a:xfrm>
            <a:off x="5029200" y="1066800"/>
            <a:ext cx="3048000" cy="1981200"/>
            <a:chOff x="3168" y="672"/>
            <a:chExt cx="1920" cy="1248"/>
          </a:xfrm>
        </p:grpSpPr>
        <p:grpSp>
          <p:nvGrpSpPr>
            <p:cNvPr id="50199" name="Group 23"/>
            <p:cNvGrpSpPr>
              <a:grpSpLocks/>
            </p:cNvGrpSpPr>
            <p:nvPr/>
          </p:nvGrpSpPr>
          <p:grpSpPr bwMode="auto">
            <a:xfrm>
              <a:off x="3168" y="672"/>
              <a:ext cx="1920" cy="1248"/>
              <a:chOff x="3168" y="672"/>
              <a:chExt cx="1920" cy="1248"/>
            </a:xfrm>
          </p:grpSpPr>
          <p:sp>
            <p:nvSpPr>
              <p:cNvPr id="50200" name="Rectangle 24"/>
              <p:cNvSpPr>
                <a:spLocks noChangeArrowheads="1"/>
              </p:cNvSpPr>
              <p:nvPr/>
            </p:nvSpPr>
            <p:spPr bwMode="auto">
              <a:xfrm>
                <a:off x="3168" y="672"/>
                <a:ext cx="1920" cy="124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201" name="Rectangle 25"/>
              <p:cNvSpPr>
                <a:spLocks noChangeArrowheads="1"/>
              </p:cNvSpPr>
              <p:nvPr/>
            </p:nvSpPr>
            <p:spPr bwMode="auto">
              <a:xfrm>
                <a:off x="3168" y="672"/>
                <a:ext cx="1920" cy="9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202" name="Rectangle 26"/>
              <p:cNvSpPr>
                <a:spLocks noChangeArrowheads="1"/>
              </p:cNvSpPr>
              <p:nvPr/>
            </p:nvSpPr>
            <p:spPr bwMode="auto">
              <a:xfrm>
                <a:off x="3168" y="768"/>
                <a:ext cx="1920" cy="9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203" name="Rectangle 27"/>
              <p:cNvSpPr>
                <a:spLocks noChangeArrowheads="1"/>
              </p:cNvSpPr>
              <p:nvPr/>
            </p:nvSpPr>
            <p:spPr bwMode="auto">
              <a:xfrm>
                <a:off x="3168" y="864"/>
                <a:ext cx="1920" cy="9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204" name="Rectangle 28"/>
              <p:cNvSpPr>
                <a:spLocks noChangeArrowheads="1"/>
              </p:cNvSpPr>
              <p:nvPr/>
            </p:nvSpPr>
            <p:spPr bwMode="auto">
              <a:xfrm>
                <a:off x="3168" y="960"/>
                <a:ext cx="1920" cy="9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205" name="Rectangle 29"/>
              <p:cNvSpPr>
                <a:spLocks noChangeArrowheads="1"/>
              </p:cNvSpPr>
              <p:nvPr/>
            </p:nvSpPr>
            <p:spPr bwMode="auto">
              <a:xfrm>
                <a:off x="3168" y="1056"/>
                <a:ext cx="1920" cy="9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206" name="Rectangle 30"/>
              <p:cNvSpPr>
                <a:spLocks noChangeArrowheads="1"/>
              </p:cNvSpPr>
              <p:nvPr/>
            </p:nvSpPr>
            <p:spPr bwMode="auto">
              <a:xfrm>
                <a:off x="3168" y="1152"/>
                <a:ext cx="1920" cy="9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207" name="Rectangle 31"/>
              <p:cNvSpPr>
                <a:spLocks noChangeArrowheads="1"/>
              </p:cNvSpPr>
              <p:nvPr/>
            </p:nvSpPr>
            <p:spPr bwMode="auto">
              <a:xfrm>
                <a:off x="3168" y="1248"/>
                <a:ext cx="1920" cy="9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208" name="Rectangle 32"/>
              <p:cNvSpPr>
                <a:spLocks noChangeArrowheads="1"/>
              </p:cNvSpPr>
              <p:nvPr/>
            </p:nvSpPr>
            <p:spPr bwMode="auto">
              <a:xfrm>
                <a:off x="3168" y="1344"/>
                <a:ext cx="1920" cy="9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209" name="Rectangle 33"/>
              <p:cNvSpPr>
                <a:spLocks noChangeArrowheads="1"/>
              </p:cNvSpPr>
              <p:nvPr/>
            </p:nvSpPr>
            <p:spPr bwMode="auto">
              <a:xfrm>
                <a:off x="3168" y="1440"/>
                <a:ext cx="1920" cy="9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210" name="Rectangle 34"/>
              <p:cNvSpPr>
                <a:spLocks noChangeArrowheads="1"/>
              </p:cNvSpPr>
              <p:nvPr/>
            </p:nvSpPr>
            <p:spPr bwMode="auto">
              <a:xfrm>
                <a:off x="3168" y="1536"/>
                <a:ext cx="1920" cy="9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211" name="Rectangle 35"/>
              <p:cNvSpPr>
                <a:spLocks noChangeArrowheads="1"/>
              </p:cNvSpPr>
              <p:nvPr/>
            </p:nvSpPr>
            <p:spPr bwMode="auto">
              <a:xfrm>
                <a:off x="3168" y="1632"/>
                <a:ext cx="1920" cy="9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212" name="Rectangle 36"/>
              <p:cNvSpPr>
                <a:spLocks noChangeArrowheads="1"/>
              </p:cNvSpPr>
              <p:nvPr/>
            </p:nvSpPr>
            <p:spPr bwMode="auto">
              <a:xfrm>
                <a:off x="3168" y="1728"/>
                <a:ext cx="1920" cy="9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0213" name="Group 37"/>
            <p:cNvGrpSpPr>
              <a:grpSpLocks/>
            </p:cNvGrpSpPr>
            <p:nvPr/>
          </p:nvGrpSpPr>
          <p:grpSpPr bwMode="auto">
            <a:xfrm>
              <a:off x="3168" y="672"/>
              <a:ext cx="912" cy="672"/>
              <a:chOff x="1536" y="2160"/>
              <a:chExt cx="1536" cy="1488"/>
            </a:xfrm>
          </p:grpSpPr>
          <p:sp>
            <p:nvSpPr>
              <p:cNvPr id="50214" name="Rectangle 38"/>
              <p:cNvSpPr>
                <a:spLocks noChangeArrowheads="1"/>
              </p:cNvSpPr>
              <p:nvPr/>
            </p:nvSpPr>
            <p:spPr bwMode="auto">
              <a:xfrm>
                <a:off x="1536" y="2160"/>
                <a:ext cx="1536" cy="14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50215" name="Group 39"/>
              <p:cNvGrpSpPr>
                <a:grpSpLocks/>
              </p:cNvGrpSpPr>
              <p:nvPr/>
            </p:nvGrpSpPr>
            <p:grpSpPr bwMode="auto">
              <a:xfrm>
                <a:off x="1584" y="2208"/>
                <a:ext cx="1392" cy="374"/>
                <a:chOff x="1584" y="2256"/>
                <a:chExt cx="1392" cy="374"/>
              </a:xfrm>
            </p:grpSpPr>
            <p:sp>
              <p:nvSpPr>
                <p:cNvPr id="50216" name="AutoShape 40"/>
                <p:cNvSpPr>
                  <a:spLocks noChangeArrowheads="1"/>
                </p:cNvSpPr>
                <p:nvPr/>
              </p:nvSpPr>
              <p:spPr bwMode="auto">
                <a:xfrm>
                  <a:off x="158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17" name="AutoShape 41"/>
                <p:cNvSpPr>
                  <a:spLocks noChangeArrowheads="1"/>
                </p:cNvSpPr>
                <p:nvPr/>
              </p:nvSpPr>
              <p:spPr bwMode="auto">
                <a:xfrm>
                  <a:off x="182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18" name="AutoShape 42"/>
                <p:cNvSpPr>
                  <a:spLocks noChangeArrowheads="1"/>
                </p:cNvSpPr>
                <p:nvPr/>
              </p:nvSpPr>
              <p:spPr bwMode="auto">
                <a:xfrm>
                  <a:off x="206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19" name="AutoShape 43"/>
                <p:cNvSpPr>
                  <a:spLocks noChangeArrowheads="1"/>
                </p:cNvSpPr>
                <p:nvPr/>
              </p:nvSpPr>
              <p:spPr bwMode="auto">
                <a:xfrm>
                  <a:off x="230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20" name="AutoShape 44"/>
                <p:cNvSpPr>
                  <a:spLocks noChangeArrowheads="1"/>
                </p:cNvSpPr>
                <p:nvPr/>
              </p:nvSpPr>
              <p:spPr bwMode="auto">
                <a:xfrm>
                  <a:off x="254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21" name="AutoShape 45"/>
                <p:cNvSpPr>
                  <a:spLocks noChangeArrowheads="1"/>
                </p:cNvSpPr>
                <p:nvPr/>
              </p:nvSpPr>
              <p:spPr bwMode="auto">
                <a:xfrm>
                  <a:off x="278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22" name="AutoShape 46"/>
                <p:cNvSpPr>
                  <a:spLocks noChangeArrowheads="1"/>
                </p:cNvSpPr>
                <p:nvPr/>
              </p:nvSpPr>
              <p:spPr bwMode="auto">
                <a:xfrm>
                  <a:off x="1680" y="24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23" name="AutoShape 47"/>
                <p:cNvSpPr>
                  <a:spLocks noChangeArrowheads="1"/>
                </p:cNvSpPr>
                <p:nvPr/>
              </p:nvSpPr>
              <p:spPr bwMode="auto">
                <a:xfrm>
                  <a:off x="1968" y="24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24" name="AutoShape 48"/>
                <p:cNvSpPr>
                  <a:spLocks noChangeArrowheads="1"/>
                </p:cNvSpPr>
                <p:nvPr/>
              </p:nvSpPr>
              <p:spPr bwMode="auto">
                <a:xfrm>
                  <a:off x="2208" y="24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25" name="AutoShape 49"/>
                <p:cNvSpPr>
                  <a:spLocks noChangeArrowheads="1"/>
                </p:cNvSpPr>
                <p:nvPr/>
              </p:nvSpPr>
              <p:spPr bwMode="auto">
                <a:xfrm>
                  <a:off x="2448" y="24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26" name="AutoShape 50"/>
                <p:cNvSpPr>
                  <a:spLocks noChangeArrowheads="1"/>
                </p:cNvSpPr>
                <p:nvPr/>
              </p:nvSpPr>
              <p:spPr bwMode="auto">
                <a:xfrm>
                  <a:off x="2688" y="24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0227" name="Group 51"/>
              <p:cNvGrpSpPr>
                <a:grpSpLocks/>
              </p:cNvGrpSpPr>
              <p:nvPr/>
            </p:nvGrpSpPr>
            <p:grpSpPr bwMode="auto">
              <a:xfrm>
                <a:off x="1584" y="2592"/>
                <a:ext cx="1392" cy="374"/>
                <a:chOff x="1584" y="2256"/>
                <a:chExt cx="1392" cy="374"/>
              </a:xfrm>
            </p:grpSpPr>
            <p:sp>
              <p:nvSpPr>
                <p:cNvPr id="50228" name="AutoShape 52"/>
                <p:cNvSpPr>
                  <a:spLocks noChangeArrowheads="1"/>
                </p:cNvSpPr>
                <p:nvPr/>
              </p:nvSpPr>
              <p:spPr bwMode="auto">
                <a:xfrm>
                  <a:off x="158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29" name="AutoShape 53"/>
                <p:cNvSpPr>
                  <a:spLocks noChangeArrowheads="1"/>
                </p:cNvSpPr>
                <p:nvPr/>
              </p:nvSpPr>
              <p:spPr bwMode="auto">
                <a:xfrm>
                  <a:off x="182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30" name="AutoShape 54"/>
                <p:cNvSpPr>
                  <a:spLocks noChangeArrowheads="1"/>
                </p:cNvSpPr>
                <p:nvPr/>
              </p:nvSpPr>
              <p:spPr bwMode="auto">
                <a:xfrm>
                  <a:off x="206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31" name="AutoShape 55"/>
                <p:cNvSpPr>
                  <a:spLocks noChangeArrowheads="1"/>
                </p:cNvSpPr>
                <p:nvPr/>
              </p:nvSpPr>
              <p:spPr bwMode="auto">
                <a:xfrm>
                  <a:off x="230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32" name="AutoShape 56"/>
                <p:cNvSpPr>
                  <a:spLocks noChangeArrowheads="1"/>
                </p:cNvSpPr>
                <p:nvPr/>
              </p:nvSpPr>
              <p:spPr bwMode="auto">
                <a:xfrm>
                  <a:off x="254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33" name="AutoShape 57"/>
                <p:cNvSpPr>
                  <a:spLocks noChangeArrowheads="1"/>
                </p:cNvSpPr>
                <p:nvPr/>
              </p:nvSpPr>
              <p:spPr bwMode="auto">
                <a:xfrm>
                  <a:off x="278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34" name="AutoShape 58"/>
                <p:cNvSpPr>
                  <a:spLocks noChangeArrowheads="1"/>
                </p:cNvSpPr>
                <p:nvPr/>
              </p:nvSpPr>
              <p:spPr bwMode="auto">
                <a:xfrm>
                  <a:off x="1680" y="24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35" name="AutoShape 59"/>
                <p:cNvSpPr>
                  <a:spLocks noChangeArrowheads="1"/>
                </p:cNvSpPr>
                <p:nvPr/>
              </p:nvSpPr>
              <p:spPr bwMode="auto">
                <a:xfrm>
                  <a:off x="1968" y="24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36" name="AutoShape 60"/>
                <p:cNvSpPr>
                  <a:spLocks noChangeArrowheads="1"/>
                </p:cNvSpPr>
                <p:nvPr/>
              </p:nvSpPr>
              <p:spPr bwMode="auto">
                <a:xfrm>
                  <a:off x="2208" y="24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37" name="AutoShape 61"/>
                <p:cNvSpPr>
                  <a:spLocks noChangeArrowheads="1"/>
                </p:cNvSpPr>
                <p:nvPr/>
              </p:nvSpPr>
              <p:spPr bwMode="auto">
                <a:xfrm>
                  <a:off x="2448" y="24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38" name="AutoShape 62"/>
                <p:cNvSpPr>
                  <a:spLocks noChangeArrowheads="1"/>
                </p:cNvSpPr>
                <p:nvPr/>
              </p:nvSpPr>
              <p:spPr bwMode="auto">
                <a:xfrm>
                  <a:off x="2688" y="24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0239" name="Group 63"/>
              <p:cNvGrpSpPr>
                <a:grpSpLocks/>
              </p:cNvGrpSpPr>
              <p:nvPr/>
            </p:nvGrpSpPr>
            <p:grpSpPr bwMode="auto">
              <a:xfrm>
                <a:off x="1632" y="2976"/>
                <a:ext cx="1392" cy="374"/>
                <a:chOff x="1584" y="2256"/>
                <a:chExt cx="1392" cy="374"/>
              </a:xfrm>
            </p:grpSpPr>
            <p:sp>
              <p:nvSpPr>
                <p:cNvPr id="50240" name="AutoShape 64"/>
                <p:cNvSpPr>
                  <a:spLocks noChangeArrowheads="1"/>
                </p:cNvSpPr>
                <p:nvPr/>
              </p:nvSpPr>
              <p:spPr bwMode="auto">
                <a:xfrm>
                  <a:off x="158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41" name="AutoShape 65"/>
                <p:cNvSpPr>
                  <a:spLocks noChangeArrowheads="1"/>
                </p:cNvSpPr>
                <p:nvPr/>
              </p:nvSpPr>
              <p:spPr bwMode="auto">
                <a:xfrm>
                  <a:off x="182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42" name="AutoShape 66"/>
                <p:cNvSpPr>
                  <a:spLocks noChangeArrowheads="1"/>
                </p:cNvSpPr>
                <p:nvPr/>
              </p:nvSpPr>
              <p:spPr bwMode="auto">
                <a:xfrm>
                  <a:off x="206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43" name="AutoShape 67"/>
                <p:cNvSpPr>
                  <a:spLocks noChangeArrowheads="1"/>
                </p:cNvSpPr>
                <p:nvPr/>
              </p:nvSpPr>
              <p:spPr bwMode="auto">
                <a:xfrm>
                  <a:off x="230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44" name="AutoShape 68"/>
                <p:cNvSpPr>
                  <a:spLocks noChangeArrowheads="1"/>
                </p:cNvSpPr>
                <p:nvPr/>
              </p:nvSpPr>
              <p:spPr bwMode="auto">
                <a:xfrm>
                  <a:off x="254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45" name="AutoShape 69"/>
                <p:cNvSpPr>
                  <a:spLocks noChangeArrowheads="1"/>
                </p:cNvSpPr>
                <p:nvPr/>
              </p:nvSpPr>
              <p:spPr bwMode="auto">
                <a:xfrm>
                  <a:off x="2784" y="2256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46" name="AutoShape 70"/>
                <p:cNvSpPr>
                  <a:spLocks noChangeArrowheads="1"/>
                </p:cNvSpPr>
                <p:nvPr/>
              </p:nvSpPr>
              <p:spPr bwMode="auto">
                <a:xfrm>
                  <a:off x="1680" y="24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47" name="AutoShape 71"/>
                <p:cNvSpPr>
                  <a:spLocks noChangeArrowheads="1"/>
                </p:cNvSpPr>
                <p:nvPr/>
              </p:nvSpPr>
              <p:spPr bwMode="auto">
                <a:xfrm>
                  <a:off x="1968" y="24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48" name="AutoShape 72"/>
                <p:cNvSpPr>
                  <a:spLocks noChangeArrowheads="1"/>
                </p:cNvSpPr>
                <p:nvPr/>
              </p:nvSpPr>
              <p:spPr bwMode="auto">
                <a:xfrm>
                  <a:off x="2208" y="24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49" name="AutoShape 73"/>
                <p:cNvSpPr>
                  <a:spLocks noChangeArrowheads="1"/>
                </p:cNvSpPr>
                <p:nvPr/>
              </p:nvSpPr>
              <p:spPr bwMode="auto">
                <a:xfrm>
                  <a:off x="2448" y="24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50" name="AutoShape 74"/>
                <p:cNvSpPr>
                  <a:spLocks noChangeArrowheads="1"/>
                </p:cNvSpPr>
                <p:nvPr/>
              </p:nvSpPr>
              <p:spPr bwMode="auto">
                <a:xfrm>
                  <a:off x="2688" y="24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0251" name="Group 75"/>
              <p:cNvGrpSpPr>
                <a:grpSpLocks/>
              </p:cNvGrpSpPr>
              <p:nvPr/>
            </p:nvGrpSpPr>
            <p:grpSpPr bwMode="auto">
              <a:xfrm>
                <a:off x="1632" y="3360"/>
                <a:ext cx="1392" cy="182"/>
                <a:chOff x="240" y="3648"/>
                <a:chExt cx="1392" cy="182"/>
              </a:xfrm>
            </p:grpSpPr>
            <p:sp>
              <p:nvSpPr>
                <p:cNvPr id="50252" name="AutoShape 76"/>
                <p:cNvSpPr>
                  <a:spLocks noChangeArrowheads="1"/>
                </p:cNvSpPr>
                <p:nvPr/>
              </p:nvSpPr>
              <p:spPr bwMode="auto">
                <a:xfrm>
                  <a:off x="240" y="36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53" name="AutoShape 77"/>
                <p:cNvSpPr>
                  <a:spLocks noChangeArrowheads="1"/>
                </p:cNvSpPr>
                <p:nvPr/>
              </p:nvSpPr>
              <p:spPr bwMode="auto">
                <a:xfrm>
                  <a:off x="480" y="36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54" name="AutoShape 78"/>
                <p:cNvSpPr>
                  <a:spLocks noChangeArrowheads="1"/>
                </p:cNvSpPr>
                <p:nvPr/>
              </p:nvSpPr>
              <p:spPr bwMode="auto">
                <a:xfrm>
                  <a:off x="720" y="36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55" name="AutoShape 79"/>
                <p:cNvSpPr>
                  <a:spLocks noChangeArrowheads="1"/>
                </p:cNvSpPr>
                <p:nvPr/>
              </p:nvSpPr>
              <p:spPr bwMode="auto">
                <a:xfrm>
                  <a:off x="960" y="36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56" name="AutoShape 80"/>
                <p:cNvSpPr>
                  <a:spLocks noChangeArrowheads="1"/>
                </p:cNvSpPr>
                <p:nvPr/>
              </p:nvSpPr>
              <p:spPr bwMode="auto">
                <a:xfrm>
                  <a:off x="1200" y="36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257" name="AutoShape 81"/>
                <p:cNvSpPr>
                  <a:spLocks noChangeArrowheads="1"/>
                </p:cNvSpPr>
                <p:nvPr/>
              </p:nvSpPr>
              <p:spPr bwMode="auto">
                <a:xfrm>
                  <a:off x="1440" y="3648"/>
                  <a:ext cx="192" cy="182"/>
                </a:xfrm>
                <a:prstGeom prst="star5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50258" name="Group 82"/>
          <p:cNvGrpSpPr>
            <a:grpSpLocks/>
          </p:cNvGrpSpPr>
          <p:nvPr/>
        </p:nvGrpSpPr>
        <p:grpSpPr bwMode="auto">
          <a:xfrm>
            <a:off x="5029200" y="1066800"/>
            <a:ext cx="3048000" cy="1981200"/>
            <a:chOff x="3168" y="672"/>
            <a:chExt cx="1920" cy="1248"/>
          </a:xfrm>
        </p:grpSpPr>
        <p:sp>
          <p:nvSpPr>
            <p:cNvPr id="50259" name="Rectangle 83"/>
            <p:cNvSpPr>
              <a:spLocks noChangeArrowheads="1"/>
            </p:cNvSpPr>
            <p:nvPr/>
          </p:nvSpPr>
          <p:spPr bwMode="auto">
            <a:xfrm>
              <a:off x="3168" y="672"/>
              <a:ext cx="1920" cy="12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60" name="Rectangle 84"/>
            <p:cNvSpPr>
              <a:spLocks noChangeArrowheads="1"/>
            </p:cNvSpPr>
            <p:nvPr/>
          </p:nvSpPr>
          <p:spPr bwMode="auto">
            <a:xfrm>
              <a:off x="3168" y="768"/>
              <a:ext cx="192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61" name="Rectangle 85"/>
            <p:cNvSpPr>
              <a:spLocks noChangeArrowheads="1"/>
            </p:cNvSpPr>
            <p:nvPr/>
          </p:nvSpPr>
          <p:spPr bwMode="auto">
            <a:xfrm>
              <a:off x="3168" y="960"/>
              <a:ext cx="192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62" name="Rectangle 86"/>
            <p:cNvSpPr>
              <a:spLocks noChangeArrowheads="1"/>
            </p:cNvSpPr>
            <p:nvPr/>
          </p:nvSpPr>
          <p:spPr bwMode="auto">
            <a:xfrm>
              <a:off x="3168" y="1152"/>
              <a:ext cx="192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63" name="Rectangle 87"/>
            <p:cNvSpPr>
              <a:spLocks noChangeArrowheads="1"/>
            </p:cNvSpPr>
            <p:nvPr/>
          </p:nvSpPr>
          <p:spPr bwMode="auto">
            <a:xfrm>
              <a:off x="3168" y="1248"/>
              <a:ext cx="1920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64" name="Rectangle 88"/>
            <p:cNvSpPr>
              <a:spLocks noChangeArrowheads="1"/>
            </p:cNvSpPr>
            <p:nvPr/>
          </p:nvSpPr>
          <p:spPr bwMode="auto">
            <a:xfrm>
              <a:off x="3168" y="1344"/>
              <a:ext cx="192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65" name="Rectangle 89"/>
            <p:cNvSpPr>
              <a:spLocks noChangeArrowheads="1"/>
            </p:cNvSpPr>
            <p:nvPr/>
          </p:nvSpPr>
          <p:spPr bwMode="auto">
            <a:xfrm>
              <a:off x="3168" y="1536"/>
              <a:ext cx="192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66" name="Rectangle 90"/>
            <p:cNvSpPr>
              <a:spLocks noChangeArrowheads="1"/>
            </p:cNvSpPr>
            <p:nvPr/>
          </p:nvSpPr>
          <p:spPr bwMode="auto">
            <a:xfrm>
              <a:off x="3168" y="1728"/>
              <a:ext cx="192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67" name="Rectangle 91"/>
            <p:cNvSpPr>
              <a:spLocks noChangeArrowheads="1"/>
            </p:cNvSpPr>
            <p:nvPr/>
          </p:nvSpPr>
          <p:spPr bwMode="auto">
            <a:xfrm>
              <a:off x="3168" y="672"/>
              <a:ext cx="912" cy="6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68" name="AutoShape 92"/>
            <p:cNvSpPr>
              <a:spLocks noChangeArrowheads="1"/>
            </p:cNvSpPr>
            <p:nvPr/>
          </p:nvSpPr>
          <p:spPr bwMode="auto">
            <a:xfrm>
              <a:off x="3197" y="69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69" name="AutoShape 93"/>
            <p:cNvSpPr>
              <a:spLocks noChangeArrowheads="1"/>
            </p:cNvSpPr>
            <p:nvPr/>
          </p:nvSpPr>
          <p:spPr bwMode="auto">
            <a:xfrm>
              <a:off x="3339" y="69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70" name="AutoShape 94"/>
            <p:cNvSpPr>
              <a:spLocks noChangeArrowheads="1"/>
            </p:cNvSpPr>
            <p:nvPr/>
          </p:nvSpPr>
          <p:spPr bwMode="auto">
            <a:xfrm>
              <a:off x="3482" y="69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71" name="AutoShape 95"/>
            <p:cNvSpPr>
              <a:spLocks noChangeArrowheads="1"/>
            </p:cNvSpPr>
            <p:nvPr/>
          </p:nvSpPr>
          <p:spPr bwMode="auto">
            <a:xfrm>
              <a:off x="3624" y="69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72" name="AutoShape 96"/>
            <p:cNvSpPr>
              <a:spLocks noChangeArrowheads="1"/>
            </p:cNvSpPr>
            <p:nvPr/>
          </p:nvSpPr>
          <p:spPr bwMode="auto">
            <a:xfrm>
              <a:off x="3767" y="69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73" name="AutoShape 97"/>
            <p:cNvSpPr>
              <a:spLocks noChangeArrowheads="1"/>
            </p:cNvSpPr>
            <p:nvPr/>
          </p:nvSpPr>
          <p:spPr bwMode="auto">
            <a:xfrm>
              <a:off x="3909" y="69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74" name="AutoShape 98"/>
            <p:cNvSpPr>
              <a:spLocks noChangeArrowheads="1"/>
            </p:cNvSpPr>
            <p:nvPr/>
          </p:nvSpPr>
          <p:spPr bwMode="auto">
            <a:xfrm>
              <a:off x="3254" y="78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75" name="AutoShape 99"/>
            <p:cNvSpPr>
              <a:spLocks noChangeArrowheads="1"/>
            </p:cNvSpPr>
            <p:nvPr/>
          </p:nvSpPr>
          <p:spPr bwMode="auto">
            <a:xfrm>
              <a:off x="3425" y="78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76" name="AutoShape 100"/>
            <p:cNvSpPr>
              <a:spLocks noChangeArrowheads="1"/>
            </p:cNvSpPr>
            <p:nvPr/>
          </p:nvSpPr>
          <p:spPr bwMode="auto">
            <a:xfrm>
              <a:off x="3567" y="78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77" name="AutoShape 101"/>
            <p:cNvSpPr>
              <a:spLocks noChangeArrowheads="1"/>
            </p:cNvSpPr>
            <p:nvPr/>
          </p:nvSpPr>
          <p:spPr bwMode="auto">
            <a:xfrm>
              <a:off x="3710" y="78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78" name="AutoShape 102"/>
            <p:cNvSpPr>
              <a:spLocks noChangeArrowheads="1"/>
            </p:cNvSpPr>
            <p:nvPr/>
          </p:nvSpPr>
          <p:spPr bwMode="auto">
            <a:xfrm>
              <a:off x="3852" y="78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79" name="AutoShape 103"/>
            <p:cNvSpPr>
              <a:spLocks noChangeArrowheads="1"/>
            </p:cNvSpPr>
            <p:nvPr/>
          </p:nvSpPr>
          <p:spPr bwMode="auto">
            <a:xfrm>
              <a:off x="3197" y="86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80" name="AutoShape 104"/>
            <p:cNvSpPr>
              <a:spLocks noChangeArrowheads="1"/>
            </p:cNvSpPr>
            <p:nvPr/>
          </p:nvSpPr>
          <p:spPr bwMode="auto">
            <a:xfrm>
              <a:off x="3339" y="86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81" name="AutoShape 105"/>
            <p:cNvSpPr>
              <a:spLocks noChangeArrowheads="1"/>
            </p:cNvSpPr>
            <p:nvPr/>
          </p:nvSpPr>
          <p:spPr bwMode="auto">
            <a:xfrm>
              <a:off x="3482" y="86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82" name="AutoShape 106"/>
            <p:cNvSpPr>
              <a:spLocks noChangeArrowheads="1"/>
            </p:cNvSpPr>
            <p:nvPr/>
          </p:nvSpPr>
          <p:spPr bwMode="auto">
            <a:xfrm>
              <a:off x="3624" y="86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83" name="AutoShape 107"/>
            <p:cNvSpPr>
              <a:spLocks noChangeArrowheads="1"/>
            </p:cNvSpPr>
            <p:nvPr/>
          </p:nvSpPr>
          <p:spPr bwMode="auto">
            <a:xfrm>
              <a:off x="3767" y="86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84" name="AutoShape 108"/>
            <p:cNvSpPr>
              <a:spLocks noChangeArrowheads="1"/>
            </p:cNvSpPr>
            <p:nvPr/>
          </p:nvSpPr>
          <p:spPr bwMode="auto">
            <a:xfrm>
              <a:off x="3909" y="86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85" name="AutoShape 109"/>
            <p:cNvSpPr>
              <a:spLocks noChangeArrowheads="1"/>
            </p:cNvSpPr>
            <p:nvPr/>
          </p:nvSpPr>
          <p:spPr bwMode="auto">
            <a:xfrm>
              <a:off x="3254" y="95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86" name="AutoShape 110"/>
            <p:cNvSpPr>
              <a:spLocks noChangeArrowheads="1"/>
            </p:cNvSpPr>
            <p:nvPr/>
          </p:nvSpPr>
          <p:spPr bwMode="auto">
            <a:xfrm>
              <a:off x="3425" y="95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87" name="AutoShape 111"/>
            <p:cNvSpPr>
              <a:spLocks noChangeArrowheads="1"/>
            </p:cNvSpPr>
            <p:nvPr/>
          </p:nvSpPr>
          <p:spPr bwMode="auto">
            <a:xfrm>
              <a:off x="3567" y="95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88" name="AutoShape 112"/>
            <p:cNvSpPr>
              <a:spLocks noChangeArrowheads="1"/>
            </p:cNvSpPr>
            <p:nvPr/>
          </p:nvSpPr>
          <p:spPr bwMode="auto">
            <a:xfrm>
              <a:off x="3710" y="95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89" name="AutoShape 113"/>
            <p:cNvSpPr>
              <a:spLocks noChangeArrowheads="1"/>
            </p:cNvSpPr>
            <p:nvPr/>
          </p:nvSpPr>
          <p:spPr bwMode="auto">
            <a:xfrm>
              <a:off x="3852" y="95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90" name="AutoShape 114"/>
            <p:cNvSpPr>
              <a:spLocks noChangeArrowheads="1"/>
            </p:cNvSpPr>
            <p:nvPr/>
          </p:nvSpPr>
          <p:spPr bwMode="auto">
            <a:xfrm>
              <a:off x="3225" y="104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91" name="AutoShape 115"/>
            <p:cNvSpPr>
              <a:spLocks noChangeArrowheads="1"/>
            </p:cNvSpPr>
            <p:nvPr/>
          </p:nvSpPr>
          <p:spPr bwMode="auto">
            <a:xfrm>
              <a:off x="3368" y="104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92" name="AutoShape 116"/>
            <p:cNvSpPr>
              <a:spLocks noChangeArrowheads="1"/>
            </p:cNvSpPr>
            <p:nvPr/>
          </p:nvSpPr>
          <p:spPr bwMode="auto">
            <a:xfrm>
              <a:off x="3510" y="104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93" name="AutoShape 117"/>
            <p:cNvSpPr>
              <a:spLocks noChangeArrowheads="1"/>
            </p:cNvSpPr>
            <p:nvPr/>
          </p:nvSpPr>
          <p:spPr bwMode="auto">
            <a:xfrm>
              <a:off x="3653" y="104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94" name="AutoShape 118"/>
            <p:cNvSpPr>
              <a:spLocks noChangeArrowheads="1"/>
            </p:cNvSpPr>
            <p:nvPr/>
          </p:nvSpPr>
          <p:spPr bwMode="auto">
            <a:xfrm>
              <a:off x="3795" y="104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95" name="AutoShape 119"/>
            <p:cNvSpPr>
              <a:spLocks noChangeArrowheads="1"/>
            </p:cNvSpPr>
            <p:nvPr/>
          </p:nvSpPr>
          <p:spPr bwMode="auto">
            <a:xfrm>
              <a:off x="3938" y="104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96" name="AutoShape 120"/>
            <p:cNvSpPr>
              <a:spLocks noChangeArrowheads="1"/>
            </p:cNvSpPr>
            <p:nvPr/>
          </p:nvSpPr>
          <p:spPr bwMode="auto">
            <a:xfrm>
              <a:off x="3282" y="112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97" name="AutoShape 121"/>
            <p:cNvSpPr>
              <a:spLocks noChangeArrowheads="1"/>
            </p:cNvSpPr>
            <p:nvPr/>
          </p:nvSpPr>
          <p:spPr bwMode="auto">
            <a:xfrm>
              <a:off x="3453" y="112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98" name="AutoShape 122"/>
            <p:cNvSpPr>
              <a:spLocks noChangeArrowheads="1"/>
            </p:cNvSpPr>
            <p:nvPr/>
          </p:nvSpPr>
          <p:spPr bwMode="auto">
            <a:xfrm>
              <a:off x="3596" y="112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99" name="AutoShape 123"/>
            <p:cNvSpPr>
              <a:spLocks noChangeArrowheads="1"/>
            </p:cNvSpPr>
            <p:nvPr/>
          </p:nvSpPr>
          <p:spPr bwMode="auto">
            <a:xfrm>
              <a:off x="3738" y="112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00" name="AutoShape 124"/>
            <p:cNvSpPr>
              <a:spLocks noChangeArrowheads="1"/>
            </p:cNvSpPr>
            <p:nvPr/>
          </p:nvSpPr>
          <p:spPr bwMode="auto">
            <a:xfrm>
              <a:off x="3881" y="112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01" name="AutoShape 125"/>
            <p:cNvSpPr>
              <a:spLocks noChangeArrowheads="1"/>
            </p:cNvSpPr>
            <p:nvPr/>
          </p:nvSpPr>
          <p:spPr bwMode="auto">
            <a:xfrm>
              <a:off x="3225" y="121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02" name="AutoShape 126"/>
            <p:cNvSpPr>
              <a:spLocks noChangeArrowheads="1"/>
            </p:cNvSpPr>
            <p:nvPr/>
          </p:nvSpPr>
          <p:spPr bwMode="auto">
            <a:xfrm>
              <a:off x="3368" y="121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03" name="AutoShape 127"/>
            <p:cNvSpPr>
              <a:spLocks noChangeArrowheads="1"/>
            </p:cNvSpPr>
            <p:nvPr/>
          </p:nvSpPr>
          <p:spPr bwMode="auto">
            <a:xfrm>
              <a:off x="3510" y="121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04" name="AutoShape 128"/>
            <p:cNvSpPr>
              <a:spLocks noChangeArrowheads="1"/>
            </p:cNvSpPr>
            <p:nvPr/>
          </p:nvSpPr>
          <p:spPr bwMode="auto">
            <a:xfrm>
              <a:off x="3653" y="121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05" name="AutoShape 129"/>
            <p:cNvSpPr>
              <a:spLocks noChangeArrowheads="1"/>
            </p:cNvSpPr>
            <p:nvPr/>
          </p:nvSpPr>
          <p:spPr bwMode="auto">
            <a:xfrm>
              <a:off x="3795" y="121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06" name="AutoShape 130"/>
            <p:cNvSpPr>
              <a:spLocks noChangeArrowheads="1"/>
            </p:cNvSpPr>
            <p:nvPr/>
          </p:nvSpPr>
          <p:spPr bwMode="auto">
            <a:xfrm>
              <a:off x="3938" y="121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0307" name="Group 131"/>
          <p:cNvGrpSpPr>
            <a:grpSpLocks/>
          </p:cNvGrpSpPr>
          <p:nvPr/>
        </p:nvGrpSpPr>
        <p:grpSpPr bwMode="auto">
          <a:xfrm>
            <a:off x="5029200" y="1066800"/>
            <a:ext cx="3048000" cy="1981200"/>
            <a:chOff x="3168" y="672"/>
            <a:chExt cx="1920" cy="1248"/>
          </a:xfrm>
        </p:grpSpPr>
        <p:sp>
          <p:nvSpPr>
            <p:cNvPr id="50308" name="Rectangle 132"/>
            <p:cNvSpPr>
              <a:spLocks noChangeArrowheads="1"/>
            </p:cNvSpPr>
            <p:nvPr/>
          </p:nvSpPr>
          <p:spPr bwMode="auto">
            <a:xfrm>
              <a:off x="3168" y="672"/>
              <a:ext cx="1920" cy="12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09" name="Rectangle 133"/>
            <p:cNvSpPr>
              <a:spLocks noChangeArrowheads="1"/>
            </p:cNvSpPr>
            <p:nvPr/>
          </p:nvSpPr>
          <p:spPr bwMode="auto">
            <a:xfrm>
              <a:off x="3168" y="768"/>
              <a:ext cx="192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10" name="Rectangle 134"/>
            <p:cNvSpPr>
              <a:spLocks noChangeArrowheads="1"/>
            </p:cNvSpPr>
            <p:nvPr/>
          </p:nvSpPr>
          <p:spPr bwMode="auto">
            <a:xfrm>
              <a:off x="3168" y="960"/>
              <a:ext cx="192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11" name="Rectangle 135"/>
            <p:cNvSpPr>
              <a:spLocks noChangeArrowheads="1"/>
            </p:cNvSpPr>
            <p:nvPr/>
          </p:nvSpPr>
          <p:spPr bwMode="auto">
            <a:xfrm>
              <a:off x="3168" y="1152"/>
              <a:ext cx="192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12" name="Rectangle 136"/>
            <p:cNvSpPr>
              <a:spLocks noChangeArrowheads="1"/>
            </p:cNvSpPr>
            <p:nvPr/>
          </p:nvSpPr>
          <p:spPr bwMode="auto">
            <a:xfrm>
              <a:off x="3168" y="1248"/>
              <a:ext cx="1920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13" name="Rectangle 137"/>
            <p:cNvSpPr>
              <a:spLocks noChangeArrowheads="1"/>
            </p:cNvSpPr>
            <p:nvPr/>
          </p:nvSpPr>
          <p:spPr bwMode="auto">
            <a:xfrm>
              <a:off x="3168" y="1344"/>
              <a:ext cx="192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14" name="Rectangle 138"/>
            <p:cNvSpPr>
              <a:spLocks noChangeArrowheads="1"/>
            </p:cNvSpPr>
            <p:nvPr/>
          </p:nvSpPr>
          <p:spPr bwMode="auto">
            <a:xfrm>
              <a:off x="3168" y="1536"/>
              <a:ext cx="192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15" name="Rectangle 139"/>
            <p:cNvSpPr>
              <a:spLocks noChangeArrowheads="1"/>
            </p:cNvSpPr>
            <p:nvPr/>
          </p:nvSpPr>
          <p:spPr bwMode="auto">
            <a:xfrm>
              <a:off x="3168" y="1728"/>
              <a:ext cx="192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16" name="Rectangle 140"/>
            <p:cNvSpPr>
              <a:spLocks noChangeArrowheads="1"/>
            </p:cNvSpPr>
            <p:nvPr/>
          </p:nvSpPr>
          <p:spPr bwMode="auto">
            <a:xfrm>
              <a:off x="3168" y="672"/>
              <a:ext cx="912" cy="672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17" name="AutoShape 141"/>
            <p:cNvSpPr>
              <a:spLocks noChangeArrowheads="1"/>
            </p:cNvSpPr>
            <p:nvPr/>
          </p:nvSpPr>
          <p:spPr bwMode="auto">
            <a:xfrm>
              <a:off x="3197" y="69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18" name="AutoShape 142"/>
            <p:cNvSpPr>
              <a:spLocks noChangeArrowheads="1"/>
            </p:cNvSpPr>
            <p:nvPr/>
          </p:nvSpPr>
          <p:spPr bwMode="auto">
            <a:xfrm>
              <a:off x="3339" y="69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19" name="AutoShape 143"/>
            <p:cNvSpPr>
              <a:spLocks noChangeArrowheads="1"/>
            </p:cNvSpPr>
            <p:nvPr/>
          </p:nvSpPr>
          <p:spPr bwMode="auto">
            <a:xfrm>
              <a:off x="3482" y="69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20" name="AutoShape 144"/>
            <p:cNvSpPr>
              <a:spLocks noChangeArrowheads="1"/>
            </p:cNvSpPr>
            <p:nvPr/>
          </p:nvSpPr>
          <p:spPr bwMode="auto">
            <a:xfrm>
              <a:off x="3624" y="69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21" name="AutoShape 145"/>
            <p:cNvSpPr>
              <a:spLocks noChangeArrowheads="1"/>
            </p:cNvSpPr>
            <p:nvPr/>
          </p:nvSpPr>
          <p:spPr bwMode="auto">
            <a:xfrm>
              <a:off x="3767" y="69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22" name="AutoShape 146"/>
            <p:cNvSpPr>
              <a:spLocks noChangeArrowheads="1"/>
            </p:cNvSpPr>
            <p:nvPr/>
          </p:nvSpPr>
          <p:spPr bwMode="auto">
            <a:xfrm>
              <a:off x="3909" y="69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23" name="AutoShape 147"/>
            <p:cNvSpPr>
              <a:spLocks noChangeArrowheads="1"/>
            </p:cNvSpPr>
            <p:nvPr/>
          </p:nvSpPr>
          <p:spPr bwMode="auto">
            <a:xfrm>
              <a:off x="3254" y="78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24" name="AutoShape 148"/>
            <p:cNvSpPr>
              <a:spLocks noChangeArrowheads="1"/>
            </p:cNvSpPr>
            <p:nvPr/>
          </p:nvSpPr>
          <p:spPr bwMode="auto">
            <a:xfrm>
              <a:off x="3425" y="78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25" name="AutoShape 149"/>
            <p:cNvSpPr>
              <a:spLocks noChangeArrowheads="1"/>
            </p:cNvSpPr>
            <p:nvPr/>
          </p:nvSpPr>
          <p:spPr bwMode="auto">
            <a:xfrm>
              <a:off x="3567" y="78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26" name="AutoShape 150"/>
            <p:cNvSpPr>
              <a:spLocks noChangeArrowheads="1"/>
            </p:cNvSpPr>
            <p:nvPr/>
          </p:nvSpPr>
          <p:spPr bwMode="auto">
            <a:xfrm>
              <a:off x="3710" y="78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27" name="AutoShape 151"/>
            <p:cNvSpPr>
              <a:spLocks noChangeArrowheads="1"/>
            </p:cNvSpPr>
            <p:nvPr/>
          </p:nvSpPr>
          <p:spPr bwMode="auto">
            <a:xfrm>
              <a:off x="3852" y="78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28" name="AutoShape 152"/>
            <p:cNvSpPr>
              <a:spLocks noChangeArrowheads="1"/>
            </p:cNvSpPr>
            <p:nvPr/>
          </p:nvSpPr>
          <p:spPr bwMode="auto">
            <a:xfrm>
              <a:off x="3197" y="86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29" name="AutoShape 153"/>
            <p:cNvSpPr>
              <a:spLocks noChangeArrowheads="1"/>
            </p:cNvSpPr>
            <p:nvPr/>
          </p:nvSpPr>
          <p:spPr bwMode="auto">
            <a:xfrm>
              <a:off x="3339" y="86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30" name="AutoShape 154"/>
            <p:cNvSpPr>
              <a:spLocks noChangeArrowheads="1"/>
            </p:cNvSpPr>
            <p:nvPr/>
          </p:nvSpPr>
          <p:spPr bwMode="auto">
            <a:xfrm>
              <a:off x="3482" y="86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31" name="AutoShape 155"/>
            <p:cNvSpPr>
              <a:spLocks noChangeArrowheads="1"/>
            </p:cNvSpPr>
            <p:nvPr/>
          </p:nvSpPr>
          <p:spPr bwMode="auto">
            <a:xfrm>
              <a:off x="3624" y="86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32" name="AutoShape 156"/>
            <p:cNvSpPr>
              <a:spLocks noChangeArrowheads="1"/>
            </p:cNvSpPr>
            <p:nvPr/>
          </p:nvSpPr>
          <p:spPr bwMode="auto">
            <a:xfrm>
              <a:off x="3767" y="86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33" name="AutoShape 157"/>
            <p:cNvSpPr>
              <a:spLocks noChangeArrowheads="1"/>
            </p:cNvSpPr>
            <p:nvPr/>
          </p:nvSpPr>
          <p:spPr bwMode="auto">
            <a:xfrm>
              <a:off x="3909" y="86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34" name="AutoShape 158"/>
            <p:cNvSpPr>
              <a:spLocks noChangeArrowheads="1"/>
            </p:cNvSpPr>
            <p:nvPr/>
          </p:nvSpPr>
          <p:spPr bwMode="auto">
            <a:xfrm>
              <a:off x="3254" y="95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35" name="AutoShape 159"/>
            <p:cNvSpPr>
              <a:spLocks noChangeArrowheads="1"/>
            </p:cNvSpPr>
            <p:nvPr/>
          </p:nvSpPr>
          <p:spPr bwMode="auto">
            <a:xfrm>
              <a:off x="3425" y="95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36" name="AutoShape 160"/>
            <p:cNvSpPr>
              <a:spLocks noChangeArrowheads="1"/>
            </p:cNvSpPr>
            <p:nvPr/>
          </p:nvSpPr>
          <p:spPr bwMode="auto">
            <a:xfrm>
              <a:off x="3567" y="95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37" name="AutoShape 161"/>
            <p:cNvSpPr>
              <a:spLocks noChangeArrowheads="1"/>
            </p:cNvSpPr>
            <p:nvPr/>
          </p:nvSpPr>
          <p:spPr bwMode="auto">
            <a:xfrm>
              <a:off x="3710" y="95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38" name="AutoShape 162"/>
            <p:cNvSpPr>
              <a:spLocks noChangeArrowheads="1"/>
            </p:cNvSpPr>
            <p:nvPr/>
          </p:nvSpPr>
          <p:spPr bwMode="auto">
            <a:xfrm>
              <a:off x="3852" y="95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39" name="AutoShape 163"/>
            <p:cNvSpPr>
              <a:spLocks noChangeArrowheads="1"/>
            </p:cNvSpPr>
            <p:nvPr/>
          </p:nvSpPr>
          <p:spPr bwMode="auto">
            <a:xfrm>
              <a:off x="3225" y="104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40" name="AutoShape 164"/>
            <p:cNvSpPr>
              <a:spLocks noChangeArrowheads="1"/>
            </p:cNvSpPr>
            <p:nvPr/>
          </p:nvSpPr>
          <p:spPr bwMode="auto">
            <a:xfrm>
              <a:off x="3368" y="104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41" name="AutoShape 165"/>
            <p:cNvSpPr>
              <a:spLocks noChangeArrowheads="1"/>
            </p:cNvSpPr>
            <p:nvPr/>
          </p:nvSpPr>
          <p:spPr bwMode="auto">
            <a:xfrm>
              <a:off x="3510" y="104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42" name="AutoShape 166"/>
            <p:cNvSpPr>
              <a:spLocks noChangeArrowheads="1"/>
            </p:cNvSpPr>
            <p:nvPr/>
          </p:nvSpPr>
          <p:spPr bwMode="auto">
            <a:xfrm>
              <a:off x="3653" y="104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43" name="AutoShape 167"/>
            <p:cNvSpPr>
              <a:spLocks noChangeArrowheads="1"/>
            </p:cNvSpPr>
            <p:nvPr/>
          </p:nvSpPr>
          <p:spPr bwMode="auto">
            <a:xfrm>
              <a:off x="3795" y="104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44" name="AutoShape 168"/>
            <p:cNvSpPr>
              <a:spLocks noChangeArrowheads="1"/>
            </p:cNvSpPr>
            <p:nvPr/>
          </p:nvSpPr>
          <p:spPr bwMode="auto">
            <a:xfrm>
              <a:off x="3938" y="1041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45" name="AutoShape 169"/>
            <p:cNvSpPr>
              <a:spLocks noChangeArrowheads="1"/>
            </p:cNvSpPr>
            <p:nvPr/>
          </p:nvSpPr>
          <p:spPr bwMode="auto">
            <a:xfrm>
              <a:off x="3282" y="112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46" name="AutoShape 170"/>
            <p:cNvSpPr>
              <a:spLocks noChangeArrowheads="1"/>
            </p:cNvSpPr>
            <p:nvPr/>
          </p:nvSpPr>
          <p:spPr bwMode="auto">
            <a:xfrm>
              <a:off x="3453" y="112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47" name="AutoShape 171"/>
            <p:cNvSpPr>
              <a:spLocks noChangeArrowheads="1"/>
            </p:cNvSpPr>
            <p:nvPr/>
          </p:nvSpPr>
          <p:spPr bwMode="auto">
            <a:xfrm>
              <a:off x="3596" y="112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48" name="AutoShape 172"/>
            <p:cNvSpPr>
              <a:spLocks noChangeArrowheads="1"/>
            </p:cNvSpPr>
            <p:nvPr/>
          </p:nvSpPr>
          <p:spPr bwMode="auto">
            <a:xfrm>
              <a:off x="3738" y="112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49" name="AutoShape 173"/>
            <p:cNvSpPr>
              <a:spLocks noChangeArrowheads="1"/>
            </p:cNvSpPr>
            <p:nvPr/>
          </p:nvSpPr>
          <p:spPr bwMode="auto">
            <a:xfrm>
              <a:off x="3881" y="1127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50" name="AutoShape 174"/>
            <p:cNvSpPr>
              <a:spLocks noChangeArrowheads="1"/>
            </p:cNvSpPr>
            <p:nvPr/>
          </p:nvSpPr>
          <p:spPr bwMode="auto">
            <a:xfrm>
              <a:off x="3225" y="121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51" name="AutoShape 175"/>
            <p:cNvSpPr>
              <a:spLocks noChangeArrowheads="1"/>
            </p:cNvSpPr>
            <p:nvPr/>
          </p:nvSpPr>
          <p:spPr bwMode="auto">
            <a:xfrm>
              <a:off x="3368" y="121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52" name="AutoShape 176"/>
            <p:cNvSpPr>
              <a:spLocks noChangeArrowheads="1"/>
            </p:cNvSpPr>
            <p:nvPr/>
          </p:nvSpPr>
          <p:spPr bwMode="auto">
            <a:xfrm>
              <a:off x="3510" y="121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53" name="AutoShape 177"/>
            <p:cNvSpPr>
              <a:spLocks noChangeArrowheads="1"/>
            </p:cNvSpPr>
            <p:nvPr/>
          </p:nvSpPr>
          <p:spPr bwMode="auto">
            <a:xfrm>
              <a:off x="3653" y="121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54" name="AutoShape 178"/>
            <p:cNvSpPr>
              <a:spLocks noChangeArrowheads="1"/>
            </p:cNvSpPr>
            <p:nvPr/>
          </p:nvSpPr>
          <p:spPr bwMode="auto">
            <a:xfrm>
              <a:off x="3795" y="121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355" name="AutoShape 179"/>
            <p:cNvSpPr>
              <a:spLocks noChangeArrowheads="1"/>
            </p:cNvSpPr>
            <p:nvPr/>
          </p:nvSpPr>
          <p:spPr bwMode="auto">
            <a:xfrm>
              <a:off x="3938" y="1214"/>
              <a:ext cx="114" cy="82"/>
            </a:xfrm>
            <a:prstGeom prst="star5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50356" name="Picture 180" descr="U.S., obverse side of The Great Seal - Vector clipart (vector image)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6858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0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0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3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7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0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4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2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50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5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501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7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7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50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7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503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5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50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5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357"/>
                  </p:tgtEl>
                </p:cond>
              </p:nextCondLst>
            </p:seq>
          </p:childTnLst>
        </p:cTn>
      </p:par>
    </p:tnLst>
    <p:bldLst>
      <p:bldP spid="50357" grpId="0" animBg="1"/>
      <p:bldP spid="50178" grpId="0" animBg="1"/>
      <p:bldP spid="50179" grpId="0" animBg="1"/>
      <p:bldP spid="50179" grpId="1" animBg="1"/>
      <p:bldP spid="50183" grpId="0" animBg="1"/>
      <p:bldP spid="5018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9" name="AutoShape 13" descr="50_лет_полета"/>
          <p:cNvSpPr>
            <a:spLocks noChangeArrowheads="1"/>
          </p:cNvSpPr>
          <p:nvPr/>
        </p:nvSpPr>
        <p:spPr bwMode="auto">
          <a:xfrm>
            <a:off x="228600" y="152400"/>
            <a:ext cx="4800600" cy="1447800"/>
          </a:xfrm>
          <a:prstGeom prst="roundRect">
            <a:avLst>
              <a:gd name="adj" fmla="val 16667"/>
            </a:avLst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9710" name="04 Знаете, каким он парнем был+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3505200"/>
            <a:ext cx="457200" cy="457200"/>
          </a:xfrm>
          <a:prstGeom prst="rect">
            <a:avLst/>
          </a:prstGeom>
          <a:noFill/>
        </p:spPr>
      </p:pic>
      <p:sp>
        <p:nvSpPr>
          <p:cNvPr id="29711" name="AutoShape 15" descr="gagarin"/>
          <p:cNvSpPr>
            <a:spLocks noChangeArrowheads="1"/>
          </p:cNvSpPr>
          <p:nvPr/>
        </p:nvSpPr>
        <p:spPr bwMode="auto">
          <a:xfrm>
            <a:off x="152400" y="152400"/>
            <a:ext cx="8839200" cy="6477000"/>
          </a:xfrm>
          <a:prstGeom prst="roundRect">
            <a:avLst>
              <a:gd name="adj" fmla="val 16667"/>
            </a:avLst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12" name="AutoShape 16" descr="записка"/>
          <p:cNvSpPr>
            <a:spLocks noChangeArrowheads="1"/>
          </p:cNvSpPr>
          <p:nvPr/>
        </p:nvSpPr>
        <p:spPr bwMode="auto">
          <a:xfrm>
            <a:off x="152400" y="152400"/>
            <a:ext cx="8839200" cy="6477000"/>
          </a:xfrm>
          <a:prstGeom prst="roundRect">
            <a:avLst>
              <a:gd name="adj" fmla="val 16667"/>
            </a:avLst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10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97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" dur="2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93384" fill="hold"/>
                                        <p:tgtEl>
                                          <p:spTgt spid="297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93384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9"/>
                  </p:tgtEl>
                </p:cond>
              </p:nextCondLst>
            </p:seq>
          </p:childTnLst>
        </p:cTn>
      </p:par>
    </p:tnLst>
    <p:bldLst>
      <p:bldP spid="29709" grpId="0" animBg="1"/>
      <p:bldP spid="29711" grpId="0" animBg="1"/>
      <p:bldP spid="29711" grpId="1" animBg="1"/>
      <p:bldP spid="297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70" name="AutoShape 1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5867400"/>
            <a:ext cx="838200" cy="838200"/>
          </a:xfrm>
          <a:prstGeom prst="actionButtonHome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66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600200" y="152400"/>
            <a:ext cx="591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 b="1"/>
              <a:t>Список использованной литературы:</a:t>
            </a: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838200" y="685800"/>
            <a:ext cx="76200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400"/>
              <a:t>Сборник программ для начальной школы. Система Л.В. Занкова, Издательство «Учебная литература», Самара, 2009.</a:t>
            </a:r>
          </a:p>
          <a:p>
            <a:r>
              <a:rPr lang="ru-RU" sz="1400"/>
              <a:t>Н.Я. Дмитриева, А.Н. Казаков. Мы и окружающий мир. Учебник для первого класса четырехлетней начальной школы., Издательство «Учебная литература», Самара, 2009.</a:t>
            </a:r>
          </a:p>
          <a:p>
            <a:r>
              <a:rPr lang="ru-RU" sz="1400"/>
              <a:t>Проектные задачи в начальной школе. Пособие для учителя под редакцией А.Б. Воронцова., М. «Просвещение», 2010</a:t>
            </a:r>
          </a:p>
          <a:p>
            <a:r>
              <a:rPr lang="ru-RU" sz="1400"/>
              <a:t>Как проектировать универсальные учебные действия в начальной школе. Пособие для учителя под редакцией А.Г. Асмолова., М. «Просвещение», 2010</a:t>
            </a:r>
          </a:p>
          <a:p>
            <a:endParaRPr lang="ru-RU" sz="1400"/>
          </a:p>
          <a:p>
            <a:endParaRPr lang="ru-RU" sz="1400"/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990600" y="6477000"/>
            <a:ext cx="7315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900"/>
              <a:t>Битюкова Галина Анатольевна, учитель высшей категории МОУ «СОШ №24» г. Ангарск, Иркутской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1" name="WordArt 41"/>
          <p:cNvSpPr>
            <a:spLocks noChangeArrowheads="1" noChangeShapeType="1" noTextEdit="1"/>
          </p:cNvSpPr>
          <p:nvPr/>
        </p:nvSpPr>
        <p:spPr bwMode="auto">
          <a:xfrm>
            <a:off x="5867400" y="381000"/>
            <a:ext cx="2133600" cy="83185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Китай</a:t>
            </a:r>
          </a:p>
        </p:txBody>
      </p:sp>
      <p:sp>
        <p:nvSpPr>
          <p:cNvPr id="30765" name="WordArt 45"/>
          <p:cNvSpPr>
            <a:spLocks noChangeArrowheads="1" noChangeShapeType="1" noTextEdit="1"/>
          </p:cNvSpPr>
          <p:nvPr/>
        </p:nvSpPr>
        <p:spPr bwMode="auto">
          <a:xfrm>
            <a:off x="5791200" y="1676400"/>
            <a:ext cx="20574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Япония</a:t>
            </a:r>
          </a:p>
        </p:txBody>
      </p:sp>
      <p:sp>
        <p:nvSpPr>
          <p:cNvPr id="30775" name="WordArt 55"/>
          <p:cNvSpPr>
            <a:spLocks noChangeArrowheads="1" noChangeShapeType="1" noTextEdit="1"/>
          </p:cNvSpPr>
          <p:nvPr/>
        </p:nvSpPr>
        <p:spPr bwMode="auto">
          <a:xfrm>
            <a:off x="5562600" y="2819400"/>
            <a:ext cx="2667000" cy="8382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Нигерия</a:t>
            </a:r>
          </a:p>
        </p:txBody>
      </p:sp>
      <p:sp>
        <p:nvSpPr>
          <p:cNvPr id="30785" name="WordArt 65"/>
          <p:cNvSpPr>
            <a:spLocks noChangeArrowheads="1" noChangeShapeType="1" noTextEdit="1"/>
          </p:cNvSpPr>
          <p:nvPr/>
        </p:nvSpPr>
        <p:spPr bwMode="auto">
          <a:xfrm>
            <a:off x="5791200" y="4114800"/>
            <a:ext cx="2133600" cy="7620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США</a:t>
            </a:r>
          </a:p>
        </p:txBody>
      </p:sp>
      <p:sp>
        <p:nvSpPr>
          <p:cNvPr id="30797" name="WordArt 77" descr="Белый мрамор"/>
          <p:cNvSpPr>
            <a:spLocks noChangeArrowheads="1" noChangeShapeType="1" noTextEdit="1"/>
          </p:cNvSpPr>
          <p:nvPr/>
        </p:nvSpPr>
        <p:spPr bwMode="auto">
          <a:xfrm>
            <a:off x="5867400" y="5638800"/>
            <a:ext cx="2590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Испания</a:t>
            </a:r>
          </a:p>
        </p:txBody>
      </p:sp>
      <p:sp>
        <p:nvSpPr>
          <p:cNvPr id="30798" name="WordArt 78"/>
          <p:cNvSpPr>
            <a:spLocks noChangeArrowheads="1" noChangeShapeType="1" noTextEdit="1"/>
          </p:cNvSpPr>
          <p:nvPr/>
        </p:nvSpPr>
        <p:spPr bwMode="auto">
          <a:xfrm>
            <a:off x="4648200" y="1524000"/>
            <a:ext cx="542925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?</a:t>
            </a:r>
          </a:p>
        </p:txBody>
      </p:sp>
      <p:sp>
        <p:nvSpPr>
          <p:cNvPr id="30799" name="WordArt 79"/>
          <p:cNvSpPr>
            <a:spLocks noChangeArrowheads="1" noChangeShapeType="1" noTextEdit="1"/>
          </p:cNvSpPr>
          <p:nvPr/>
        </p:nvSpPr>
        <p:spPr bwMode="auto">
          <a:xfrm>
            <a:off x="4648200" y="381000"/>
            <a:ext cx="733425" cy="7620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?</a:t>
            </a:r>
          </a:p>
        </p:txBody>
      </p:sp>
      <p:sp>
        <p:nvSpPr>
          <p:cNvPr id="30800" name="WordArt 80"/>
          <p:cNvSpPr>
            <a:spLocks noChangeArrowheads="1" noChangeShapeType="1" noTextEdit="1"/>
          </p:cNvSpPr>
          <p:nvPr/>
        </p:nvSpPr>
        <p:spPr bwMode="auto">
          <a:xfrm>
            <a:off x="4343400" y="2667000"/>
            <a:ext cx="1066800" cy="8382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0801" name="WordArt 81"/>
          <p:cNvSpPr>
            <a:spLocks noChangeArrowheads="1" noChangeShapeType="1" noTextEdit="1"/>
          </p:cNvSpPr>
          <p:nvPr/>
        </p:nvSpPr>
        <p:spPr bwMode="auto">
          <a:xfrm>
            <a:off x="4267200" y="4114800"/>
            <a:ext cx="1219200" cy="5334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sp>
        <p:nvSpPr>
          <p:cNvPr id="30802" name="WordArt 82" descr="Белый мрамор"/>
          <p:cNvSpPr>
            <a:spLocks noChangeArrowheads="1" noChangeShapeType="1" noTextEdit="1"/>
          </p:cNvSpPr>
          <p:nvPr/>
        </p:nvSpPr>
        <p:spPr bwMode="auto">
          <a:xfrm>
            <a:off x="4495800" y="5562600"/>
            <a:ext cx="762000" cy="752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07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07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307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8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308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08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308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08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308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0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2"/>
                  </p:tgtEl>
                </p:cond>
              </p:nextCondLst>
            </p:seq>
          </p:childTnLst>
        </p:cTn>
      </p:par>
    </p:tnLst>
    <p:bldLst>
      <p:bldP spid="30761" grpId="0" animBg="1"/>
      <p:bldP spid="30765" grpId="0" animBg="1"/>
      <p:bldP spid="30775" grpId="0" animBg="1"/>
      <p:bldP spid="30785" grpId="0" animBg="1"/>
      <p:bldP spid="30797" grpId="0" animBg="1"/>
      <p:bldP spid="30798" grpId="0" animBg="1"/>
      <p:bldP spid="30799" grpId="0" animBg="1"/>
      <p:bldP spid="30800" grpId="0" animBg="1"/>
      <p:bldP spid="30801" grpId="0" animBg="1"/>
      <p:bldP spid="3080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 descr="europ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4832350"/>
            <a:ext cx="2143125" cy="2025650"/>
          </a:xfrm>
          <a:prstGeom prst="rect">
            <a:avLst/>
          </a:prstGeom>
          <a:noFill/>
        </p:spPr>
      </p:pic>
      <p:pic>
        <p:nvPicPr>
          <p:cNvPr id="34820" name="Picture 4" descr="америка1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419600"/>
            <a:ext cx="2209800" cy="2038350"/>
          </a:xfrm>
          <a:prstGeom prst="rect">
            <a:avLst/>
          </a:prstGeom>
          <a:noFill/>
        </p:spPr>
      </p:pic>
      <p:pic>
        <p:nvPicPr>
          <p:cNvPr id="34821" name="Picture 5" descr="африка_космос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2590800"/>
            <a:ext cx="2057400" cy="2051050"/>
          </a:xfrm>
          <a:prstGeom prst="rect">
            <a:avLst/>
          </a:prstGeom>
          <a:noFill/>
        </p:spPr>
      </p:pic>
      <p:pic>
        <p:nvPicPr>
          <p:cNvPr id="34822" name="Picture 6" descr="япониякос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72200" y="1524000"/>
            <a:ext cx="2286000" cy="1949450"/>
          </a:xfrm>
          <a:prstGeom prst="rect">
            <a:avLst/>
          </a:prstGeom>
          <a:noFill/>
        </p:spPr>
      </p:pic>
      <p:pic>
        <p:nvPicPr>
          <p:cNvPr id="34824" name="Picture 8" descr="япония1космо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76600" y="1143000"/>
            <a:ext cx="2209800" cy="2166938"/>
          </a:xfrm>
          <a:prstGeom prst="rect">
            <a:avLst/>
          </a:prstGeom>
          <a:noFill/>
        </p:spPr>
      </p:pic>
      <p:pic>
        <p:nvPicPr>
          <p:cNvPr id="34825" name="Picture 9" descr="Earth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81400" y="3276600"/>
            <a:ext cx="2016125" cy="2016125"/>
          </a:xfrm>
          <a:prstGeom prst="rect">
            <a:avLst/>
          </a:prstGeom>
          <a:noFill/>
        </p:spPr>
      </p:pic>
      <p:pic>
        <p:nvPicPr>
          <p:cNvPr id="34830" name="Picture 14" descr="Fighter aircraft stock vector clip art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2565490">
            <a:off x="8915400" y="2133600"/>
            <a:ext cx="1981200" cy="1135063"/>
          </a:xfrm>
          <a:prstGeom prst="rect">
            <a:avLst/>
          </a:prstGeom>
          <a:noFill/>
        </p:spPr>
      </p:pic>
      <p:pic>
        <p:nvPicPr>
          <p:cNvPr id="34832" name="Picture 16" descr="Parachuter vector clipart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477000" y="0"/>
            <a:ext cx="1295400" cy="1062038"/>
          </a:xfrm>
          <a:prstGeom prst="rect">
            <a:avLst/>
          </a:prstGeom>
          <a:noFill/>
        </p:spPr>
      </p:pic>
      <p:pic>
        <p:nvPicPr>
          <p:cNvPr id="34833" name="Picture 17" descr="Fighter aircraft stock vector clip art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96000" y="304800"/>
            <a:ext cx="1981200" cy="1135063"/>
          </a:xfrm>
          <a:prstGeom prst="rect">
            <a:avLst/>
          </a:prstGeom>
          <a:noFill/>
        </p:spPr>
      </p:pic>
      <p:pic>
        <p:nvPicPr>
          <p:cNvPr id="34834" name="Picture 18" descr="Fighter aircraft stock vector clip art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2303467">
            <a:off x="457200" y="838200"/>
            <a:ext cx="1981200" cy="1135063"/>
          </a:xfrm>
          <a:prstGeom prst="rect">
            <a:avLst/>
          </a:prstGeom>
          <a:noFill/>
        </p:spPr>
      </p:pic>
      <p:pic>
        <p:nvPicPr>
          <p:cNvPr id="34837" name="Picture 21" descr="Parachuter vector clipart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276600" y="0"/>
            <a:ext cx="1428750" cy="1171575"/>
          </a:xfrm>
          <a:prstGeom prst="rect">
            <a:avLst/>
          </a:prstGeom>
          <a:noFill/>
        </p:spPr>
      </p:pic>
      <p:pic>
        <p:nvPicPr>
          <p:cNvPr id="34839" name="Picture 23" descr="Parachuter vector clipart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248400" y="2819400"/>
            <a:ext cx="1428750" cy="1171575"/>
          </a:xfrm>
          <a:prstGeom prst="rect">
            <a:avLst/>
          </a:prstGeom>
          <a:noFill/>
        </p:spPr>
      </p:pic>
      <p:pic>
        <p:nvPicPr>
          <p:cNvPr id="34841" name="Picture 25" descr="Parachuter vector clipart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362200" y="2743200"/>
            <a:ext cx="1428750" cy="1171575"/>
          </a:xfrm>
          <a:prstGeom prst="rect">
            <a:avLst/>
          </a:prstGeom>
          <a:noFill/>
        </p:spPr>
      </p:pic>
      <p:pic>
        <p:nvPicPr>
          <p:cNvPr id="34843" name="Picture 27" descr="Parachuter vector clipart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9642">
            <a:off x="609600" y="762000"/>
            <a:ext cx="1428750" cy="1171575"/>
          </a:xfrm>
          <a:prstGeom prst="rect">
            <a:avLst/>
          </a:prstGeom>
          <a:noFill/>
        </p:spPr>
      </p:pic>
      <p:pic>
        <p:nvPicPr>
          <p:cNvPr id="34845" name="Picture 29" descr="Fighter aircraft stock vector clip art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0452571">
            <a:off x="2971800" y="3124200"/>
            <a:ext cx="1981200" cy="1135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5 -0.0831 L -0.30417 -0.31643 " pathEditMode="relative" ptsTypes="AA">
                                      <p:cBhvr>
                                        <p:cTn id="6" dur="2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0.17731 L -0.0125 0.2555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667 -0.01597 L -0.4 -0.06041 " pathEditMode="relative" ptsTypes="AA">
                                      <p:cBhvr>
                                        <p:cTn id="22" dur="2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4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04167 0.14444 " pathEditMode="relative" ptsTypes="AA">
                                      <p:cBhvr>
                                        <p:cTn id="29" dur="2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 -0.06041 L -0.65833 -0.0604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4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0.08125 L 0.00521 0.2923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0"/>
                            </p:stCondLst>
                            <p:childTnLst>
                              <p:par>
                                <p:cTn id="4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23334 0.29514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4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4000"/>
                            </p:stCondLst>
                            <p:childTnLst>
                              <p:par>
                                <p:cTn id="5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1.11111E-6 L -5E-6 0.3 " pathEditMode="relative" ptsTypes="AA">
                                      <p:cBhvr>
                                        <p:cTn id="56" dur="2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600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4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8000"/>
                            </p:stCondLst>
                            <p:childTnLst>
                              <p:par>
                                <p:cTn id="6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38334 -0.06041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" y="-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2000"/>
                            </p:stCondLst>
                            <p:childTnLst>
                              <p:par>
                                <p:cTn id="7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22222E-6 L 0.02187 0.20347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4000"/>
                            </p:stCondLst>
                            <p:childTnLst>
                              <p:par>
                                <p:cTn id="75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europ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4648200"/>
            <a:ext cx="2143125" cy="2025650"/>
          </a:xfrm>
          <a:prstGeom prst="rect">
            <a:avLst/>
          </a:prstGeom>
          <a:noFill/>
        </p:spPr>
      </p:pic>
      <p:pic>
        <p:nvPicPr>
          <p:cNvPr id="95235" name="Picture 3" descr="америка1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419600"/>
            <a:ext cx="2209800" cy="2038350"/>
          </a:xfrm>
          <a:prstGeom prst="rect">
            <a:avLst/>
          </a:prstGeom>
          <a:noFill/>
        </p:spPr>
      </p:pic>
      <p:pic>
        <p:nvPicPr>
          <p:cNvPr id="95236" name="Picture 4" descr="африка_космос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" y="1981200"/>
            <a:ext cx="2057400" cy="2051050"/>
          </a:xfrm>
          <a:prstGeom prst="rect">
            <a:avLst/>
          </a:prstGeom>
          <a:noFill/>
        </p:spPr>
      </p:pic>
      <p:pic>
        <p:nvPicPr>
          <p:cNvPr id="95237" name="Picture 5" descr="япониякос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72200" y="1524000"/>
            <a:ext cx="2286000" cy="1949450"/>
          </a:xfrm>
          <a:prstGeom prst="rect">
            <a:avLst/>
          </a:prstGeom>
          <a:noFill/>
        </p:spPr>
      </p:pic>
      <p:pic>
        <p:nvPicPr>
          <p:cNvPr id="95238" name="Picture 6" descr="япония1космо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124200" y="381000"/>
            <a:ext cx="2209800" cy="2166938"/>
          </a:xfrm>
          <a:prstGeom prst="rect">
            <a:avLst/>
          </a:prstGeom>
          <a:noFill/>
        </p:spPr>
      </p:pic>
      <p:pic>
        <p:nvPicPr>
          <p:cNvPr id="95239" name="Picture 7" descr="Earth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52800" y="2743200"/>
            <a:ext cx="2016125" cy="2016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990600"/>
            <a:ext cx="1162050" cy="781050"/>
          </a:xfrm>
          <a:prstGeom prst="rect">
            <a:avLst/>
          </a:prstGeom>
          <a:noFill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057400"/>
            <a:ext cx="914400" cy="771525"/>
          </a:xfrm>
          <a:prstGeom prst="rect">
            <a:avLst/>
          </a:prstGeom>
          <a:noFill/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875" y="152400"/>
            <a:ext cx="1000125" cy="752475"/>
          </a:xfrm>
          <a:prstGeom prst="rect">
            <a:avLst/>
          </a:prstGeom>
          <a:noFill/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1828800"/>
            <a:ext cx="1028700" cy="1524000"/>
          </a:xfrm>
          <a:prstGeom prst="rect">
            <a:avLst/>
          </a:prstGeom>
          <a:noFill/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0600" y="152400"/>
            <a:ext cx="1000125" cy="723900"/>
          </a:xfrm>
          <a:prstGeom prst="rect">
            <a:avLst/>
          </a:prstGeom>
          <a:noFill/>
        </p:spPr>
      </p:pic>
      <p:pic>
        <p:nvPicPr>
          <p:cNvPr id="21523" name="Picture 1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990600"/>
            <a:ext cx="790575" cy="685800"/>
          </a:xfrm>
          <a:prstGeom prst="rect">
            <a:avLst/>
          </a:prstGeom>
          <a:noFill/>
        </p:spPr>
      </p:pic>
      <p:pic>
        <p:nvPicPr>
          <p:cNvPr id="21524" name="Picture 2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24400" y="990600"/>
            <a:ext cx="1152525" cy="981075"/>
          </a:xfrm>
          <a:prstGeom prst="rect">
            <a:avLst/>
          </a:prstGeom>
          <a:noFill/>
        </p:spPr>
      </p:pic>
      <p:pic>
        <p:nvPicPr>
          <p:cNvPr id="21525" name="Picture 2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62400" y="2971800"/>
            <a:ext cx="1076325" cy="600075"/>
          </a:xfrm>
          <a:prstGeom prst="rect">
            <a:avLst/>
          </a:prstGeom>
          <a:noFill/>
        </p:spPr>
      </p:pic>
      <p:pic>
        <p:nvPicPr>
          <p:cNvPr id="21526" name="Picture 2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57600" y="228600"/>
            <a:ext cx="800100" cy="695325"/>
          </a:xfrm>
          <a:prstGeom prst="rect">
            <a:avLst/>
          </a:prstGeom>
          <a:noFill/>
        </p:spPr>
      </p:pic>
      <p:pic>
        <p:nvPicPr>
          <p:cNvPr id="21527" name="Picture 2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743200" y="1905000"/>
            <a:ext cx="1162050" cy="1562100"/>
          </a:xfrm>
          <a:prstGeom prst="rect">
            <a:avLst/>
          </a:prstGeom>
          <a:noFill/>
        </p:spPr>
      </p:pic>
      <p:pic>
        <p:nvPicPr>
          <p:cNvPr id="21528" name="Picture 2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895600" y="152400"/>
            <a:ext cx="666750" cy="676275"/>
          </a:xfrm>
          <a:prstGeom prst="rect">
            <a:avLst/>
          </a:prstGeom>
          <a:noFill/>
        </p:spPr>
      </p:pic>
      <p:pic>
        <p:nvPicPr>
          <p:cNvPr id="21529" name="Picture 2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638800" y="1828800"/>
            <a:ext cx="1047750" cy="1181100"/>
          </a:xfrm>
          <a:prstGeom prst="rect">
            <a:avLst/>
          </a:prstGeom>
          <a:noFill/>
        </p:spPr>
      </p:pic>
      <p:pic>
        <p:nvPicPr>
          <p:cNvPr id="21530" name="Picture 2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019800" y="3200400"/>
            <a:ext cx="552450" cy="400050"/>
          </a:xfrm>
          <a:prstGeom prst="rect">
            <a:avLst/>
          </a:prstGeom>
          <a:noFill/>
        </p:spPr>
      </p:pic>
      <p:pic>
        <p:nvPicPr>
          <p:cNvPr id="21531" name="Picture 27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152400"/>
            <a:ext cx="885825" cy="676275"/>
          </a:xfrm>
          <a:prstGeom prst="rect">
            <a:avLst/>
          </a:prstGeom>
          <a:noFill/>
        </p:spPr>
      </p:pic>
      <p:pic>
        <p:nvPicPr>
          <p:cNvPr id="21532" name="Picture 28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581400" y="990600"/>
            <a:ext cx="1038225" cy="676275"/>
          </a:xfrm>
          <a:prstGeom prst="rect">
            <a:avLst/>
          </a:prstGeom>
          <a:noFill/>
        </p:spPr>
      </p:pic>
      <p:pic>
        <p:nvPicPr>
          <p:cNvPr id="21533" name="Picture 29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962400" y="1828800"/>
            <a:ext cx="600075" cy="933450"/>
          </a:xfrm>
          <a:prstGeom prst="rect">
            <a:avLst/>
          </a:prstGeom>
          <a:noFill/>
        </p:spPr>
      </p:pic>
      <p:pic>
        <p:nvPicPr>
          <p:cNvPr id="21534" name="Picture 30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1540" name="Picture 36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638800" y="152400"/>
            <a:ext cx="1066800" cy="638175"/>
          </a:xfrm>
          <a:prstGeom prst="rect">
            <a:avLst/>
          </a:prstGeom>
          <a:noFill/>
        </p:spPr>
      </p:pic>
      <p:pic>
        <p:nvPicPr>
          <p:cNvPr id="21541" name="Picture 37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781800" y="152400"/>
            <a:ext cx="1190625" cy="590550"/>
          </a:xfrm>
          <a:prstGeom prst="rect">
            <a:avLst/>
          </a:prstGeom>
          <a:noFill/>
        </p:spPr>
      </p:pic>
      <p:pic>
        <p:nvPicPr>
          <p:cNvPr id="21542" name="Picture 38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143000" y="990600"/>
            <a:ext cx="1057275" cy="733425"/>
          </a:xfrm>
          <a:prstGeom prst="rect">
            <a:avLst/>
          </a:prstGeom>
          <a:noFill/>
        </p:spPr>
      </p:pic>
      <p:pic>
        <p:nvPicPr>
          <p:cNvPr id="21543" name="Picture 39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934325" y="1828800"/>
            <a:ext cx="1209675" cy="1628775"/>
          </a:xfrm>
          <a:prstGeom prst="rect">
            <a:avLst/>
          </a:prstGeom>
          <a:noFill/>
        </p:spPr>
      </p:pic>
      <p:pic>
        <p:nvPicPr>
          <p:cNvPr id="21544" name="Picture 40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858000" y="3429000"/>
            <a:ext cx="1000125" cy="942975"/>
          </a:xfrm>
          <a:prstGeom prst="rect">
            <a:avLst/>
          </a:prstGeom>
          <a:noFill/>
        </p:spPr>
      </p:pic>
      <p:pic>
        <p:nvPicPr>
          <p:cNvPr id="21546" name="Picture 42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1547" name="Picture 43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1548" name="Picture 44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685800" y="3048000"/>
            <a:ext cx="781050" cy="581025"/>
          </a:xfrm>
          <a:prstGeom prst="rect">
            <a:avLst/>
          </a:prstGeom>
          <a:noFill/>
        </p:spPr>
      </p:pic>
      <p:pic>
        <p:nvPicPr>
          <p:cNvPr id="21549" name="Picture 45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457200" y="3581400"/>
            <a:ext cx="1209675" cy="733425"/>
          </a:xfrm>
          <a:prstGeom prst="rect">
            <a:avLst/>
          </a:prstGeom>
          <a:noFill/>
        </p:spPr>
      </p:pic>
      <p:pic>
        <p:nvPicPr>
          <p:cNvPr id="21550" name="Picture 46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381000" y="4267200"/>
            <a:ext cx="1152525" cy="971550"/>
          </a:xfrm>
          <a:prstGeom prst="rect">
            <a:avLst/>
          </a:prstGeom>
          <a:noFill/>
        </p:spPr>
      </p:pic>
      <p:pic>
        <p:nvPicPr>
          <p:cNvPr id="21551" name="Picture 47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1676400" y="2819400"/>
            <a:ext cx="838200" cy="742950"/>
          </a:xfrm>
          <a:prstGeom prst="rect">
            <a:avLst/>
          </a:prstGeom>
          <a:noFill/>
        </p:spPr>
      </p:pic>
      <p:pic>
        <p:nvPicPr>
          <p:cNvPr id="21552" name="Picture 48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1752600" y="3505200"/>
            <a:ext cx="895350" cy="695325"/>
          </a:xfrm>
          <a:prstGeom prst="rect">
            <a:avLst/>
          </a:prstGeom>
          <a:noFill/>
        </p:spPr>
      </p:pic>
      <p:pic>
        <p:nvPicPr>
          <p:cNvPr id="21553" name="Picture 49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1600200" y="4191000"/>
            <a:ext cx="1181100" cy="781050"/>
          </a:xfrm>
          <a:prstGeom prst="rect">
            <a:avLst/>
          </a:prstGeom>
          <a:noFill/>
        </p:spPr>
      </p:pic>
      <p:pic>
        <p:nvPicPr>
          <p:cNvPr id="21554" name="Picture 50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057400" y="228600"/>
            <a:ext cx="781050" cy="581025"/>
          </a:xfrm>
          <a:prstGeom prst="rect">
            <a:avLst/>
          </a:prstGeom>
          <a:noFill/>
        </p:spPr>
      </p:pic>
      <p:pic>
        <p:nvPicPr>
          <p:cNvPr id="21555" name="Picture 51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6781800" y="914400"/>
            <a:ext cx="1209675" cy="733425"/>
          </a:xfrm>
          <a:prstGeom prst="rect">
            <a:avLst/>
          </a:prstGeom>
          <a:noFill/>
        </p:spPr>
      </p:pic>
      <p:pic>
        <p:nvPicPr>
          <p:cNvPr id="21556" name="Picture 52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7991475" y="3505200"/>
            <a:ext cx="1152525" cy="971550"/>
          </a:xfrm>
          <a:prstGeom prst="rect">
            <a:avLst/>
          </a:prstGeom>
          <a:noFill/>
        </p:spPr>
      </p:pic>
      <p:pic>
        <p:nvPicPr>
          <p:cNvPr id="21557" name="Picture 53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4572000" y="152400"/>
            <a:ext cx="838200" cy="742950"/>
          </a:xfrm>
          <a:prstGeom prst="rect">
            <a:avLst/>
          </a:prstGeom>
          <a:noFill/>
        </p:spPr>
      </p:pic>
      <p:pic>
        <p:nvPicPr>
          <p:cNvPr id="21558" name="Picture 54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5943600" y="990600"/>
            <a:ext cx="895350" cy="695325"/>
          </a:xfrm>
          <a:prstGeom prst="rect">
            <a:avLst/>
          </a:prstGeom>
          <a:noFill/>
        </p:spPr>
      </p:pic>
      <p:pic>
        <p:nvPicPr>
          <p:cNvPr id="21559" name="Picture 55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7962900" y="990600"/>
            <a:ext cx="1181100" cy="781050"/>
          </a:xfrm>
          <a:prstGeom prst="rect">
            <a:avLst/>
          </a:prstGeom>
          <a:noFill/>
        </p:spPr>
      </p:pic>
      <p:sp>
        <p:nvSpPr>
          <p:cNvPr id="21560" name="Text Box 56"/>
          <p:cNvSpPr txBox="1">
            <a:spLocks noChangeArrowheads="1"/>
          </p:cNvSpPr>
          <p:nvPr/>
        </p:nvSpPr>
        <p:spPr bwMode="auto">
          <a:xfrm>
            <a:off x="517525" y="6284913"/>
            <a:ext cx="1900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Японский народ</a:t>
            </a:r>
          </a:p>
        </p:txBody>
      </p:sp>
      <p:sp>
        <p:nvSpPr>
          <p:cNvPr id="21562" name="AutoShape 5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48600" y="6019800"/>
            <a:ext cx="762000" cy="609600"/>
          </a:xfrm>
          <a:prstGeom prst="actionButtonForwardNex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63" name="AutoShape 59"/>
          <p:cNvSpPr>
            <a:spLocks noChangeArrowheads="1"/>
          </p:cNvSpPr>
          <p:nvPr/>
        </p:nvSpPr>
        <p:spPr bwMode="auto">
          <a:xfrm>
            <a:off x="3200400" y="4724400"/>
            <a:ext cx="4648200" cy="1295400"/>
          </a:xfrm>
          <a:prstGeom prst="flowChartAlternateProces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66" name="Text Box 62"/>
          <p:cNvSpPr txBox="1">
            <a:spLocks noChangeArrowheads="1"/>
          </p:cNvSpPr>
          <p:nvPr/>
        </p:nvSpPr>
        <p:spPr bwMode="auto">
          <a:xfrm>
            <a:off x="3357563" y="4760913"/>
            <a:ext cx="43338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«Кимоно» - национальные одежды японцев. Мужчины чаще носят кимоно чёрного цвета, а женщины из ярких разноцветных тканей.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15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3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15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15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5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1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215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3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15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15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15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215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3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15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15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15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30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15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15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9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15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1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8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1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0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15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215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40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15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215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4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15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215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42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15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21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43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15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215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44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15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4" dur="2000" fill="hold"/>
                                        <p:tgtEl>
                                          <p:spTgt spid="215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21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2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54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215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4" dur="2000" fill="hold"/>
                                        <p:tgtEl>
                                          <p:spTgt spid="215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21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21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21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55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21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4" dur="2000" fill="hold"/>
                                        <p:tgtEl>
                                          <p:spTgt spid="215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21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56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215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4" dur="2000" fill="hold"/>
                                        <p:tgtEl>
                                          <p:spTgt spid="215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21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21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21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57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215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4" dur="2000" fill="hold"/>
                                        <p:tgtEl>
                                          <p:spTgt spid="215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1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21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21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59"/>
                  </p:tgtEl>
                </p:cond>
              </p:nextCondLst>
            </p:seq>
            <p:seq concurrent="1" nextAc="seek">
              <p:cTn id="220" restart="whenNotActive" fill="hold" evtFilter="cancelBubble" nodeType="interactiveSeq">
                <p:stCondLst>
                  <p:cond evt="onClick" delay="0">
                    <p:tgtEl>
                      <p:spTgt spid="215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1" fill="hold">
                      <p:stCondLst>
                        <p:cond delay="0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4" dur="2000" fill="hold"/>
                                        <p:tgtEl>
                                          <p:spTgt spid="215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1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21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21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5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Oval 2"/>
          <p:cNvSpPr>
            <a:spLocks noChangeArrowheads="1"/>
          </p:cNvSpPr>
          <p:nvPr/>
        </p:nvSpPr>
        <p:spPr bwMode="auto">
          <a:xfrm>
            <a:off x="685800" y="4191000"/>
            <a:ext cx="792163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60</a:t>
            </a:r>
          </a:p>
        </p:txBody>
      </p:sp>
      <p:sp>
        <p:nvSpPr>
          <p:cNvPr id="25603" name="Oval 3"/>
          <p:cNvSpPr>
            <a:spLocks noChangeArrowheads="1"/>
          </p:cNvSpPr>
          <p:nvPr/>
        </p:nvSpPr>
        <p:spPr bwMode="auto">
          <a:xfrm>
            <a:off x="1979613" y="5661025"/>
            <a:ext cx="792162" cy="5746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40</a:t>
            </a:r>
          </a:p>
        </p:txBody>
      </p:sp>
      <p:sp>
        <p:nvSpPr>
          <p:cNvPr id="25604" name="Oval 4"/>
          <p:cNvSpPr>
            <a:spLocks noChangeArrowheads="1"/>
          </p:cNvSpPr>
          <p:nvPr/>
        </p:nvSpPr>
        <p:spPr bwMode="auto">
          <a:xfrm>
            <a:off x="2051050" y="3716338"/>
            <a:ext cx="792163" cy="5746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50</a:t>
            </a:r>
          </a:p>
        </p:txBody>
      </p:sp>
      <p:sp>
        <p:nvSpPr>
          <p:cNvPr id="25605" name="Oval 5"/>
          <p:cNvSpPr>
            <a:spLocks noChangeArrowheads="1"/>
          </p:cNvSpPr>
          <p:nvPr/>
        </p:nvSpPr>
        <p:spPr bwMode="auto">
          <a:xfrm>
            <a:off x="3276600" y="3886200"/>
            <a:ext cx="792163" cy="5746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1"/>
                </a:solidFill>
              </a:rPr>
              <a:t>90</a:t>
            </a:r>
          </a:p>
        </p:txBody>
      </p:sp>
      <p:sp>
        <p:nvSpPr>
          <p:cNvPr id="25606" name="Oval 6"/>
          <p:cNvSpPr>
            <a:spLocks noChangeArrowheads="1"/>
          </p:cNvSpPr>
          <p:nvPr/>
        </p:nvSpPr>
        <p:spPr bwMode="auto">
          <a:xfrm>
            <a:off x="755650" y="5157788"/>
            <a:ext cx="792163" cy="57467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70</a:t>
            </a:r>
          </a:p>
        </p:txBody>
      </p:sp>
      <p:sp>
        <p:nvSpPr>
          <p:cNvPr id="25607" name="Oval 7"/>
          <p:cNvSpPr>
            <a:spLocks noChangeArrowheads="1"/>
          </p:cNvSpPr>
          <p:nvPr/>
        </p:nvSpPr>
        <p:spPr bwMode="auto">
          <a:xfrm>
            <a:off x="3276600" y="5516563"/>
            <a:ext cx="792163" cy="57467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80</a:t>
            </a:r>
          </a:p>
        </p:txBody>
      </p:sp>
      <p:grpSp>
        <p:nvGrpSpPr>
          <p:cNvPr id="25629" name="Group 29"/>
          <p:cNvGrpSpPr>
            <a:grpSpLocks/>
          </p:cNvGrpSpPr>
          <p:nvPr/>
        </p:nvGrpSpPr>
        <p:grpSpPr bwMode="auto">
          <a:xfrm>
            <a:off x="5029200" y="1143000"/>
            <a:ext cx="3048000" cy="1981200"/>
            <a:chOff x="672" y="624"/>
            <a:chExt cx="1920" cy="1248"/>
          </a:xfrm>
        </p:grpSpPr>
        <p:sp>
          <p:nvSpPr>
            <p:cNvPr id="25630" name="Rectangle 30"/>
            <p:cNvSpPr>
              <a:spLocks noChangeArrowheads="1"/>
            </p:cNvSpPr>
            <p:nvPr/>
          </p:nvSpPr>
          <p:spPr bwMode="auto">
            <a:xfrm>
              <a:off x="672" y="624"/>
              <a:ext cx="1920" cy="12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31" name="Oval 31"/>
            <p:cNvSpPr>
              <a:spLocks noChangeArrowheads="1"/>
            </p:cNvSpPr>
            <p:nvPr/>
          </p:nvSpPr>
          <p:spPr bwMode="auto">
            <a:xfrm>
              <a:off x="1296" y="912"/>
              <a:ext cx="672" cy="67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635" name="Group 35"/>
          <p:cNvGrpSpPr>
            <a:grpSpLocks/>
          </p:cNvGrpSpPr>
          <p:nvPr/>
        </p:nvGrpSpPr>
        <p:grpSpPr bwMode="auto">
          <a:xfrm>
            <a:off x="5029200" y="1143000"/>
            <a:ext cx="3048000" cy="1981200"/>
            <a:chOff x="384" y="384"/>
            <a:chExt cx="1920" cy="1248"/>
          </a:xfrm>
        </p:grpSpPr>
        <p:sp>
          <p:nvSpPr>
            <p:cNvPr id="25633" name="Rectangle 33"/>
            <p:cNvSpPr>
              <a:spLocks noChangeArrowheads="1"/>
            </p:cNvSpPr>
            <p:nvPr/>
          </p:nvSpPr>
          <p:spPr bwMode="auto">
            <a:xfrm>
              <a:off x="384" y="384"/>
              <a:ext cx="192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34" name="Oval 34"/>
            <p:cNvSpPr>
              <a:spLocks noChangeArrowheads="1"/>
            </p:cNvSpPr>
            <p:nvPr/>
          </p:nvSpPr>
          <p:spPr bwMode="auto">
            <a:xfrm>
              <a:off x="1008" y="672"/>
              <a:ext cx="672" cy="67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5636" name="AutoShape 36"/>
          <p:cNvSpPr>
            <a:spLocks noChangeArrowheads="1"/>
          </p:cNvSpPr>
          <p:nvPr/>
        </p:nvSpPr>
        <p:spPr bwMode="auto">
          <a:xfrm>
            <a:off x="457200" y="381000"/>
            <a:ext cx="3352800" cy="243840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5637" name="Text Box 37"/>
          <p:cNvSpPr txBox="1">
            <a:spLocks noChangeArrowheads="1"/>
          </p:cNvSpPr>
          <p:nvPr/>
        </p:nvSpPr>
        <p:spPr bwMode="auto">
          <a:xfrm>
            <a:off x="762000" y="762000"/>
            <a:ext cx="29098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Найди значение </a:t>
            </a:r>
          </a:p>
          <a:p>
            <a:r>
              <a:rPr lang="ru-RU"/>
              <a:t>выражения:  90 - 30.</a:t>
            </a:r>
          </a:p>
          <a:p>
            <a:r>
              <a:rPr lang="ru-RU"/>
              <a:t>Нажми на нужную краску.</a:t>
            </a:r>
          </a:p>
          <a:p>
            <a:endParaRPr lang="ru-RU"/>
          </a:p>
        </p:txBody>
      </p:sp>
      <p:pic>
        <p:nvPicPr>
          <p:cNvPr id="25659" name="Picture 59" descr="Japan, emblem - Vector clipart (vector image)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0"/>
            <a:ext cx="1066800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56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3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56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4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56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5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56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56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7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6" name="AutoShape 1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5791200"/>
            <a:ext cx="838200" cy="838200"/>
          </a:xfrm>
          <a:prstGeom prst="actionButtonHome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990600"/>
            <a:ext cx="1162050" cy="781050"/>
          </a:xfrm>
          <a:prstGeom prst="rect">
            <a:avLst/>
          </a:prstGeom>
          <a:noFill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057400"/>
            <a:ext cx="914400" cy="771525"/>
          </a:xfrm>
          <a:prstGeom prst="rect">
            <a:avLst/>
          </a:prstGeom>
          <a:noFill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875" y="152400"/>
            <a:ext cx="1000125" cy="752475"/>
          </a:xfrm>
          <a:prstGeom prst="rect">
            <a:avLst/>
          </a:prstGeom>
          <a:noFill/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1828800"/>
            <a:ext cx="1028700" cy="1524000"/>
          </a:xfrm>
          <a:prstGeom prst="rect">
            <a:avLst/>
          </a:prstGeom>
          <a:noFill/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0600" y="152400"/>
            <a:ext cx="1000125" cy="723900"/>
          </a:xfrm>
          <a:prstGeom prst="rect">
            <a:avLst/>
          </a:prstGeom>
          <a:noFill/>
        </p:spPr>
      </p:pic>
      <p:pic>
        <p:nvPicPr>
          <p:cNvPr id="23566" name="Picture 14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3567" name="Picture 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38800" y="152400"/>
            <a:ext cx="1066800" cy="638175"/>
          </a:xfrm>
          <a:prstGeom prst="rect">
            <a:avLst/>
          </a:prstGeom>
          <a:noFill/>
        </p:spPr>
      </p:pic>
      <p:pic>
        <p:nvPicPr>
          <p:cNvPr id="23568" name="Picture 1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81800" y="152400"/>
            <a:ext cx="1190625" cy="590550"/>
          </a:xfrm>
          <a:prstGeom prst="rect">
            <a:avLst/>
          </a:prstGeom>
          <a:noFill/>
        </p:spPr>
      </p:pic>
      <p:pic>
        <p:nvPicPr>
          <p:cNvPr id="23569" name="Picture 1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43000" y="990600"/>
            <a:ext cx="1057275" cy="733425"/>
          </a:xfrm>
          <a:prstGeom prst="rect">
            <a:avLst/>
          </a:prstGeom>
          <a:noFill/>
        </p:spPr>
      </p:pic>
      <p:pic>
        <p:nvPicPr>
          <p:cNvPr id="23570" name="Picture 1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934325" y="1828800"/>
            <a:ext cx="1209675" cy="1628775"/>
          </a:xfrm>
          <a:prstGeom prst="rect">
            <a:avLst/>
          </a:prstGeom>
          <a:noFill/>
        </p:spPr>
      </p:pic>
      <p:pic>
        <p:nvPicPr>
          <p:cNvPr id="23571" name="Picture 1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58000" y="3429000"/>
            <a:ext cx="1000125" cy="942975"/>
          </a:xfrm>
          <a:prstGeom prst="rect">
            <a:avLst/>
          </a:prstGeom>
          <a:noFill/>
        </p:spPr>
      </p:pic>
      <p:pic>
        <p:nvPicPr>
          <p:cNvPr id="23572" name="Picture 20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3573" name="Picture 21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3574" name="Picture 2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057400" y="228600"/>
            <a:ext cx="781050" cy="581025"/>
          </a:xfrm>
          <a:prstGeom prst="rect">
            <a:avLst/>
          </a:prstGeom>
          <a:noFill/>
        </p:spPr>
      </p:pic>
      <p:pic>
        <p:nvPicPr>
          <p:cNvPr id="23575" name="Picture 2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572000" y="152400"/>
            <a:ext cx="838200" cy="742950"/>
          </a:xfrm>
          <a:prstGeom prst="rect">
            <a:avLst/>
          </a:prstGeom>
          <a:noFill/>
        </p:spPr>
      </p:pic>
      <p:pic>
        <p:nvPicPr>
          <p:cNvPr id="23576" name="Picture 24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781800" y="914400"/>
            <a:ext cx="1209675" cy="733425"/>
          </a:xfrm>
          <a:prstGeom prst="rect">
            <a:avLst/>
          </a:prstGeom>
          <a:noFill/>
        </p:spPr>
      </p:pic>
      <p:pic>
        <p:nvPicPr>
          <p:cNvPr id="23577" name="Picture 2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943600" y="990600"/>
            <a:ext cx="895350" cy="695325"/>
          </a:xfrm>
          <a:prstGeom prst="rect">
            <a:avLst/>
          </a:prstGeom>
          <a:noFill/>
        </p:spPr>
      </p:pic>
      <p:pic>
        <p:nvPicPr>
          <p:cNvPr id="23578" name="Picture 26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962900" y="990600"/>
            <a:ext cx="1181100" cy="781050"/>
          </a:xfrm>
          <a:prstGeom prst="rect">
            <a:avLst/>
          </a:prstGeom>
          <a:noFill/>
        </p:spPr>
      </p:pic>
      <p:pic>
        <p:nvPicPr>
          <p:cNvPr id="23579" name="Picture 27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991475" y="3505200"/>
            <a:ext cx="1152525" cy="971550"/>
          </a:xfrm>
          <a:prstGeom prst="rect">
            <a:avLst/>
          </a:prstGeom>
          <a:noFill/>
        </p:spPr>
      </p:pic>
      <p:pic>
        <p:nvPicPr>
          <p:cNvPr id="23580" name="Picture 28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3581" name="Picture 29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3593" name="Picture 41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657600" y="228600"/>
            <a:ext cx="800100" cy="695325"/>
          </a:xfrm>
          <a:prstGeom prst="rect">
            <a:avLst/>
          </a:prstGeom>
          <a:noFill/>
        </p:spPr>
      </p:pic>
      <p:pic>
        <p:nvPicPr>
          <p:cNvPr id="23594" name="Picture 42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52400" y="990600"/>
            <a:ext cx="790575" cy="685800"/>
          </a:xfrm>
          <a:prstGeom prst="rect">
            <a:avLst/>
          </a:prstGeom>
          <a:noFill/>
        </p:spPr>
      </p:pic>
      <p:pic>
        <p:nvPicPr>
          <p:cNvPr id="23595" name="Picture 43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743200" y="1905000"/>
            <a:ext cx="1162050" cy="1562100"/>
          </a:xfrm>
          <a:prstGeom prst="rect">
            <a:avLst/>
          </a:prstGeom>
          <a:noFill/>
        </p:spPr>
      </p:pic>
      <p:pic>
        <p:nvPicPr>
          <p:cNvPr id="23596" name="Picture 44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4724400" y="990600"/>
            <a:ext cx="1152525" cy="981075"/>
          </a:xfrm>
          <a:prstGeom prst="rect">
            <a:avLst/>
          </a:prstGeom>
          <a:noFill/>
        </p:spPr>
      </p:pic>
      <p:pic>
        <p:nvPicPr>
          <p:cNvPr id="23597" name="Picture 45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962400" y="2971800"/>
            <a:ext cx="1076325" cy="600075"/>
          </a:xfrm>
          <a:prstGeom prst="rect">
            <a:avLst/>
          </a:prstGeom>
          <a:noFill/>
        </p:spPr>
      </p:pic>
      <p:pic>
        <p:nvPicPr>
          <p:cNvPr id="23598" name="Picture 46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3599" name="Picture 47" descr="img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2063750" cy="2095500"/>
          </a:xfrm>
          <a:prstGeom prst="rect">
            <a:avLst/>
          </a:prstGeom>
          <a:noFill/>
        </p:spPr>
      </p:pic>
      <p:pic>
        <p:nvPicPr>
          <p:cNvPr id="23600" name="Picture 48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62000" y="2895600"/>
            <a:ext cx="666750" cy="676275"/>
          </a:xfrm>
          <a:prstGeom prst="rect">
            <a:avLst/>
          </a:prstGeom>
          <a:noFill/>
        </p:spPr>
      </p:pic>
      <p:pic>
        <p:nvPicPr>
          <p:cNvPr id="23601" name="Picture 49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533400" y="3581400"/>
            <a:ext cx="1047750" cy="1181100"/>
          </a:xfrm>
          <a:prstGeom prst="rect">
            <a:avLst/>
          </a:prstGeom>
          <a:noFill/>
        </p:spPr>
      </p:pic>
      <p:pic>
        <p:nvPicPr>
          <p:cNvPr id="23602" name="Picture 50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762000" y="4724400"/>
            <a:ext cx="552450" cy="400050"/>
          </a:xfrm>
          <a:prstGeom prst="rect">
            <a:avLst/>
          </a:prstGeom>
          <a:noFill/>
        </p:spPr>
      </p:pic>
      <p:pic>
        <p:nvPicPr>
          <p:cNvPr id="23603" name="Picture 51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1676400" y="2895600"/>
            <a:ext cx="885825" cy="676275"/>
          </a:xfrm>
          <a:prstGeom prst="rect">
            <a:avLst/>
          </a:prstGeom>
          <a:noFill/>
        </p:spPr>
      </p:pic>
      <p:pic>
        <p:nvPicPr>
          <p:cNvPr id="23604" name="Picture 52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1524000" y="3581400"/>
            <a:ext cx="1038225" cy="676275"/>
          </a:xfrm>
          <a:prstGeom prst="rect">
            <a:avLst/>
          </a:prstGeom>
          <a:noFill/>
        </p:spPr>
      </p:pic>
      <p:pic>
        <p:nvPicPr>
          <p:cNvPr id="23605" name="Picture 53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1828800" y="4191000"/>
            <a:ext cx="600075" cy="933450"/>
          </a:xfrm>
          <a:prstGeom prst="rect">
            <a:avLst/>
          </a:prstGeom>
          <a:noFill/>
        </p:spPr>
      </p:pic>
      <p:pic>
        <p:nvPicPr>
          <p:cNvPr id="23606" name="Picture 54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0" y="152400"/>
            <a:ext cx="885825" cy="676275"/>
          </a:xfrm>
          <a:prstGeom prst="rect">
            <a:avLst/>
          </a:prstGeom>
          <a:noFill/>
        </p:spPr>
      </p:pic>
      <p:pic>
        <p:nvPicPr>
          <p:cNvPr id="23607" name="Picture 55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895600" y="152400"/>
            <a:ext cx="666750" cy="676275"/>
          </a:xfrm>
          <a:prstGeom prst="rect">
            <a:avLst/>
          </a:prstGeom>
          <a:noFill/>
        </p:spPr>
      </p:pic>
      <p:pic>
        <p:nvPicPr>
          <p:cNvPr id="23608" name="Picture 56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5638800" y="1828800"/>
            <a:ext cx="1047750" cy="1181100"/>
          </a:xfrm>
          <a:prstGeom prst="rect">
            <a:avLst/>
          </a:prstGeom>
          <a:noFill/>
        </p:spPr>
      </p:pic>
      <p:pic>
        <p:nvPicPr>
          <p:cNvPr id="23609" name="Picture 57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6019800" y="3200400"/>
            <a:ext cx="552450" cy="400050"/>
          </a:xfrm>
          <a:prstGeom prst="rect">
            <a:avLst/>
          </a:prstGeom>
          <a:noFill/>
        </p:spPr>
      </p:pic>
      <p:pic>
        <p:nvPicPr>
          <p:cNvPr id="23610" name="Picture 58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3581400" y="990600"/>
            <a:ext cx="1038225" cy="676275"/>
          </a:xfrm>
          <a:prstGeom prst="rect">
            <a:avLst/>
          </a:prstGeom>
          <a:noFill/>
        </p:spPr>
      </p:pic>
      <p:pic>
        <p:nvPicPr>
          <p:cNvPr id="23611" name="Picture 59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3962400" y="1828800"/>
            <a:ext cx="600075" cy="933450"/>
          </a:xfrm>
          <a:prstGeom prst="rect">
            <a:avLst/>
          </a:prstGeom>
          <a:noFill/>
        </p:spPr>
      </p:pic>
      <p:sp>
        <p:nvSpPr>
          <p:cNvPr id="23612" name="Text Box 60"/>
          <p:cNvSpPr txBox="1">
            <a:spLocks noChangeArrowheads="1"/>
          </p:cNvSpPr>
          <p:nvPr/>
        </p:nvSpPr>
        <p:spPr bwMode="auto">
          <a:xfrm>
            <a:off x="669925" y="6284913"/>
            <a:ext cx="22431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Китайские девушки</a:t>
            </a:r>
          </a:p>
        </p:txBody>
      </p:sp>
      <p:sp>
        <p:nvSpPr>
          <p:cNvPr id="23613" name="AutoShape 6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48600" y="6019800"/>
            <a:ext cx="762000" cy="609600"/>
          </a:xfrm>
          <a:prstGeom prst="actionButtonForwardNex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3617" name="Group 65"/>
          <p:cNvGrpSpPr>
            <a:grpSpLocks/>
          </p:cNvGrpSpPr>
          <p:nvPr/>
        </p:nvGrpSpPr>
        <p:grpSpPr bwMode="auto">
          <a:xfrm>
            <a:off x="3124200" y="4572000"/>
            <a:ext cx="4724400" cy="1524000"/>
            <a:chOff x="1968" y="2880"/>
            <a:chExt cx="2976" cy="960"/>
          </a:xfrm>
        </p:grpSpPr>
        <p:sp>
          <p:nvSpPr>
            <p:cNvPr id="23615" name="AutoShape 63"/>
            <p:cNvSpPr>
              <a:spLocks noChangeArrowheads="1"/>
            </p:cNvSpPr>
            <p:nvPr/>
          </p:nvSpPr>
          <p:spPr bwMode="auto">
            <a:xfrm>
              <a:off x="1968" y="2880"/>
              <a:ext cx="2976" cy="960"/>
            </a:xfrm>
            <a:prstGeom prst="flowChartAlternateProcess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616" name="Text Box 64"/>
            <p:cNvSpPr txBox="1">
              <a:spLocks noChangeArrowheads="1"/>
            </p:cNvSpPr>
            <p:nvPr/>
          </p:nvSpPr>
          <p:spPr bwMode="auto">
            <a:xfrm>
              <a:off x="2156" y="2892"/>
              <a:ext cx="2685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/>
                <a:t>В китайском национальном костюме много красного и золотисто-желтого цвета, которые традиционно считаются цветами богатства и благополучия.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35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35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35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5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35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35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35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7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35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7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35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7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35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7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35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7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35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7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35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23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78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35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23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23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79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35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23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23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235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93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35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23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23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235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9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35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23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23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235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95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35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23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23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235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96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35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23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23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235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97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36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4" dur="2000" fill="hold"/>
                                        <p:tgtEl>
                                          <p:spTgt spid="236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23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23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23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3" dur="2000" fill="hold"/>
                                        <p:tgtEl>
                                          <p:spTgt spid="236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07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236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8" dur="2000" fill="hold"/>
                                        <p:tgtEl>
                                          <p:spTgt spid="236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23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23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23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09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36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8" dur="2000" fill="hold"/>
                                        <p:tgtEl>
                                          <p:spTgt spid="236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23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23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23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06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236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8" dur="2000" fill="hold"/>
                                        <p:tgtEl>
                                          <p:spTgt spid="236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23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23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2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10"/>
                  </p:tgtEl>
                </p:cond>
              </p:nextCondLst>
            </p:seq>
            <p:seq concurrent="1" nextAc="seek">
              <p:cTn id="214" restart="whenNotActive" fill="hold" evtFilter="cancelBubble" nodeType="interactiveSeq">
                <p:stCondLst>
                  <p:cond evt="onClick" delay="0">
                    <p:tgtEl>
                      <p:spTgt spid="236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5" fill="hold">
                      <p:stCondLst>
                        <p:cond delay="0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8" dur="2000" fill="hold"/>
                                        <p:tgtEl>
                                          <p:spTgt spid="236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23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23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23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11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236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8" dur="2000" fill="hold"/>
                                        <p:tgtEl>
                                          <p:spTgt spid="236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23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23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23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0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2389</TotalTime>
  <Words>406</Words>
  <Application>Microsoft Office PowerPoint</Application>
  <PresentationFormat>Экран (4:3)</PresentationFormat>
  <Paragraphs>87</Paragraphs>
  <Slides>21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Arial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98</cp:revision>
  <cp:lastPrinted>1601-01-01T00:00:00Z</cp:lastPrinted>
  <dcterms:created xsi:type="dcterms:W3CDTF">1601-01-01T00:00:00Z</dcterms:created>
  <dcterms:modified xsi:type="dcterms:W3CDTF">2012-02-10T18:56:41Z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