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irelight title.png"/>
          <p:cNvPicPr>
            <a:picLocks noChangeAspect="1"/>
          </p:cNvPicPr>
          <p:nvPr/>
        </p:nvPicPr>
        <p:blipFill>
          <a:blip r:embed="rId2" cstate="print"/>
          <a:srcRect l="43431" t="21353" b="20413"/>
          <a:stretch>
            <a:fillRect/>
          </a:stretch>
        </p:blipFill>
        <p:spPr>
          <a:xfrm>
            <a:off x="0" y="0"/>
            <a:ext cx="367230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1219200"/>
            <a:ext cx="6400800" cy="1600200"/>
          </a:xfrm>
        </p:spPr>
        <p:txBody>
          <a:bodyPr anchor="b" anchorCtr="0"/>
          <a:lstStyle>
            <a:lvl1pPr algn="l">
              <a:defRPr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2971800"/>
            <a:ext cx="5715000" cy="12954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5943600"/>
            <a:ext cx="2133600" cy="228600"/>
          </a:xfrm>
        </p:spPr>
        <p:txBody>
          <a:bodyPr/>
          <a:lstStyle>
            <a:lvl1pPr algn="l">
              <a:defRPr/>
            </a:lvl1pPr>
          </a:lstStyle>
          <a:p>
            <a:fld id="{AEC48A81-1954-4645-AE61-D340BAA50AB0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" y="5715000"/>
            <a:ext cx="26670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600" y="6248400"/>
            <a:ext cx="533400" cy="228600"/>
          </a:xfrm>
        </p:spPr>
        <p:txBody>
          <a:bodyPr/>
          <a:lstStyle>
            <a:lvl1pPr algn="l">
              <a:defRPr/>
            </a:lvl1pPr>
          </a:lstStyle>
          <a:p>
            <a:fld id="{B8C6AFB1-4012-455D-A72A-74B0E871F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1368" y="274638"/>
            <a:ext cx="5681265" cy="14779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34209" y="2057400"/>
            <a:ext cx="5678424" cy="3886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48A81-1954-4645-AE61-D340BAA50AB0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AFB1-4012-455D-A72A-74B0E871F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533400"/>
            <a:ext cx="1752600" cy="43433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7800" y="533401"/>
            <a:ext cx="5029200" cy="54229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48A81-1954-4645-AE61-D340BAA50AB0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AFB1-4012-455D-A72A-74B0E871F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48A81-1954-4645-AE61-D340BAA50AB0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AFB1-4012-455D-A72A-74B0E871F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irelight section.png"/>
          <p:cNvPicPr>
            <a:picLocks noChangeAspect="1"/>
          </p:cNvPicPr>
          <p:nvPr/>
        </p:nvPicPr>
        <p:blipFill>
          <a:blip r:embed="rId2" cstate="print"/>
          <a:srcRect l="7678" r="8563" b="31688"/>
          <a:stretch>
            <a:fillRect/>
          </a:stretch>
        </p:blipFill>
        <p:spPr>
          <a:xfrm>
            <a:off x="0" y="3048000"/>
            <a:ext cx="9144000" cy="381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300" y="2057400"/>
            <a:ext cx="7391400" cy="1590675"/>
          </a:xfrm>
        </p:spPr>
        <p:txBody>
          <a:bodyPr anchor="b" anchorCtr="0">
            <a:normAutofit/>
          </a:bodyPr>
          <a:lstStyle>
            <a:lvl1pPr algn="ctr">
              <a:defRPr sz="4400" b="0" i="0" cap="none" baseline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77546" y="3810000"/>
            <a:ext cx="5388909" cy="14239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1500"/>
              </a:spcBef>
              <a:buFontTx/>
              <a:buNone/>
              <a:defRPr sz="1800" kern="120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48A81-1954-4645-AE61-D340BAA50AB0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AFB1-4012-455D-A72A-74B0E871F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1368" y="274638"/>
            <a:ext cx="5681265" cy="14779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057401"/>
            <a:ext cx="2743200" cy="38989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2057401"/>
            <a:ext cx="2743200" cy="38989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48A81-1954-4645-AE61-D340BAA50AB0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AFB1-4012-455D-A72A-74B0E871F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1368" y="274638"/>
            <a:ext cx="5681265" cy="1477962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1967753"/>
            <a:ext cx="2743200" cy="6397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2819400"/>
            <a:ext cx="2743200" cy="31369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1967753"/>
            <a:ext cx="2743200" cy="6397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2819400"/>
            <a:ext cx="2743200" cy="31369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48A81-1954-4645-AE61-D340BAA50AB0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AFB1-4012-455D-A72A-74B0E871F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48A81-1954-4645-AE61-D340BAA50AB0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AFB1-4012-455D-A72A-74B0E871F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48A81-1954-4645-AE61-D340BAA50AB0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AFB1-4012-455D-A72A-74B0E871F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ontent caption.png"/>
          <p:cNvPicPr>
            <a:picLocks noChangeAspect="1"/>
          </p:cNvPicPr>
          <p:nvPr/>
        </p:nvPicPr>
        <p:blipFill>
          <a:blip r:embed="rId2" cstate="print"/>
          <a:srcRect l="11342" t="23079" r="13047"/>
          <a:stretch>
            <a:fillRect/>
          </a:stretch>
        </p:blipFill>
        <p:spPr>
          <a:xfrm>
            <a:off x="0" y="0"/>
            <a:ext cx="9144000" cy="60953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5025" y="438150"/>
            <a:ext cx="2743200" cy="1618488"/>
          </a:xfrm>
        </p:spPr>
        <p:txBody>
          <a:bodyPr anchor="ctr" anchorCtr="0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438150"/>
            <a:ext cx="4419600" cy="5118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439" y="2514600"/>
            <a:ext cx="1985962" cy="23622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48A81-1954-4645-AE61-D340BAA50AB0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AFB1-4012-455D-A72A-74B0E871F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ntent caption.png"/>
          <p:cNvPicPr>
            <a:picLocks noChangeAspect="1"/>
          </p:cNvPicPr>
          <p:nvPr/>
        </p:nvPicPr>
        <p:blipFill>
          <a:blip r:embed="rId2" cstate="print"/>
          <a:srcRect l="11342" t="23079" r="13047"/>
          <a:stretch>
            <a:fillRect/>
          </a:stretch>
        </p:blipFill>
        <p:spPr>
          <a:xfrm>
            <a:off x="0" y="0"/>
            <a:ext cx="9144000" cy="60953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5025" y="438150"/>
            <a:ext cx="2743200" cy="1619250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 spc="0" baseline="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75050" y="685800"/>
            <a:ext cx="5264150" cy="4648200"/>
          </a:xfrm>
          <a:prstGeom prst="ellipse">
            <a:avLst/>
          </a:prstGeom>
          <a:ln w="127000">
            <a:solidFill>
              <a:schemeClr val="tx1">
                <a:alpha val="10000"/>
              </a:schemeClr>
            </a:solidFill>
          </a:ln>
          <a:effectLst>
            <a:innerShdw blurRad="190500">
              <a:prstClr val="black">
                <a:alpha val="75000"/>
              </a:prstClr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2104" y="2514600"/>
            <a:ext cx="1984248" cy="2359152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buNone/>
              <a:defRPr sz="1400" kern="1200">
                <a:gradFill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1500"/>
              </a:spcBef>
              <a:buFontTx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48A81-1954-4645-AE61-D340BAA50AB0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AFB1-4012-455D-A72A-74B0E871F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irelight content.png"/>
          <p:cNvPicPr>
            <a:picLocks noChangeAspect="1"/>
          </p:cNvPicPr>
          <p:nvPr/>
        </p:nvPicPr>
        <p:blipFill>
          <a:blip r:embed="rId13" cstate="print"/>
          <a:srcRect l="10260" t="11518" r="6261" b="874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31368" y="274638"/>
            <a:ext cx="5681265" cy="14779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57400" y="2057400"/>
            <a:ext cx="50292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477000"/>
            <a:ext cx="2133600" cy="2286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1000" kern="1200" spc="0" baseline="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  <a:latin typeface="+mn-lt"/>
                <a:ea typeface="+mj-ea"/>
                <a:cs typeface="+mj-cs"/>
              </a:defRPr>
            </a:lvl1pPr>
          </a:lstStyle>
          <a:p>
            <a:fld id="{AEC48A81-1954-4645-AE61-D340BAA50AB0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77000"/>
            <a:ext cx="2895600" cy="2286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000" kern="1200" spc="0" baseline="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  <a:latin typeface="+mn-lt"/>
                <a:ea typeface="+mj-ea"/>
                <a:cs typeface="+mj-cs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248400"/>
            <a:ext cx="533400" cy="2286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1100" kern="1200" spc="0" baseline="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  <a:latin typeface="+mn-lt"/>
                <a:ea typeface="+mj-ea"/>
                <a:cs typeface="+mj-cs"/>
              </a:defRPr>
            </a:lvl1pPr>
          </a:lstStyle>
          <a:p>
            <a:fld id="{B8C6AFB1-4012-455D-A72A-74B0E871F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split orient="vert" dir="in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 spc="0" baseline="0">
          <a:gradFill flip="none" rotWithShape="1"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  <a:tileRect/>
          </a:gra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1500"/>
        </a:spcBef>
        <a:buFontTx/>
        <a:buBlip>
          <a:blip r:embed="rId14"/>
        </a:buBlip>
        <a:defRPr sz="20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1500"/>
        </a:spcBef>
        <a:buFontTx/>
        <a:buBlip>
          <a:blip r:embed="rId15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1500"/>
        </a:spcBef>
        <a:buFontTx/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1500"/>
        </a:spcBef>
        <a:buFontTx/>
        <a:buBlip>
          <a:blip r:embed="rId15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1500"/>
        </a:spcBef>
        <a:buFontTx/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ts val="1500"/>
        </a:spcBef>
        <a:buFontTx/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ts val="1500"/>
        </a:spcBef>
        <a:buFontTx/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ts val="1500"/>
        </a:spcBef>
        <a:buFontTx/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ts val="1500"/>
        </a:spcBef>
        <a:buFontTx/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85728"/>
            <a:ext cx="9144000" cy="107157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Агроклиматические ресурсы</a:t>
            </a:r>
            <a:endParaRPr lang="ru-RU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Рисунок 3" descr="123393961630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5" y="2285992"/>
            <a:ext cx="3619525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mais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1928802"/>
            <a:ext cx="3429024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 descr="bv-gv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14678" y="4000504"/>
            <a:ext cx="3670495" cy="244317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split orient="vert"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orient="vert"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orient="vert"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orient="vert"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orient="vert"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orient="vert"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orient="vert"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orient="vert"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orient="vert"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orient="vert"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orient="vert"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orient="vert" dir="in"/>
  </p:transition>
</p:sld>
</file>

<file path=ppt/theme/theme1.xml><?xml version="1.0" encoding="utf-8"?>
<a:theme xmlns:a="http://schemas.openxmlformats.org/drawingml/2006/main" name="Firelight">
  <a:themeElements>
    <a:clrScheme name="Mod">
      <a:dk1>
        <a:sysClr val="windowText" lastClr="000000"/>
      </a:dk1>
      <a:lt1>
        <a:sysClr val="window" lastClr="FFFFFF"/>
      </a:lt1>
      <a:dk2>
        <a:srgbClr val="065218"/>
      </a:dk2>
      <a:lt2>
        <a:srgbClr val="EDF3AE"/>
      </a:lt2>
      <a:accent1>
        <a:srgbClr val="8FCB17"/>
      </a:accent1>
      <a:accent2>
        <a:srgbClr val="769F11"/>
      </a:accent2>
      <a:accent3>
        <a:srgbClr val="D4E336"/>
      </a:accent3>
      <a:accent4>
        <a:srgbClr val="0C8228"/>
      </a:accent4>
      <a:accent5>
        <a:srgbClr val="C0EDA8"/>
      </a:accent5>
      <a:accent6>
        <a:srgbClr val="3B4F18"/>
      </a:accent6>
      <a:hlink>
        <a:srgbClr val="0A6A21"/>
      </a:hlink>
      <a:folHlink>
        <a:srgbClr val="406EA5"/>
      </a:folHlink>
    </a:clrScheme>
    <a:fontScheme name="Firelight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irelight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50000"/>
              </a:schemeClr>
            </a:gs>
            <a:gs pos="100000">
              <a:schemeClr val="phClr">
                <a:tint val="100000"/>
                <a:shade val="80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path path="circle">
            <a:fillToRect l="25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>
              <a:shade val="95000"/>
              <a:alpha val="90000"/>
            </a:schemeClr>
          </a:solidFill>
          <a:prstDash val="solid"/>
        </a:ln>
        <a:ln w="76200" cap="flat" cmpd="sng" algn="ctr">
          <a:solidFill>
            <a:schemeClr val="phClr">
              <a:shade val="95000"/>
              <a:alpha val="50000"/>
            </a:schemeClr>
          </a:solidFill>
          <a:prstDash val="solid"/>
        </a:ln>
      </a:lnStyleLst>
      <a:effectStyleLst>
        <a:effectStyle>
          <a:effectLst>
            <a:innerShdw blurRad="63500">
              <a:srgbClr val="000000">
                <a:alpha val="60000"/>
              </a:srgbClr>
            </a:innerShdw>
          </a:effectLst>
        </a:effectStyle>
        <a:effectStyle>
          <a:effectLst>
            <a:innerShdw blurRad="63500">
              <a:srgbClr val="000000">
                <a:alpha val="50000"/>
              </a:srgbClr>
            </a:innerShdw>
            <a:outerShdw blurRad="76200" dist="38100" sx="101000" sy="101000" rotWithShape="0">
              <a:srgbClr val="000000">
                <a:alpha val="60000"/>
              </a:srgbClr>
            </a:outerShdw>
          </a:effectLst>
        </a:effectStyle>
        <a:effectStyle>
          <a:effectLst>
            <a:innerShdw blurRad="63500">
              <a:srgbClr val="000000">
                <a:alpha val="5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4200000"/>
            </a:lightRig>
          </a:scene3d>
          <a:sp3d prstMaterial="softmetal">
            <a:bevelT w="63500" h="254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accent1">
                <a:shade val="45000"/>
                <a:satMod val="125000"/>
              </a:schemeClr>
            </a:gs>
            <a:gs pos="100000">
              <a:schemeClr val="phClr">
                <a:shade val="55000"/>
                <a:satMod val="125000"/>
              </a:schemeClr>
            </a:gs>
          </a:gsLst>
          <a:lin ang="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Theme_Firelight_theme</Template>
  <TotalTime>41</TotalTime>
  <Words>2</Words>
  <Application>Microsoft Office PowerPoint</Application>
  <PresentationFormat>Экран (4:3)</PresentationFormat>
  <Paragraphs>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Firelight</vt:lpstr>
      <vt:lpstr>Агроклиматические ресурсы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*Питер-Company*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Агроклиматические ресурсы</dc:title>
  <dc:creator>Дмитрий Каленюк</dc:creator>
  <cp:lastModifiedBy>Николай</cp:lastModifiedBy>
  <cp:revision>7</cp:revision>
  <dcterms:created xsi:type="dcterms:W3CDTF">2012-06-14T11:47:03Z</dcterms:created>
  <dcterms:modified xsi:type="dcterms:W3CDTF">2012-12-27T11:59:50Z</dcterms:modified>
</cp:coreProperties>
</file>