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4EA98-486E-474B-9CBC-960866DBC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400F7-AFA5-4FAC-BEA0-C49E3F4CEF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36F18-6C47-4EA7-B51E-18C31851DE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D2F68-B217-4F81-B8FE-FEAA306E34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463492-65C7-4E54-8A80-6180684C0B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A7C19-7819-4E88-9E58-AF2AB541CD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EDA20-CD0E-4CBC-8CEF-A8C42AEC26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31455-E3DF-446E-8CFF-17B1C97C7B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94336-21D4-43CE-84A6-50BF4F1B24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F45D6-2280-4A7C-9505-AE96E25F23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A962C-27B7-44C6-91D8-B365A0D7C8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1201D-288D-4881-B1AE-9F8159A1BA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00BDB-6BB0-4A13-B2D1-07ED1997EC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E4987-BCED-4843-BCBE-E704F32306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C259-D682-4745-A2AD-FE86E95102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230A3-11D7-4196-AA9B-2D5C06FF53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3BB40-FC3A-4045-AAC6-0069D34054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42D33-6275-46F4-BB6B-2BEEEF4DC6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8ABB5-93AB-4043-AC01-2F7D274D2E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9D3F4-A9C9-4C02-AF42-DC6EE8AABC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1B8EE-BFA6-49E1-BF89-C7CB798D26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C0A4C-02CC-48ED-B662-66A97E72B6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BE7F8-00C4-4DD3-80F3-1D40E1142C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98E6B-1D61-47B9-9274-A964334B0C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97633-34E7-4F4B-BFD5-BC2534B923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6D4BC-E898-4BE4-A35E-889A452711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81200"/>
            <a:ext cx="2057400" cy="4144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81200"/>
            <a:ext cx="6019800" cy="4144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838BB-3773-46A4-B4FF-E036DF189D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504A2-94AF-442A-A67B-7D17967535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E5970-AF6C-4E9D-9568-8F60577BC2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F0581-CD96-4EF2-AA28-30EAA6E26F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2A669-9456-46F6-92E6-F044A276CE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D4946-4FCE-4FF9-9ED9-6FA66B42F2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9364C-CF3F-4562-A8C4-603683BAED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4A31E-ABDF-4A50-901F-B216571B7B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F1279-08A8-4ABE-AF87-46D2C40802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0F69F9-41CF-4158-84A1-C9A72BCB46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C4EB9-ACB1-477B-AB02-75EF828874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1AB01-27C8-49D6-B1AA-A7D7F5C7C0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6335C-3111-400B-A877-EE423311D6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5AF32-EB84-45FC-9699-C36F950D4F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767C4-08D0-46BF-ACAC-3609F61659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75D07-DB29-4A85-87D2-552DA4C68B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990C3-9747-44E0-B766-09AD82DE93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A666E-0FF9-4005-A630-E1E1CF1CED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62687-B107-4CEC-8C7D-FC4517D565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7EED1-F198-404C-AE34-FD9CBE6F52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23A40-B123-45B7-80AE-B174FCB10B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D68E1-1E8F-4A34-8F01-8C45EBEE95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E351F-DF45-4629-815E-1D7B082AE1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0B490-E967-4AB2-8913-48FE78FED7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FFADE-69F1-44AA-9387-D8584225AA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90318-E5F8-406A-A90A-C9E05B9D73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67335F-4469-4A4E-A4B9-E02C60AD7D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453C4-9C42-480F-AB1B-6A9FABA1E1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789B8-50FE-46B3-91A2-EAFBFFB52A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04FB0-81CC-4FC2-9472-434B017C24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8B177F-0242-49EC-90BB-A2EF05BDD4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5979F-D721-4663-95BA-32FC2C8058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7EE95-72D4-431B-85CE-ABA5A39319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806FC-41BA-4ADF-9A90-353A3D7DAE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527DD-2E4B-4877-9EE3-B2EB4F0C8D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2D11E-DDD6-4D2C-8F90-679B12E855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81200"/>
            <a:ext cx="2057400" cy="4144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81200"/>
            <a:ext cx="6019800" cy="4144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522A1-DF8D-4E6B-B865-67441CD2BD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47C4B-9A3D-46D7-8F96-019D5E024C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CEC8E-5E98-4B72-8D7C-BB9D56F500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3A9BC-E971-4A8E-8D4A-8528A8E630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BB618-4BE3-437F-9095-F8EB8DBC70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BC0B6-3A84-43B1-939E-C641EBB2B5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53498-BD7D-468C-8FB8-BFA27B267D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C1B5A-32B9-4616-A6A2-84AF95B8D4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C92D9-8267-4AA0-AAC7-B165ED1706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CE1C3-772C-42B6-B5A8-55192B5AFB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9A210-F939-4B33-93E6-6E1BC710A8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C92E6-DC38-441E-884B-4892A33C64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7FCA9-53AD-404A-B6BD-1345DE5577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C714A-6E37-4DD7-A18F-DB93B2A09F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182F4-010A-4E7D-9072-B8A67F58E8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BFC5E-C99E-47CE-B523-5A87779B8B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971E5-02EF-4697-8491-52D3BE1C0D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78DBC-1312-4E38-BD74-B2988E7C1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8B8C2-7ECD-4BDB-B481-1B61B075E3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1FE0A-6A50-47C3-8F63-EAE920BE57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E35FA-D885-483F-85E1-CDF7ECA41E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B24B2F-E8E0-42AA-B6F0-BFA65F067F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357EE-0DCF-4DAC-935D-5BC2529541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A1E83-3BC1-4DE5-AA35-A6750271CB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5D4B6-34FF-4BB9-BDA3-71D4265D55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6955C-166B-4D91-93F0-525A694B45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AB7E0-D020-4AB3-9E81-1D13A3407D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B1D48-5212-4148-984D-8D0F15A3DE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0A3C9-D103-4BA8-8643-312D10A161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DA240-44B7-4899-980D-6386FFDDCD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20FD0-B958-4EC6-BE6A-7855DF5E8C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F2F87-2FB1-4DBE-9A60-3DF5616A27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757DB-3C56-40BB-98E9-22B93ABAF9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D44E0-A73A-47A9-9DCF-22BB3AF2F9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F2AC3-835E-43CA-9AE9-84D00BF5A7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06914-33A4-4801-9270-66F050411F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81200"/>
            <a:ext cx="2057400" cy="4144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81200"/>
            <a:ext cx="6019800" cy="4144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9B0F3-B02F-4587-B717-AD8C1F0A8D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11458E6-6877-4E8C-BBD3-B8C053ECA16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2D19467-F562-465D-99A2-10EDF53CFC9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81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00400"/>
            <a:ext cx="82296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EB08D5-3689-4224-B3E1-B204B99D80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810BE78-0FD0-47D0-A77F-A752720581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74D1888-B267-4DD6-A678-D734AEF610E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81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00400"/>
            <a:ext cx="82296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96A67D2-C789-4039-A91F-01CDA4B945B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0C940BE-A495-4451-B2C2-806DFAEF2CD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3E8877-3229-4CC6-8420-7ED5EE35F4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81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00400"/>
            <a:ext cx="82296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DF2A7B5-AFB7-4849-87AD-808785E0C88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My%20downloads\Music\&#1064;&#1091;&#1084;&#1086;&#1090;&#1077;&#1082;&#1072;%20-%20&#1047;&#1074;&#1091;&#1082;%20&#1090;&#1088;&#1072;&#1082;&#1090;&#1086;&#1088;&#1072;1.mp3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2;&#1072;&#1096;&#1072;\Desktop\&#1079;&#1074;&#1091;&#1082;&#1080;\&#1087;&#1072;&#1088;&#1072;&#1093;&#1086;&#1076;&#1085;&#1099;&#1081;%20&#1075;&#1091;&#1076;&#1086;&#1082;.mp3" TargetMode="Externa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My%20downloads\Music\&#1084;&#1077;&#1085;&#1090;&#1086;&#1074;&#1089;&#1082;&#1072;&#1103;%20&#1089;&#1080;&#1088;&#1077;&#1085;&#1072;%20-%20&#1087;&#1080;&#1087;&#1080;&#1082;&#1072;&#1083;&#1082;&#1072;1.mp3" TargetMode="Externa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2;&#1072;&#1096;&#1072;\Desktop\&#1079;&#1074;&#1091;&#1082;&#1080;\&#1084;&#1086;&#1090;&#1086;&#1088;%20&#1084;&#1072;&#1096;&#1085;&#1099;.mp3" TargetMode="Externa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2;&#1072;&#1096;&#1072;\Desktop\&#1079;&#1074;&#1091;&#1082;&#1080;\&#1087;&#1086;&#1077;&#1079;&#1076;.mp3" TargetMode="Externa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2;&#1072;&#1096;&#1072;\Desktop\&#1079;&#1074;&#1091;&#1082;&#1080;\&#1089;&#1072;&#1084;&#1086;&#1083;&#1077;&#1090;.mp3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My%20downloads\Music\&#1057;&#1080;&#1088;&#1077;&#1085;&#1072;%20&#1089;&#1082;&#1086;&#1088;&#1086;&#1081;%20-%20&#1076;&#1088;&#1091;&#1075;&#1086;&#1081;%20&#1079;&#1074;&#1091;&#1082;1.mp3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FFC000"/>
                </a:solidFill>
              </a:rPr>
              <a:t>Звуки транспорта</a:t>
            </a:r>
            <a:endParaRPr lang="ru-RU" sz="6000" b="1" dirty="0">
              <a:solidFill>
                <a:srgbClr val="FFC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Для детей 6-7 </a:t>
            </a:r>
            <a:r>
              <a:rPr lang="ru-RU" b="1" dirty="0" smtClean="0">
                <a:solidFill>
                  <a:srgbClr val="FFC000"/>
                </a:solidFill>
              </a:rPr>
              <a:t>лет</a:t>
            </a:r>
          </a:p>
          <a:p>
            <a:endParaRPr lang="ru-RU" sz="2000" b="1" dirty="0" smtClean="0">
              <a:solidFill>
                <a:srgbClr val="FFC000"/>
              </a:solidFill>
            </a:endParaRPr>
          </a:p>
          <a:p>
            <a:endParaRPr lang="ru-RU" sz="2000" b="1" dirty="0" smtClean="0">
              <a:solidFill>
                <a:srgbClr val="FFC000"/>
              </a:solidFill>
            </a:endParaRPr>
          </a:p>
          <a:p>
            <a:r>
              <a:rPr lang="ru-RU" sz="2000" b="1" smtClean="0">
                <a:solidFill>
                  <a:srgbClr val="FFC000"/>
                </a:solidFill>
              </a:rPr>
              <a:t>Презентацию </a:t>
            </a:r>
            <a:r>
              <a:rPr lang="ru-RU" sz="2000" b="1" dirty="0" smtClean="0">
                <a:solidFill>
                  <a:srgbClr val="FFC000"/>
                </a:solidFill>
              </a:rPr>
              <a:t>подготовила: </a:t>
            </a:r>
            <a:r>
              <a:rPr lang="ru-RU" sz="2000" b="1" dirty="0" err="1" smtClean="0">
                <a:solidFill>
                  <a:srgbClr val="FFC000"/>
                </a:solidFill>
              </a:rPr>
              <a:t>Лютаева</a:t>
            </a:r>
            <a:r>
              <a:rPr lang="ru-RU" sz="2000" b="1" dirty="0" smtClean="0">
                <a:solidFill>
                  <a:srgbClr val="FFC000"/>
                </a:solidFill>
              </a:rPr>
              <a:t> М.С.</a:t>
            </a:r>
            <a:endParaRPr lang="ru-RU" sz="2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Шумотека - Звук трактора1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5" name="Рисунок 4" descr="знак вопрос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1571612"/>
            <a:ext cx="3158951" cy="4691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5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C000"/>
                </a:solidFill>
              </a:rPr>
              <a:t>Трактор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тракто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714488"/>
            <a:ext cx="625498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параходный гудок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5" name="Рисунок 4" descr="знак вопрос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1428736"/>
            <a:ext cx="2944637" cy="4373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C000"/>
                </a:solidFill>
              </a:rPr>
              <a:t>Пароход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пароход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643050"/>
            <a:ext cx="5897586" cy="47180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ентовская сирена - пипикалка1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5" name="Рисунок 4" descr="знак вопрос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1285861"/>
            <a:ext cx="3230389" cy="4797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9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C000"/>
                </a:solidFill>
              </a:rPr>
              <a:t>Полицейская машина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полицейская маши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отор машны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5" name="Рисунок 4" descr="знак вопрос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1571612"/>
            <a:ext cx="2846518" cy="42272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3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rgbClr val="FFC000"/>
                </a:solidFill>
              </a:rPr>
              <a:t>Машина</a:t>
            </a:r>
            <a:endParaRPr lang="ru-RU" sz="6000" b="1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джип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8247" y="1600200"/>
            <a:ext cx="654750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оезд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5" name="Рисунок 4" descr="знак вопрос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1785926"/>
            <a:ext cx="2890431" cy="4292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C000"/>
                </a:solidFill>
              </a:rPr>
              <a:t>Поезд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паровоз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2125" y="1758156"/>
            <a:ext cx="5619750" cy="4210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амолет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5" name="Рисунок 4" descr="знак вопрос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1214422"/>
            <a:ext cx="3087513" cy="4585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8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C000"/>
                </a:solidFill>
              </a:rPr>
              <a:t>Самолет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самоле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928802"/>
            <a:ext cx="6107950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ирена скорой - другой звук1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6" name="Рисунок 5" descr="знак вопрос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1357298"/>
            <a:ext cx="3087513" cy="4585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C000"/>
                </a:solidFill>
              </a:rPr>
              <a:t>Скорая помощь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скорая помощ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285992"/>
            <a:ext cx="6139203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1">
  <a:themeElements>
    <a:clrScheme name="plain rectangle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plain rectang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ain rectang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rectang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rectang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rectang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rectang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rectang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rectang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rectang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rectang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rectang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rectang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rectang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rectang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rectang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rectang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rectang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">
      <a:dk1>
        <a:srgbClr val="000000"/>
      </a:dk1>
      <a:lt1>
        <a:srgbClr val="0099CC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AACAE2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0099CC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AACAE2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0099CC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AACAE2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">
      <a:dk1>
        <a:srgbClr val="000000"/>
      </a:dk1>
      <a:lt1>
        <a:srgbClr val="FF5050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B3B3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">
      <a:dk1>
        <a:srgbClr val="000000"/>
      </a:dk1>
      <a:lt1>
        <a:srgbClr val="FF5050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B3B3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FF5050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B3B3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121</Template>
  <TotalTime>32</TotalTime>
  <Words>21</Words>
  <Application>Microsoft Office PowerPoint</Application>
  <PresentationFormat>Экран (4:3)</PresentationFormat>
  <Paragraphs>12</Paragraphs>
  <Slides>15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121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Звуки транспорта</vt:lpstr>
      <vt:lpstr>Слайд 2</vt:lpstr>
      <vt:lpstr>Машина</vt:lpstr>
      <vt:lpstr>Слайд 4</vt:lpstr>
      <vt:lpstr>Поезд</vt:lpstr>
      <vt:lpstr>Слайд 6</vt:lpstr>
      <vt:lpstr>Самолет</vt:lpstr>
      <vt:lpstr>Слайд 8</vt:lpstr>
      <vt:lpstr>Скорая помощь</vt:lpstr>
      <vt:lpstr>Слайд 10</vt:lpstr>
      <vt:lpstr>Трактор</vt:lpstr>
      <vt:lpstr>Слайд 12</vt:lpstr>
      <vt:lpstr>Пароход</vt:lpstr>
      <vt:lpstr>Слайд 14</vt:lpstr>
      <vt:lpstr>Полицейская машина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транспорта</dc:title>
  <dc:creator>Маша</dc:creator>
  <cp:lastModifiedBy>Маша</cp:lastModifiedBy>
  <cp:revision>5</cp:revision>
  <dcterms:created xsi:type="dcterms:W3CDTF">2014-01-13T17:09:29Z</dcterms:created>
  <dcterms:modified xsi:type="dcterms:W3CDTF">2014-01-15T09:32:17Z</dcterms:modified>
</cp:coreProperties>
</file>