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2"/>
  </p:sldMasterIdLst>
  <p:sldIdLst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58" r:id="rId14"/>
    <p:sldId id="268" r:id="rId15"/>
    <p:sldId id="269" r:id="rId16"/>
    <p:sldId id="270" r:id="rId17"/>
    <p:sldId id="273" r:id="rId18"/>
    <p:sldId id="274" r:id="rId19"/>
    <p:sldId id="275" r:id="rId20"/>
    <p:sldId id="282" r:id="rId21"/>
    <p:sldId id="280" r:id="rId22"/>
    <p:sldId id="283" r:id="rId23"/>
    <p:sldId id="285" r:id="rId24"/>
    <p:sldId id="28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94" autoAdjust="0"/>
    <p:restoredTop sz="94671" autoAdjust="0"/>
  </p:normalViewPr>
  <p:slideViewPr>
    <p:cSldViewPr>
      <p:cViewPr>
        <p:scale>
          <a:sx n="50" d="100"/>
          <a:sy n="50" d="100"/>
        </p:scale>
        <p:origin x="-1662" y="-11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08.01.2013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79402852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08.01.2013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81915469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08.01.2013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80238250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08.01.2013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4925940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08.01.2013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5761285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08.01.2013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24182222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08.01.2013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36705744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08.01.2013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2966490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08.01.2013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01378190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08.01.2013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06070847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08.01.2013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51066195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2221F-4F0C-4847-81B7-D3ABAE3EE078}" type="datetimeFigureOut">
              <a:rPr lang="ru-RU" smtClean="0"/>
              <a:pPr/>
              <a:t>08.01.2013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08485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/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538797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</a:t>
            </a:r>
            <a:r>
              <a:rPr lang="ru-R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«Зимующие птицы»</a:t>
            </a:r>
            <a:r>
              <a:rPr lang="ru-R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Муниципальное бюджетное дошкольное образовательное учреждение № 175 – детский сад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общеразвивающего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вида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0"/>
            <a:ext cx="7572396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Предполагаемый результат: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1604" y="1071546"/>
            <a:ext cx="7572396" cy="4714908"/>
          </a:xfrm>
        </p:spPr>
        <p:txBody>
          <a:bodyPr>
            <a:noAutofit/>
          </a:bodyPr>
          <a:lstStyle/>
          <a:p>
            <a:pPr marL="457200" lvl="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ru-RU" sz="2400" dirty="0" smtClean="0"/>
              <a:t>Дети смогут устанавливать связь между погодными изменениями в природе и прилетом птиц к кормушкам.</a:t>
            </a:r>
          </a:p>
          <a:p>
            <a:pPr marL="457200" lvl="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ru-RU" sz="2400" dirty="0" smtClean="0"/>
              <a:t>Дети научатся вести наблюдения за объектами природы, вести календарь наблюдений.</a:t>
            </a:r>
          </a:p>
          <a:p>
            <a:pPr marL="457200" lvl="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ru-RU" sz="2400" dirty="0" smtClean="0"/>
              <a:t>Дети научатся различать зимующих птиц по внешнему виду, пению.</a:t>
            </a:r>
          </a:p>
          <a:p>
            <a:pPr marL="457200" lvl="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ru-RU" sz="2400" dirty="0" smtClean="0"/>
              <a:t>Узнают о пользе птиц в природе.</a:t>
            </a:r>
          </a:p>
          <a:p>
            <a:pPr marL="457200" lvl="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ru-RU" sz="2400" dirty="0" smtClean="0"/>
              <a:t>Активное участие родителей в реализации проекта.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37517808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0"/>
            <a:ext cx="7572396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Итоги проекта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1604" y="1428736"/>
            <a:ext cx="7572396" cy="4714908"/>
          </a:xfrm>
        </p:spPr>
        <p:txBody>
          <a:bodyPr>
            <a:no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400" dirty="0" smtClean="0"/>
              <a:t>Заинтересованность детей совместно с родителями жизнью зимующих птиц возросла, появилось желание им помогать.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400" dirty="0" smtClean="0"/>
              <a:t>Дети активно проявили себя в творческих работах.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400" dirty="0" smtClean="0"/>
              <a:t>Возросли коммуникативные навыки.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400" dirty="0" smtClean="0"/>
              <a:t>Родители активно приняли участие в изготовлении кормушек.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37517808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Инна\Documents\Проект Зимующие птицы\Диаграмма Зимующие птицы.png"/>
          <p:cNvPicPr/>
          <p:nvPr/>
        </p:nvPicPr>
        <p:blipFill>
          <a:blip r:embed="rId3" cstate="email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643042" y="928671"/>
            <a:ext cx="7429552" cy="51435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8571925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357190"/>
            <a:ext cx="7572396" cy="64291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ПРАВИЛА   КОРМЛЕНИЯ   ПТИЦ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1604" y="1928802"/>
            <a:ext cx="7572396" cy="4714908"/>
          </a:xfrm>
        </p:spPr>
        <p:txBody>
          <a:bodyPr>
            <a:no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ru-RU" sz="2400" dirty="0" smtClean="0"/>
              <a:t>Во время подкормки птиц не сорить, не оставлять на улице полиэтиленовые пакеты, жестяные банки, коробки.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400" dirty="0" smtClean="0"/>
              <a:t>Подкармливать в одном и том же месте, желательно в одно и то же время – птицы сами будут прилетать к месту кормления.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400" dirty="0" smtClean="0"/>
              <a:t>Кормить птиц регулярно, ежедневно. Нельзя подкармливать время от времени, в морозы нужна пища каждый день, чтобы птицам выжить.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400" dirty="0" smtClean="0"/>
              <a:t>Корма класть немного, именно для того, чтобы подкормить, поддержать в трудное время.</a:t>
            </a:r>
            <a:endParaRPr lang="ru-RU" sz="2400" dirty="0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7656286" y="0"/>
            <a:ext cx="148771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16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ndale Sans UI"/>
                <a:cs typeface="Times New Roman" pitchFamily="18" charset="0"/>
              </a:rPr>
              <a:t>Приложение 1</a:t>
            </a:r>
            <a:endParaRPr kumimoji="0" lang="ru-RU" altLang="ja-JP" sz="18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1714480" y="1000108"/>
            <a:ext cx="742952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571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Andale Sans UI" charset="0"/>
                <a:cs typeface="Times New Roman" pitchFamily="18" charset="0"/>
              </a:rPr>
              <a:t>Что бы правильно кормить птиц, нужно соблюдать некоторые правила:</a:t>
            </a:r>
            <a:endParaRPr kumimoji="0" lang="ru-RU" altLang="ja-JP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517808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357190"/>
            <a:ext cx="7572396" cy="642918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Вопросы для викторины </a:t>
            </a:r>
            <a:br>
              <a:rPr lang="ru-RU" sz="3200" b="1" dirty="0" smtClean="0"/>
            </a:br>
            <a:r>
              <a:rPr lang="ru-RU" sz="3200" b="1" dirty="0" smtClean="0"/>
              <a:t>« Птицы – наши друзья»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1604" y="1142984"/>
            <a:ext cx="7572396" cy="4714908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Какая птица самая большая в мире? (страус).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Какую птицу называют «лесным доктором», почему? (дятла).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Какую птицу называют «сплетницей»?(сороку).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Кто днем спит, ночью летает, прохожих пугает? (филин).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Что птицам страшнее зимой: холод или голод? (голод).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Какую птицу называют вестником весны? (грач).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Кто знаменитая </a:t>
            </a:r>
            <a:r>
              <a:rPr lang="ru-RU" sz="2400" dirty="0" err="1" smtClean="0"/>
              <a:t>Каркуша</a:t>
            </a:r>
            <a:r>
              <a:rPr lang="ru-RU" sz="2400" dirty="0" smtClean="0"/>
              <a:t>? (ворона).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Синицы высиживают птенцов летом, а клесты…(зимой).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У синицы клюв тонкий, а у дятла…(толстый).</a:t>
            </a:r>
            <a:endParaRPr lang="ru-RU" sz="2400" dirty="0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7656286" y="0"/>
            <a:ext cx="148771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16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ndale Sans UI"/>
                <a:cs typeface="Times New Roman" pitchFamily="18" charset="0"/>
              </a:rPr>
              <a:t>Приложение 2</a:t>
            </a:r>
            <a:endParaRPr kumimoji="0" lang="ru-RU" altLang="ja-JP" sz="18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517808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357190"/>
            <a:ext cx="7572396" cy="642918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Вопросы для викторины </a:t>
            </a:r>
            <a:br>
              <a:rPr lang="ru-RU" sz="3200" b="1" dirty="0" smtClean="0"/>
            </a:br>
            <a:r>
              <a:rPr lang="ru-RU" sz="3200" b="1" dirty="0" smtClean="0"/>
              <a:t>« Птицы – наши друзья»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1604" y="1714488"/>
            <a:ext cx="7572396" cy="471490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/>
              <a:t>Гусь свинье … (не товарищ).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Старого воробья на мякине …(не обманешь).  (Мякина - ботва моркови, свеклы и пр.).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Всяк кулик свое болото …(хвалит).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Всякая птица свое гнездо …(любит).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Лучше синица в руках, …(чем журавль в небе).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Плоха та птица, которая … (гнездо свое марает).</a:t>
            </a:r>
            <a:endParaRPr lang="ru-RU" sz="2400" dirty="0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7656286" y="0"/>
            <a:ext cx="148771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16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ndale Sans UI"/>
                <a:cs typeface="Times New Roman" pitchFamily="18" charset="0"/>
              </a:rPr>
              <a:t>Приложение 2</a:t>
            </a:r>
            <a:endParaRPr kumimoji="0" lang="ru-RU" altLang="ja-JP" sz="18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571604" y="1214422"/>
            <a:ext cx="75723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Andale Sans UI"/>
                <a:cs typeface="Times New Roman" pitchFamily="18" charset="0"/>
              </a:rPr>
              <a:t>Вспомните пословицу и закончите предложение</a:t>
            </a:r>
            <a:r>
              <a:rPr kumimoji="0" lang="ru-RU" altLang="ja-JP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Andale Sans UI"/>
                <a:cs typeface="Times New Roman" pitchFamily="18" charset="0"/>
              </a:rPr>
              <a:t>:</a:t>
            </a:r>
            <a:endParaRPr kumimoji="0" lang="ru-RU" altLang="ja-JP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517808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My Documents\Детский сад\ДЛЯ САЙТА\Проект Зимующие птицы\Фото кормушки\SAM_002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85918" y="714356"/>
            <a:ext cx="7131067" cy="5348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7517808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My Documents\Детский сад\ДЛЯ САЙТА\Проект Зимующие птицы\Фото кормушки\SAM_004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85918" y="857232"/>
            <a:ext cx="7181832" cy="53863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7517808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My Documents\Детский сад\ДЛЯ САЙТА\Проект Зимующие птицы\Фото кормушки\SAM_005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57356" y="714356"/>
            <a:ext cx="6953299" cy="5214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7517808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My Documents\Детский сад\ДЛЯ САЙТА\Проект Зимующие птицы\Фото кормушки\Копия 100_398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26116" y="714356"/>
            <a:ext cx="7239053" cy="5429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7517808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0"/>
            <a:ext cx="7067128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Паспорт проекта </a:t>
            </a:r>
            <a:b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«Зимующие птицы»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1604" y="1785926"/>
            <a:ext cx="7572396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 может быть использован при работе МБДОУ по примерной основной общеобразовательной программе </a:t>
            </a:r>
          </a:p>
          <a:p>
            <a:pPr algn="ctr">
              <a:buNone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«От рождения до школы» под редакцией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Н.Е.Вераксы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Т.С.Комаровой, М.А.Васильевой, 2010 год. </a:t>
            </a:r>
          </a:p>
          <a:p>
            <a:pPr algn="ctr">
              <a:buNone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Соответствует Федеральным государственным требованиям.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517808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My Documents\Детский сад\ДЛЯ САЙТА\Проект Зимующие птицы\Фото кормушки\Копия 100_394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62105" y="785794"/>
            <a:ext cx="7239051" cy="5429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7517808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My Documents\Детский сад\ДЛЯ САЙТА\Проект Зимующие птицы\Фото кормушки\DSCN015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14577" y="714356"/>
            <a:ext cx="7331816" cy="5500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7517808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My Documents\Детский сад\ДЛЯ САЙТА\Проект Зимующие птицы\Фото кормушки\DSCN016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68635" y="731668"/>
            <a:ext cx="7403959" cy="55548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7517808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My Documents\Детский сад\ДЛЯ САЙТА\Проект Зимующие птицы\Фото кормушки\100_394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43042" y="714356"/>
            <a:ext cx="7417882" cy="55634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7517808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0"/>
            <a:ext cx="7067128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Паспорт проекта</a:t>
            </a:r>
            <a:b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«Зимующие птицы»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1604" y="1571612"/>
            <a:ext cx="7572396" cy="48117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u="sng" dirty="0" smtClean="0"/>
              <a:t>Вид проекта</a:t>
            </a:r>
            <a:r>
              <a:rPr lang="ru-RU" sz="2000" b="1" dirty="0" smtClean="0"/>
              <a:t>: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информационно-творческий</a:t>
            </a:r>
          </a:p>
          <a:p>
            <a:pPr>
              <a:buNone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000" b="1" u="sng" dirty="0" smtClean="0"/>
              <a:t>Продолжительность проекта</a:t>
            </a:r>
            <a:r>
              <a:rPr lang="ru-RU" sz="2000" b="1" dirty="0" smtClean="0"/>
              <a:t>: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краткосрочный (1 месяц )</a:t>
            </a:r>
          </a:p>
          <a:p>
            <a:pPr>
              <a:buNone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000" b="1" u="sng" dirty="0" smtClean="0"/>
              <a:t>Участники проекта</a:t>
            </a:r>
            <a:r>
              <a:rPr lang="ru-RU" sz="2000" b="1" dirty="0" smtClean="0"/>
              <a:t>: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воспитатель, дети старшей группы, родители воспитанников</a:t>
            </a:r>
          </a:p>
          <a:p>
            <a:pPr>
              <a:buNone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000" b="1" u="sng" dirty="0" smtClean="0"/>
              <a:t>Охватываемые образовательные области</a:t>
            </a:r>
            <a:r>
              <a:rPr lang="ru-RU" sz="2000" b="1" dirty="0" smtClean="0"/>
              <a:t>: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«Познание», «Коммуникация», «Чтение художественной литературы», «Художественное творчество», «Социализация», «Музыка», «Физическое воспитание»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517808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0"/>
            <a:ext cx="7067128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1604" y="1214422"/>
            <a:ext cx="7572396" cy="4811715"/>
          </a:xfrm>
        </p:spPr>
        <p:txBody>
          <a:bodyPr>
            <a:normAutofit/>
          </a:bodyPr>
          <a:lstStyle/>
          <a:p>
            <a:pPr marL="0" indent="542925" algn="just">
              <a:buNone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холодное время года перед зимующими птицами встает вопрос: как прокормиться? Доступной пищи становится значительно меньше, но потребность в ней возрастает. Иногда естественный корм становится практически недоступным, поэтому многие птицы не могут пережить зиму и погибают. И только люди могут помочь птицам. Когда ночная температура падает до -10 градусов и ниже, синички за ночь теряют 10 % собственного веса. Голодные, ослабевшие птицы быстро замерзают. А вот сытой птице и мороз не страшен. Вот и летят птицы поближе к жилью человека. </a:t>
            </a:r>
          </a:p>
          <a:p>
            <a:pPr marL="0" indent="542925" algn="just">
              <a:buNone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 взрослых – воспитывать интерес у детей к птицам, желание узнавать новые факты их жизни, желание оказать им помощь. </a:t>
            </a:r>
          </a:p>
          <a:p>
            <a:pPr marL="0" indent="542925" algn="just">
              <a:buNone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ходе проекта «Зимующие птицы» дети больше узнают о птицах, выяснят, чем питаются птицы зимой и как правильно их подкармливать, узнают , какие существуют кормушки для птиц.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517808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0"/>
            <a:ext cx="7067128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проекта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1604" y="1214422"/>
            <a:ext cx="7572396" cy="4811715"/>
          </a:xfrm>
        </p:spPr>
        <p:txBody>
          <a:bodyPr>
            <a:normAutofit/>
          </a:bodyPr>
          <a:lstStyle/>
          <a:p>
            <a:pPr lvl="0" algn="just">
              <a:buFont typeface="Wingdings" pitchFamily="2" charset="2"/>
              <a:buChar char="Ø"/>
            </a:pPr>
            <a:r>
              <a:rPr lang="ru-RU" sz="2400" dirty="0" smtClean="0"/>
              <a:t>Развитие познавательных и творческих способностей детей.</a:t>
            </a:r>
          </a:p>
          <a:p>
            <a:pPr algn="just">
              <a:buNone/>
            </a:pPr>
            <a:r>
              <a:rPr lang="ru-RU" sz="2400" dirty="0" smtClean="0"/>
              <a:t> 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400" dirty="0" smtClean="0"/>
              <a:t>Формировать отзывчивость, любовь к природе, птицам, желание помогать им.</a:t>
            </a:r>
          </a:p>
          <a:p>
            <a:pPr algn="just">
              <a:buFont typeface="Wingdings" pitchFamily="2" charset="2"/>
              <a:buChar char="Ø"/>
            </a:pPr>
            <a:endParaRPr lang="ru-RU" sz="2400" dirty="0" smtClean="0"/>
          </a:p>
          <a:p>
            <a:pPr lvl="0" algn="just">
              <a:buFont typeface="Wingdings" pitchFamily="2" charset="2"/>
              <a:buChar char="Ø"/>
            </a:pPr>
            <a:r>
              <a:rPr lang="ru-RU" sz="2400" dirty="0" smtClean="0"/>
              <a:t>Формировать самооценку своих поступков.</a:t>
            </a:r>
          </a:p>
          <a:p>
            <a:pPr algn="just">
              <a:buFont typeface="Wingdings" pitchFamily="2" charset="2"/>
              <a:buChar char="Ø"/>
            </a:pPr>
            <a:endParaRPr lang="ru-RU" sz="2400" dirty="0" smtClean="0"/>
          </a:p>
          <a:p>
            <a:pPr lvl="0" algn="just">
              <a:buFont typeface="Wingdings" pitchFamily="2" charset="2"/>
              <a:buChar char="Ø"/>
            </a:pPr>
            <a:r>
              <a:rPr lang="ru-RU" sz="2400" dirty="0" smtClean="0"/>
              <a:t>Убедить родителей принять участие в создании кормушек, выборе места расположения кормушек на участке ДОУ.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37517808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0"/>
            <a:ext cx="7067128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проекта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1604" y="1214422"/>
            <a:ext cx="7572396" cy="4811715"/>
          </a:xfrm>
        </p:spPr>
        <p:txBody>
          <a:bodyPr>
            <a:no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2400" dirty="0" smtClean="0"/>
              <a:t>Расширять представления детей о жизни зимующих птиц.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 Расширять представления о роли человека в жизни зимующих птиц.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/>
              <a:t>Провести наблюдения за поведением и питанием зимующих птиц.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/>
              <a:t>Рассказать о кормах, используемых для подкормки птиц.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/>
              <a:t>Воспитывать желание помогать птицам в трудное для них время.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/>
              <a:t>Организовать «Птичью столовую».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37517808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0"/>
            <a:ext cx="7572396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реализации проекта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1604" y="1785926"/>
            <a:ext cx="7572396" cy="4240211"/>
          </a:xfrm>
        </p:spPr>
        <p:txBody>
          <a:bodyPr>
            <a:noAutofit/>
          </a:bodyPr>
          <a:lstStyle/>
          <a:p>
            <a:pPr lvl="0">
              <a:lnSpc>
                <a:spcPct val="200000"/>
              </a:lnSpc>
              <a:buFont typeface="Wingdings" pitchFamily="2" charset="2"/>
              <a:buChar char="Ø"/>
            </a:pPr>
            <a:r>
              <a:rPr lang="ru-RU" sz="2400" dirty="0" smtClean="0"/>
              <a:t>Анкетирование родителей по проблеме</a:t>
            </a:r>
          </a:p>
          <a:p>
            <a:pPr lvl="0">
              <a:lnSpc>
                <a:spcPct val="200000"/>
              </a:lnSpc>
              <a:buFont typeface="Wingdings" pitchFamily="2" charset="2"/>
              <a:buChar char="Ø"/>
            </a:pPr>
            <a:r>
              <a:rPr lang="ru-RU" sz="2400" dirty="0" smtClean="0"/>
              <a:t>Обсуждение цели и задач с детьми, родителями</a:t>
            </a:r>
          </a:p>
          <a:p>
            <a:pPr lvl="0">
              <a:lnSpc>
                <a:spcPct val="200000"/>
              </a:lnSpc>
              <a:buFont typeface="Wingdings" pitchFamily="2" charset="2"/>
              <a:buChar char="Ø"/>
            </a:pPr>
            <a:r>
              <a:rPr lang="ru-RU" sz="2400" dirty="0" smtClean="0"/>
              <a:t>Создание необходимых условий для реализации проекта</a:t>
            </a:r>
            <a:endParaRPr lang="ru-RU" sz="2400" dirty="0"/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571604" y="1214422"/>
            <a:ext cx="75723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1 этап – подготовительный</a:t>
            </a:r>
            <a:endParaRPr kumimoji="0" lang="ru-RU" sz="28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517808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0"/>
            <a:ext cx="7572396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реализации проекта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1604" y="1785926"/>
            <a:ext cx="7572396" cy="5072074"/>
          </a:xfrm>
        </p:spPr>
        <p:txBody>
          <a:bodyPr>
            <a:noAutofit/>
          </a:bodyPr>
          <a:lstStyle/>
          <a:p>
            <a:pPr marL="357188" lvl="0" indent="-265113" algn="just">
              <a:buFont typeface="Wingdings" pitchFamily="2" charset="2"/>
              <a:buChar char="Ø"/>
            </a:pPr>
            <a:r>
              <a:rPr lang="ru-RU" sz="2400" dirty="0" smtClean="0"/>
              <a:t>Внедрение в воспитательно-образовательный процесс эффективных методов и приемов по расширению знаний дошкольников о зимующих птицах.</a:t>
            </a:r>
          </a:p>
          <a:p>
            <a:pPr marL="357188" lvl="0" indent="-265113" algn="just">
              <a:buFont typeface="Wingdings" pitchFamily="2" charset="2"/>
              <a:buChar char="Ø"/>
            </a:pPr>
            <a:r>
              <a:rPr lang="ru-RU" sz="2400" dirty="0" smtClean="0"/>
              <a:t>Заготовка корма для птиц.</a:t>
            </a:r>
          </a:p>
          <a:p>
            <a:pPr marL="357188" lvl="0" indent="-265113" algn="just">
              <a:buFont typeface="Wingdings" pitchFamily="2" charset="2"/>
              <a:buChar char="Ø"/>
            </a:pPr>
            <a:r>
              <a:rPr lang="ru-RU" sz="2400" dirty="0" smtClean="0"/>
              <a:t>Изготовление кормушек.</a:t>
            </a:r>
          </a:p>
          <a:p>
            <a:pPr marL="357188" lvl="0" indent="-265113" algn="just">
              <a:buFont typeface="Wingdings" pitchFamily="2" charset="2"/>
              <a:buChar char="Ø"/>
            </a:pPr>
            <a:r>
              <a:rPr lang="ru-RU" sz="2400" dirty="0" smtClean="0"/>
              <a:t>Подкормка и наблюдение за птицами.</a:t>
            </a:r>
          </a:p>
          <a:p>
            <a:pPr marL="357188" lvl="0" indent="-265113" algn="just">
              <a:buFont typeface="Wingdings" pitchFamily="2" charset="2"/>
              <a:buChar char="Ø"/>
            </a:pPr>
            <a:r>
              <a:rPr lang="ru-RU" sz="2400" dirty="0" smtClean="0"/>
              <a:t>Выставка детских работ.</a:t>
            </a:r>
          </a:p>
          <a:p>
            <a:pPr marL="357188" lvl="0" indent="-265113" algn="just">
              <a:buFont typeface="Wingdings" pitchFamily="2" charset="2"/>
              <a:buChar char="Ø"/>
            </a:pPr>
            <a:r>
              <a:rPr lang="ru-RU" sz="2400" dirty="0" smtClean="0"/>
              <a:t>Накопление методических материалов.</a:t>
            </a:r>
          </a:p>
          <a:p>
            <a:pPr marL="357188" lvl="0" indent="-265113" algn="just">
              <a:buFont typeface="Wingdings" pitchFamily="2" charset="2"/>
              <a:buChar char="Ø"/>
            </a:pPr>
            <a:r>
              <a:rPr lang="ru-RU" sz="2400" dirty="0" smtClean="0"/>
              <a:t>Изготовление рекомендаций по проблеме «Как изготовить кормушки?»</a:t>
            </a:r>
            <a:endParaRPr lang="ru-RU" sz="2400" dirty="0"/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571604" y="1214422"/>
            <a:ext cx="75723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 2 этап – практический</a:t>
            </a:r>
            <a:endParaRPr kumimoji="0" lang="ru-RU" sz="28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517808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0"/>
            <a:ext cx="7572396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реализации проекта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1604" y="1928802"/>
            <a:ext cx="7572396" cy="4071966"/>
          </a:xfrm>
        </p:spPr>
        <p:txBody>
          <a:bodyPr>
            <a:noAutofit/>
          </a:bodyPr>
          <a:lstStyle/>
          <a:p>
            <a:pPr lvl="0">
              <a:lnSpc>
                <a:spcPct val="250000"/>
              </a:lnSpc>
              <a:buFont typeface="Wingdings" pitchFamily="2" charset="2"/>
              <a:buChar char="Ø"/>
            </a:pPr>
            <a:r>
              <a:rPr lang="ru-RU" sz="2400" dirty="0" smtClean="0"/>
              <a:t>Организация «Птичьей столовой»</a:t>
            </a:r>
          </a:p>
          <a:p>
            <a:pPr lvl="0">
              <a:lnSpc>
                <a:spcPct val="250000"/>
              </a:lnSpc>
              <a:buFont typeface="Wingdings" pitchFamily="2" charset="2"/>
              <a:buChar char="Ø"/>
            </a:pPr>
            <a:r>
              <a:rPr lang="ru-RU" sz="2400" dirty="0" smtClean="0"/>
              <a:t>Презентация проекта на педагогическом совете</a:t>
            </a:r>
          </a:p>
          <a:p>
            <a:pPr lvl="0">
              <a:lnSpc>
                <a:spcPct val="250000"/>
              </a:lnSpc>
              <a:buFont typeface="Wingdings" pitchFamily="2" charset="2"/>
              <a:buChar char="Ø"/>
            </a:pPr>
            <a:r>
              <a:rPr lang="ru-RU" sz="2400" dirty="0" smtClean="0"/>
              <a:t>Показ открытого занятия «Знатоки зимующих птиц»</a:t>
            </a:r>
            <a:endParaRPr lang="ru-RU" sz="2400" dirty="0"/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571604" y="1214422"/>
            <a:ext cx="75723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этап – заключительный</a:t>
            </a:r>
            <a:endParaRPr kumimoji="0" lang="ru-RU" sz="28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517808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AA03D9D-1A7C-4E82-89E1-AD4A2CA13FE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257</TotalTime>
  <Words>736</Words>
  <Application>Microsoft Office PowerPoint</Application>
  <PresentationFormat>Экран (4:3)</PresentationFormat>
  <Paragraphs>90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Проект «Зимующие птицы» </vt:lpstr>
      <vt:lpstr>Паспорт проекта  «Зимующие птицы»</vt:lpstr>
      <vt:lpstr>Паспорт проекта «Зимующие птицы»</vt:lpstr>
      <vt:lpstr>Актуальность</vt:lpstr>
      <vt:lpstr>Цель проекта</vt:lpstr>
      <vt:lpstr>Задачи проекта</vt:lpstr>
      <vt:lpstr>Этапы реализации проекта</vt:lpstr>
      <vt:lpstr>Этапы реализации проекта</vt:lpstr>
      <vt:lpstr>Этапы реализации проекта</vt:lpstr>
      <vt:lpstr>Предполагаемый результат:</vt:lpstr>
      <vt:lpstr>Итоги проекта</vt:lpstr>
      <vt:lpstr>Слайд 12</vt:lpstr>
      <vt:lpstr>ПРАВИЛА   КОРМЛЕНИЯ   ПТИЦ</vt:lpstr>
      <vt:lpstr>Вопросы для викторины  « Птицы – наши друзья»</vt:lpstr>
      <vt:lpstr>Вопросы для викторины  « Птицы – наши друзья»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>Шаблон оформления</dc:subject>
  <dc:creator>Инна</dc:creator>
  <dc:description>Корпорация Майкрософт
Шаблон оформления</dc:description>
  <cp:lastModifiedBy>Администратор</cp:lastModifiedBy>
  <cp:revision>35</cp:revision>
  <dcterms:created xsi:type="dcterms:W3CDTF">2012-12-30T16:04:43Z</dcterms:created>
  <dcterms:modified xsi:type="dcterms:W3CDTF">2013-01-08T19:03:02Z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TC103899579990</vt:lpwstr>
  </property>
</Properties>
</file>