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9" r:id="rId7"/>
    <p:sldId id="260" r:id="rId8"/>
    <p:sldId id="261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98826-BF35-4849-B1CA-F6747E0FC1B7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59EEE-4573-4405-8B10-5CB0E3B3A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8F3CC-8277-4C42-BB46-06FC7875E02D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FEABE-7D2C-40AD-AD4D-A1AB6F063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C9AE9-56D9-41E4-BA39-21C5C3059D3D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D0BB0-9196-46DC-BD6C-DA1D09744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ADC22-BA03-4077-BB4A-54027148069F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5549C-E425-49EF-BB84-B3131B488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2FEE9-01D8-47E9-97FA-89FF67E27289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0C2E8-AA84-49DD-A69B-13D1AA549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635C0-98CC-43AD-AD27-C3AF9049B0FA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6086-68F9-4912-8CC3-828FDD08F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CE566-345F-4BF9-A7A2-49BB2E82520C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351DF-CDCA-4A4D-8EDE-3743BC33E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BEA7F-2130-41E3-96D6-ECE26B22EBFA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1A9DC-F97B-42AF-A3EA-1AC356A02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97265-F8E2-4193-B327-FB00A2BC55A6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9D659-8064-45DC-9C9A-4F5BD4D43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D5280-34FA-4CD5-90C6-BCA2E1B3CDE9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3F05-93FB-4DC5-A79F-44574C113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0BF4D-A4C4-4318-A0AA-673D486B432A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7F922-61E8-41E7-978A-EC8C033F8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A94958-F21A-4F70-A0AE-B4E09FA1B008}" type="datetimeFigureOut">
              <a:rPr lang="ru-RU"/>
              <a:pPr>
                <a:defRPr/>
              </a:pPr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8C915B-04EA-4B8F-B33E-5B8D3828B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0338" y="981075"/>
            <a:ext cx="5757862" cy="24479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Зебры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675" y="4292600"/>
            <a:ext cx="5400675" cy="18002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folHlink"/>
                </a:solidFill>
                <a:latin typeface="Arial" charset="0"/>
              </a:rPr>
              <a:t>Стерлягова Н. М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folHlink"/>
                </a:solidFill>
              </a:rPr>
              <a:t>МБДОУ Д</a:t>
            </a:r>
            <a:r>
              <a:rPr lang="en-US" sz="2000" smtClean="0">
                <a:solidFill>
                  <a:schemeClr val="folHlink"/>
                </a:solidFill>
              </a:rPr>
              <a:t>/C</a:t>
            </a:r>
            <a:r>
              <a:rPr lang="ru-RU" sz="2000" smtClean="0">
                <a:solidFill>
                  <a:schemeClr val="folHlink"/>
                </a:solidFill>
              </a:rPr>
              <a:t>№ </a:t>
            </a:r>
            <a:r>
              <a:rPr lang="ru-RU" sz="2000" smtClean="0">
                <a:solidFill>
                  <a:schemeClr val="folHlink"/>
                </a:solidFill>
                <a:latin typeface="Arial" charset="0"/>
              </a:rPr>
              <a:t>38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folHlink"/>
                </a:solidFill>
                <a:latin typeface="Arial" charset="0"/>
              </a:rPr>
              <a:t>Г. Лысьва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folHlink"/>
                </a:solidFill>
                <a:latin typeface="Arial" charset="0"/>
              </a:rPr>
              <a:t>Пермский край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folHlink"/>
                </a:solidFill>
                <a:latin typeface="Arial" charset="0"/>
              </a:rPr>
              <a:t>2016</a:t>
            </a:r>
          </a:p>
          <a:p>
            <a:pPr>
              <a:lnSpc>
                <a:spcPct val="80000"/>
              </a:lnSpc>
            </a:pPr>
            <a:endParaRPr lang="ru-RU" sz="2000" smtClean="0">
              <a:solidFill>
                <a:schemeClr val="folHlink"/>
              </a:solidFill>
            </a:endParaRPr>
          </a:p>
        </p:txBody>
      </p:sp>
      <p:pic>
        <p:nvPicPr>
          <p:cNvPr id="13315" name="Рисунок 4" descr="Marty7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D4DEDF"/>
              </a:clrFrom>
              <a:clrTo>
                <a:srgbClr val="D4DE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08050"/>
            <a:ext cx="3851275" cy="538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d1c21ff422a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poleznoe.ru_25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animals_70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2286000" y="21431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Зебра - это полосатая лошадка. И живет она в жаркой Африке.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24566259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714375" y="214313"/>
            <a:ext cx="7500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А зачем ей такой странный, полосатый, наряд? Заметная окраска помогает зебрам издалека узнать друг друга. </a:t>
            </a:r>
            <a:endParaRPr lang="ru-RU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 descr="61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785813" y="285750"/>
            <a:ext cx="742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А еще, как это неудивительно, черно - белые полоски могут обмануть нападающего врага.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Animal-Zebra-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1500188" y="285750"/>
            <a:ext cx="6643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FF00"/>
                </a:solidFill>
                <a:latin typeface="Calibri" pitchFamily="34" charset="0"/>
              </a:rPr>
              <a:t>Зебры питаются травой. В поисках новых пастбищ и водопоя они совершают большие путешествия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motto.net.ua-440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214438" y="142875"/>
            <a:ext cx="67865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В большие стада зебры собираются только перед дальней дорогой. Обычно живут небольшими табунами. Во главе табуна - сильный и опытный вожак.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 descr="Animals_Artiodactyla_Running_Zebras_031370_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3"/>
          <p:cNvSpPr>
            <a:spLocks noChangeArrowheads="1"/>
          </p:cNvSpPr>
          <p:nvPr/>
        </p:nvSpPr>
        <p:spPr bwMode="auto">
          <a:xfrm>
            <a:off x="1000125" y="357188"/>
            <a:ext cx="7143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Малыш - жеребёнок узнаёт свою мать по рисунку полос. Он никогда не повторяется.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14313" y="285750"/>
            <a:ext cx="350043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Постоять за себя зебра умеет. Она старается ударить врага передними ногами с твердыми копытами, да ещё и зубами укусить.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zebra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1143000" y="357188"/>
            <a:ext cx="7072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  <a:latin typeface="Calibri" pitchFamily="34" charset="0"/>
              </a:rPr>
              <a:t>Зебры - однолюбы: семьи создают на всю жизнь.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121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Arial</vt:lpstr>
      <vt:lpstr>Тема Office</vt:lpstr>
      <vt:lpstr>Зебры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Зебры</dc:title>
  <dc:creator>MK</dc:creator>
  <cp:lastModifiedBy>dom.32395@yndex.ru</cp:lastModifiedBy>
  <cp:revision>9</cp:revision>
  <dcterms:created xsi:type="dcterms:W3CDTF">2014-04-18T14:00:10Z</dcterms:created>
  <dcterms:modified xsi:type="dcterms:W3CDTF">2016-01-17T15:46:55Z</dcterms:modified>
</cp:coreProperties>
</file>