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84" r:id="rId6"/>
    <p:sldId id="259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60" r:id="rId16"/>
    <p:sldId id="261" r:id="rId17"/>
    <p:sldId id="262" r:id="rId18"/>
    <p:sldId id="263" r:id="rId19"/>
    <p:sldId id="264" r:id="rId20"/>
    <p:sldId id="268" r:id="rId21"/>
    <p:sldId id="269" r:id="rId22"/>
    <p:sldId id="265" r:id="rId23"/>
    <p:sldId id="272" r:id="rId24"/>
    <p:sldId id="271" r:id="rId25"/>
    <p:sldId id="274" r:id="rId26"/>
    <p:sldId id="270" r:id="rId27"/>
    <p:sldId id="27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B0A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9E49A-F373-4305-8B28-E5A662DD4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16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1943B-C031-4BCD-9A76-D4D1AABC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536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7CA37-D247-49E4-A692-C99B900FC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340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3613B-44BB-40C7-BECC-9E9A2F202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98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E26AA-E02B-447D-BD43-A51B5FB68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86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B542C-B676-4432-8041-D90571A13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17B8F-2251-477C-88D3-F5C70E4C0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768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A0AC-090A-4901-A0C1-E63340A13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70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83700-AEA0-49B0-936E-0AA962AFD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66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808D5-DEE5-4949-ABB9-7C51E0072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35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8C6A5-56BB-4F06-8CE7-0A05D0ACF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06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7B71EFB-FB3D-451F-BCD2-6033FCE9A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millsecret.ru/?p=11" TargetMode="External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85875"/>
            <a:ext cx="7772400" cy="303688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Профессионально-психологический отбор граждан при первоначальной постановке на воинский учет</a:t>
            </a: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4643438"/>
            <a:ext cx="4214812" cy="17399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МОУ «Средняя общеобразовательная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школа №2 п.Пангоды»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Шамиловская С.В.</a:t>
            </a:r>
            <a:endParaRPr lang="ru-RU" sz="2200" smtClean="0">
              <a:solidFill>
                <a:srgbClr val="B0A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Рисунок 5" descr="http://sao.mos.ru/library/actual/2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4786313"/>
            <a:ext cx="402431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Содержимое 3" descr="Слайд №1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142875"/>
            <a:ext cx="8715375" cy="64293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Рисунок 3" descr="Слайд №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Содержимое 4" descr="Слайд №18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2875" y="142875"/>
            <a:ext cx="8715375" cy="64293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3" descr="Слайд №22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8715375" cy="63579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Содержимое 3" descr="Слайд №2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285750"/>
            <a:ext cx="8643937" cy="6286500"/>
          </a:xfrm>
        </p:spPr>
      </p:pic>
      <p:pic>
        <p:nvPicPr>
          <p:cNvPr id="15364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214313" y="285750"/>
            <a:ext cx="20002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 учетом индивидуально-психологических качеств человека воинские должности, подразделяются на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классы сходных воинских должностей: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командные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операторские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связи и наблюдения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водительские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специального назначения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технологические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" name="Рисунок 6" descr="Пара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7688"/>
            <a:ext cx="2928938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Военно-учетная специальнос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286250"/>
            <a:ext cx="3309937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Смотр строя и песн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48" r="21951" b="4202"/>
          <a:stretch>
            <a:fillRect/>
          </a:stretch>
        </p:blipFill>
        <p:spPr bwMode="auto">
          <a:xfrm>
            <a:off x="3143250" y="4214813"/>
            <a:ext cx="235743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Уче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428750"/>
            <a:ext cx="300037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duty.mil.ru/dolgn/vdv/images/vdv_komandir_p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75" y="714375"/>
            <a:ext cx="321468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571500"/>
          </a:xfrm>
        </p:spPr>
        <p:txBody>
          <a:bodyPr/>
          <a:lstStyle/>
          <a:p>
            <a:pPr algn="l" eaLnBrk="1" hangingPunct="1"/>
            <a:r>
              <a:rPr lang="ru-RU" sz="2400" b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Командные воинские должности</a:t>
            </a:r>
            <a:endParaRPr lang="ru-RU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14375"/>
            <a:ext cx="8001000" cy="55006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Для того чтобы успешно исполнять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обязанности на командных должностях,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человек должен выработать у себя ряд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необходимых качеств.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Надо иметь хорошую, разностороннюю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физическую подготовку. Обладать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ясной и разборчивой речью, уметь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кратко и логично обоснованно излагать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свои мысли, доходчиво ставить подчиненным задачу.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Развитые организаторские и (организаторские) , познавательные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(интеллектуальные) способности. Умение ориентироваться 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сложной обстановке, выделять главное и принимать правильные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решения в короткий срок. Инициативность, самообладание,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ответственность, требовательность, принципиальность,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самостоятельность. 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17413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215063" y="5500688"/>
            <a:ext cx="278606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знать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основы педагогики и основные принципы обучения и воспитания, а также методы формирования у подчиненных необходимых для службы качеств. Ему должны быть известны основы управления воинским коллективом, порядок оценки обстановки, уяснения поставленных задач, принятия решения, организации и контроля исполнения.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Кроме того, командир должен воспитывать у себя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ряд психологических качеств: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способность сознательно и беспрекословно подчиняться требованиям законов, воинских уставов, приказам командиров;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умение быстро переключаться с одной работы на другую и направлять свою деятельность на достижение конечного результата;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упорство и последовательность в преодолении трудностей при выполнении задач;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умение владеть собой в любой обстановке и организовать подчиненных на исполнение поставленной задачи.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2. Операторские воинские должности"/>
              </a:rPr>
              <a:t>2. Операторские воинские должности</a:t>
            </a:r>
            <a:endParaRPr lang="ru-RU" sz="22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571500"/>
            <a:ext cx="8929688" cy="54832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зависимости от содержания и характера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операторских обязанностей различают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несколько видов должностей операторов: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операторы-технологи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операторы-диспетчеры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 исследователи и др.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Операторам также необходим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ряд профессионально важных качеств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развитая оперативная и долговременная память;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способность к длительной концентрации внимания;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 выделить в информации главное;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точность и быстрота зрительного и слухового восприятия;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хорошая координация движений;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эмоциональная устойчивость;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аккуратность и ответственность,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точный глазомер,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быстрота мышления,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умение выделить в информации главное.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" name="Рисунок 6" descr="http://www.duty.mil.ru/dolgn/vmf/images/12oper_radiometr_fu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3" y="714375"/>
            <a:ext cx="35052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 descr="Слайд №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3.  Воинские должности связи и наблюдения"/>
              </a:rPr>
              <a:t>3. Воинские должности связи и наблюдения</a:t>
            </a:r>
            <a:endParaRPr lang="ru-RU" sz="22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642938"/>
            <a:ext cx="8715375" cy="57864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	Связь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основное средство управления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войсками и оружием.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Деятельность связистов сопряжена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со значительными физическими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эмоциональными нагрузками,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которые могут неизмеримо возрастать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особенно в условиях информационной войны.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обязанностей на должностях связи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Наблюдения необходимы следующие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профессионально важные качества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острый слух и зрение;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точность (сенсорные) слухового (зрительного) восприятия;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устойчивость внимания; развитая оперативная память;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правильная дикция и разборчивый почерк;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хорошее владение русским языком;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подвижность кистей и пальцев рук;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развитое чувство ритма;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выносливость нервной системы.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6" name="Рисунок 5" descr="Военная техн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25" y="642938"/>
            <a:ext cx="3181350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4" descr="Слайд №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5715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постановки и постановка граждан на </a:t>
            </a:r>
            <a:b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воинский учёт регламентируется:</a:t>
            </a:r>
            <a:r>
              <a:rPr lang="ru-RU" smtClean="0">
                <a:solidFill>
                  <a:schemeClr val="tx1"/>
                </a:solidFill>
              </a:rPr>
              <a:t/>
            </a:r>
            <a:br>
              <a:rPr lang="ru-RU" smtClean="0">
                <a:solidFill>
                  <a:schemeClr val="tx1"/>
                </a:solidFill>
              </a:rPr>
            </a:br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928688"/>
            <a:ext cx="8572500" cy="55721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200" smtClean="0"/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Федеральным законом от 28 марта 1998 г.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N 53-ФЗ «О воинской обязанности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военной службе»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РФ от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27 ноября 2006 г. N 719 «Об утверждении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Положения о воинском учете» 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РФ от 25 февраля 2003 г. N 123 «Об утверждении Положения о военно-врачебной экспертизе» 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Приказом Министра обороны РФ N 240 Министерства здравоохранения РФ N 168 от 23 мая 2001 года «Об организации медицинского обеспечения подготовки граждан РФ к военной службе»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Приказом Минобороны РФ от 2 октября 2007 г. N 400 «О мерах по реализации постановления Правительства Российской Федерации от 11 ноября 2006 г. N 663» </a:t>
            </a:r>
          </a:p>
          <a:p>
            <a:pPr eaLnBrk="1" hangingPunct="1"/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6" name="Рисунок 5" descr="Я служу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63" y="928688"/>
            <a:ext cx="335756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4.  Водительские воинские должности"/>
              </a:rPr>
              <a:t>4. Водительские воинские должности</a:t>
            </a:r>
            <a:endParaRPr lang="ru-RU" b="1" smtClean="0">
              <a:solidFill>
                <a:srgbClr val="000000"/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42875" y="642938"/>
            <a:ext cx="8543925" cy="57864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Все они должны обладать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следующими качествами: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 водить самодвижущуюся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военную технику днем и ночью,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любое время года, в различных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погодных условиях и в боевой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обстановке; соблюдение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установленных правил движения;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своевременное проведение технического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обслуживания, осмотра,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ремонта и регулировки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материальной части;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уверенно управлять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техникой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 контролировать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ее работу в условиях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быстроменяющейся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обстановки.</a:t>
            </a:r>
          </a:p>
        </p:txBody>
      </p:sp>
      <p:pic>
        <p:nvPicPr>
          <p:cNvPr id="5" name="Рисунок 4" descr="Военная техн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285875"/>
            <a:ext cx="28575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Военная техни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928938"/>
            <a:ext cx="28765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://www.yuga.ru/media/img683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25" y="500062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Техни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50" y="0"/>
            <a:ext cx="245268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Военные водител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63" t="10966" r="13725" b="21671"/>
          <a:stretch>
            <a:fillRect/>
          </a:stretch>
        </p:blipFill>
        <p:spPr bwMode="auto">
          <a:xfrm>
            <a:off x="3214688" y="3786188"/>
            <a:ext cx="257175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472488" cy="56975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Для успешного исполнения водительских обязанностей каждый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военный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быть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физически здоровым, закаленным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 выносливым.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В профессиональном отношении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иметь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прочные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знания по устройству, правилам движения, эксплуатации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обслуживания подвижного средства. </a:t>
            </a:r>
          </a:p>
          <a:p>
            <a:pPr eaLnBrk="1" hangingPunct="1">
              <a:buFontTx/>
              <a:buNone/>
            </a:pPr>
            <a:endParaRPr lang="ru-RU" sz="9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Кроме того, каждый военный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обладать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высокой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нервно-психической устойчивостью;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развитой зрительной и слуховой памятью;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подвижность нервной системы;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быстрой реакцией и хорошей координацией движений;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умением сохранять работоспособность;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нормальным цветоощущением.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2531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5.  Воинские должности специального назначения"/>
              </a:rPr>
              <a:t>5. Воинские должности специального назначения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14375"/>
            <a:ext cx="8715375" cy="578643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Это должности разведчиков, саперов, пожарных, водолазов и др.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Деятельность на этих должностях осуществляется в особо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напряженных, часто в экстремальных условиях и связана с очень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высокими эмоциональными и физическими нагрузками.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оины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уметь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мастерски применять штатное оружие,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технику, специальное снаряжение, действовать быстро, решительно,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проявлять инициативу и находчивость.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своих обязанностей военнослужащие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этой категории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иметь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крепкое здоровье, отличную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физическую подготовку, высокие морально-боевые качества: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мужество, самоотверженность, чувство ответственности,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коллективизма, войскового товарищества.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Они должны воспитывать в себе сообразительность, самообладание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выдержку, наблюдательность и точный глазомер, умение быстро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перерабатывать большой объем информации и принимать верные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решения.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6.  Технические воинские должности"/>
              </a:rPr>
              <a:t>6. Технические воинские должности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8786812" cy="5268913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Поддержание в боевой готовности и исправном состоянии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вооружения и военной техники обеспечивают военнослужащие,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занимающие технические воинские должности. Специалисты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технических специальностей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уметь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выявлять причины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неисправностей техники и устранять их; осуществлять ремонт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настройку механизмов; выявлять и устранять дефекты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неисправности деталей, узлов, блоков в процессе их регулировки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эксплуатации.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Они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знать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основы механики, квантовой физики,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электроники, оптики, уметь читать чертежи, разбираться в  показаниях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приборов; знать конструктивные особенности обслуживаемой техники.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обязанностей эти специалисты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обладать рядом профессиональных качеств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развитой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оперативной памятью, развитым наглядно - действенным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наглядно - образным мышлением, нормальным цветоощущением,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склонностью к работе с техническими устройствами.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65405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7. Прочие воинские должности"/>
              </a:rPr>
              <a:t>7. Прочие воинские должности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К военнослужащим, проходящим службу на этих должностях,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 предъявляется каких-либо специфических требований, но все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обладать такими профессионально важными </a:t>
            </a:r>
          </a:p>
          <a:p>
            <a:pPr eaLnBrk="1" hangingPunct="1">
              <a:buFontTx/>
              <a:buNone/>
            </a:pP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качествами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, как: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смелость,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решительность,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мужество,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самообладание.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5604" name="Рисунок 3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857875" y="51435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idx="1"/>
          </p:nvPr>
        </p:nvSpPr>
        <p:spPr>
          <a:xfrm>
            <a:off x="214313" y="785813"/>
            <a:ext cx="8929687" cy="5340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Воинская деятельность сегодня носит ярко выраженный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коллективный характер. Военнослужащий должен ещё обладать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способностью работать в коллективе.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u="sng" smtClean="0">
                <a:latin typeface="Times New Roman" pitchFamily="18" charset="0"/>
                <a:cs typeface="Times New Roman" pitchFamily="18" charset="0"/>
              </a:rPr>
              <a:t>Умение жить бесконфликтно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– это одно из важных требований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воинской деятельности, относящееся к любым  воинским должностям.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Военная служба всегда была для человека испытанием  его духовных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и физических сил, это первая ступень, где проверяется уровень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подготовки человека к взрослой жизни, где каждый получает оценку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уровня своей подготовленности к жизни.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786438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401050" cy="57689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Проведение такого  исследования не только позволяет 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дифференцировать призывников по их психологическим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особенностям, но и доказывает  необходимость и важность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индивидуального подхода к ним, как при выполнении текущих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задач, так и при необходимости решения спорных вопросов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разрешения каких-либо нестандартных ситуаций.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Учёт этих особенностей и формирование подразделений с их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учётом является важным фактором, обеспечивающим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психологическую комфортность службы, как рядового, так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командного состава, положительную динамику в сознании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призывников и отношении общества к военной службе, т.е. в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конечном итоге способствующим более эффективному решению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задач, стоящих перед Вооруженными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Силами Российской Федерации в целом.</a:t>
            </a:r>
            <a:endParaRPr lang="ru-RU" smtClean="0"/>
          </a:p>
        </p:txBody>
      </p:sp>
      <p:pic>
        <p:nvPicPr>
          <p:cNvPr id="27651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2143116"/>
            <a:ext cx="6537847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СПАСИБО</a:t>
            </a:r>
          </a:p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Профессиональный психологический отбор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комплекс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мероприятий, направленных на осуществление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качественного комплектования воинских должностей на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основе обеспечения соответствия профессионально важных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индивидуально-психологических качеств и способностей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граждан, поступающих на военную службу, требованиям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военно-профессиональной деятельности. </a:t>
            </a:r>
          </a:p>
          <a:p>
            <a:pPr eaLnBrk="1" hangingPunct="1">
              <a:buFontTx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Мероприятия по профессиональному психологическому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отбору проводятся с использованием методов социально –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психологического изучения, психологического и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психофизиологического обследования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2400" smtClean="0">
              <a:solidFill>
                <a:srgbClr val="006666"/>
              </a:solidFill>
            </a:endParaRPr>
          </a:p>
        </p:txBody>
      </p:sp>
      <p:pic>
        <p:nvPicPr>
          <p:cNvPr id="4099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429375" y="5572125"/>
            <a:ext cx="24288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000125"/>
            <a:ext cx="8858250" cy="5286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Социально - психологическое изучение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- оценка условий воспитания и развития личности, ее военно-профессиональной направленности, организаторских способностей, особенностей общения и поведения в коллективе, образовательной и профессиональной подготовленности. </a:t>
            </a:r>
          </a:p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Психологическое и психофизиологическое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обследование позволяет оценивать  познавательные психические процессы (ощущение, восприятие, память, мышление), внимание, психологические особенности личности (способности, характер, темперамент), свойства нервной системы (силу, подвижность, лабильность, уравновешенность, динамичность), психомоторики и нервно - психическую устойчивость.</a:t>
            </a:r>
          </a:p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Социально - психологическое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 изучение проводится с использованием следующих основных </a:t>
            </a: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методов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: изучение документов, наблюдение, опрос (беседа, анкетирование).</a:t>
            </a:r>
            <a:endParaRPr lang="ru-RU" sz="2400" smtClean="0">
              <a:solidFill>
                <a:srgbClr val="006666"/>
              </a:solidFill>
            </a:endParaRPr>
          </a:p>
        </p:txBody>
      </p:sp>
      <p:pic>
        <p:nvPicPr>
          <p:cNvPr id="5123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143625" y="5357813"/>
            <a:ext cx="3000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Слайд №29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25" t="21429" r="42708" b="25714"/>
          <a:stretch>
            <a:fillRect/>
          </a:stretch>
        </p:blipFill>
        <p:spPr>
          <a:xfrm>
            <a:off x="357188" y="928688"/>
            <a:ext cx="4429125" cy="3429000"/>
          </a:xfrm>
        </p:spPr>
      </p:pic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4929188" y="1071563"/>
            <a:ext cx="3857625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u="sng">
                <a:latin typeface="Times New Roman" pitchFamily="18" charset="0"/>
                <a:cs typeface="Times New Roman" pitchFamily="18" charset="0"/>
              </a:rPr>
              <a:t>Основным методом психологического и психофизиологического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обследования является профессионально - психологическое испытание (тестирование) проводится с использованием универсального набора из семи психодиагностических тестов, в том числе с использованием технических средств профотбора.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Рисунок 5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286375" y="5000625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00063"/>
            <a:ext cx="8401050" cy="53578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Психологическое и психофизиологическое обследование граждан проводится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 в целях определения у них уровней развития профессионально важных качеств,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необходимых для успешной подготовки по военно-учетным специальностям в общественных объединениях и обучения в военно-учебных заведениях.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Согласно ст. 5.1 Федерального закона от 28 марта 1998 г. N 53-ФЗ "О воинской обязанности и военной службе"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граждане при постановке на воинский учет,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проходят медицинское освидетельствование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врачами-специалистами. 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171" name="Содержимое 4" descr="Слайд №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665" t="8046" r="4002" b="11494"/>
          <a:stretch>
            <a:fillRect/>
          </a:stretch>
        </p:blipFill>
        <p:spPr bwMode="auto">
          <a:xfrm>
            <a:off x="6143625" y="3571875"/>
            <a:ext cx="2714625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214313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229600" cy="59832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Врачи, по результатам медицинского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освидетельствования дают заключение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 годности гражданина к военной службе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по следующим категориям: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годен к военной службе с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незначительными ограничениями;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ограниченно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временно не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не годен к военной службе</a:t>
            </a:r>
            <a:endParaRPr lang="ru-RU" sz="2200" smtClean="0"/>
          </a:p>
        </p:txBody>
      </p:sp>
      <p:pic>
        <p:nvPicPr>
          <p:cNvPr id="8195" name="Рисунок 3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64" t="12346" r="41672" b="36093"/>
          <a:stretch>
            <a:fillRect/>
          </a:stretch>
        </p:blipFill>
        <p:spPr bwMode="auto">
          <a:xfrm>
            <a:off x="5929313" y="2214563"/>
            <a:ext cx="307181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Содержимое 6" descr="Слайд №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47" t="8839" r="45265" b="45387"/>
          <a:stretch>
            <a:fillRect/>
          </a:stretch>
        </p:blipFill>
        <p:spPr bwMode="auto">
          <a:xfrm>
            <a:off x="1000125" y="4500563"/>
            <a:ext cx="35718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 descr="Слайд №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" t="20000" r="43333" b="30000"/>
          <a:stretch>
            <a:fillRect/>
          </a:stretch>
        </p:blipFill>
        <p:spPr bwMode="auto">
          <a:xfrm>
            <a:off x="5786438" y="142875"/>
            <a:ext cx="3143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8578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3" descr="Слайд №1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8715375" cy="63579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Содержимое 3" descr="Слайд №1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3" y="142875"/>
            <a:ext cx="8786812" cy="65722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онта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691</Words>
  <Application>Microsoft Office PowerPoint</Application>
  <PresentationFormat>Экран (4:3)</PresentationFormat>
  <Paragraphs>218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Контакт</vt:lpstr>
      <vt:lpstr>Профессионально-психологический отбор граждан при первоначальной постановке на воинский учет</vt:lpstr>
      <vt:lpstr>Организация постановки и постановка граждан на  воинский учёт регламентируется: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1. Командные воинские должности</vt:lpstr>
      <vt:lpstr>Слайд 17</vt:lpstr>
      <vt:lpstr>2. Операторские воинские должности</vt:lpstr>
      <vt:lpstr>3. Воинские должности связи и наблюдения</vt:lpstr>
      <vt:lpstr>4. Водительские воинские должности</vt:lpstr>
      <vt:lpstr>Слайд 21</vt:lpstr>
      <vt:lpstr>5. Воинские должности специального назначения</vt:lpstr>
      <vt:lpstr>6. Технические воинские должности</vt:lpstr>
      <vt:lpstr>7. Прочие воинские должности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seven</dc:creator>
  <cp:lastModifiedBy>Николай</cp:lastModifiedBy>
  <cp:revision>35</cp:revision>
  <dcterms:created xsi:type="dcterms:W3CDTF">2011-04-18T14:21:06Z</dcterms:created>
  <dcterms:modified xsi:type="dcterms:W3CDTF">2013-04-25T07:55:18Z</dcterms:modified>
</cp:coreProperties>
</file>