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4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арктическая пустыня</a:t>
            </a:r>
            <a:endParaRPr lang="ru-RU" sz="2800" dirty="0"/>
          </a:p>
        </p:txBody>
      </p:sp>
      <p:pic>
        <p:nvPicPr>
          <p:cNvPr id="4" name="Рисунок 3" descr="polar-bear_p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66" y="714356"/>
            <a:ext cx="8958528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полупустыни</a:t>
            </a:r>
            <a:endParaRPr lang="ru-RU" sz="2800" dirty="0"/>
          </a:p>
        </p:txBody>
      </p:sp>
      <p:pic>
        <p:nvPicPr>
          <p:cNvPr id="5" name="Рисунок 4" descr="pes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500041"/>
            <a:ext cx="6643734" cy="64087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пустыни</a:t>
            </a:r>
            <a:endParaRPr lang="ru-RU" sz="2800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79"/>
            <a:ext cx="8143932" cy="610794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пустыни</a:t>
            </a:r>
            <a:endParaRPr lang="ru-RU" sz="2800" dirty="0"/>
          </a:p>
        </p:txBody>
      </p:sp>
      <p:pic>
        <p:nvPicPr>
          <p:cNvPr id="5" name="Рисунок 4" descr="1397916-570x3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6" y="500066"/>
            <a:ext cx="9003308" cy="62865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Влажные леса</a:t>
            </a:r>
            <a:endParaRPr lang="ru-RU" sz="2800" dirty="0"/>
          </a:p>
        </p:txBody>
      </p:sp>
      <p:pic>
        <p:nvPicPr>
          <p:cNvPr id="4" name="Рисунок 3" descr="hoh-river-valley_192_600x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8143932" cy="61079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Влажные леса</a:t>
            </a:r>
            <a:endParaRPr lang="ru-RU" sz="2800" dirty="0"/>
          </a:p>
        </p:txBody>
      </p:sp>
      <p:pic>
        <p:nvPicPr>
          <p:cNvPr id="5" name="Рисунок 4" descr="capuchin-monkeys_101_600x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79"/>
            <a:ext cx="8143932" cy="610794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саванны</a:t>
            </a:r>
            <a:endParaRPr lang="ru-RU" sz="2800" dirty="0"/>
          </a:p>
        </p:txBody>
      </p:sp>
      <p:pic>
        <p:nvPicPr>
          <p:cNvPr id="4" name="Рисунок 3" descr="climate_human_evolution_fig1_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857232"/>
            <a:ext cx="8846683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саванны</a:t>
            </a:r>
            <a:endParaRPr lang="ru-RU" sz="2800" dirty="0"/>
          </a:p>
        </p:txBody>
      </p:sp>
      <p:pic>
        <p:nvPicPr>
          <p:cNvPr id="5" name="Рисунок 4" descr="0_517ed_a3c59f95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541" y="571480"/>
            <a:ext cx="7287359" cy="62865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арктическая пустыня</a:t>
            </a:r>
            <a:endParaRPr lang="ru-RU" sz="2800" dirty="0"/>
          </a:p>
        </p:txBody>
      </p:sp>
      <p:pic>
        <p:nvPicPr>
          <p:cNvPr id="5" name="Рисунок 4" descr="919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8" y="428604"/>
            <a:ext cx="8429652" cy="63261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тундра</a:t>
            </a:r>
            <a:endParaRPr lang="ru-RU" sz="2800" dirty="0"/>
          </a:p>
        </p:txBody>
      </p:sp>
      <p:pic>
        <p:nvPicPr>
          <p:cNvPr id="4" name="Рисунок 3" descr="1208950194tundra_s_vozduha_kolesnik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тундра</a:t>
            </a:r>
            <a:endParaRPr lang="ru-RU" sz="2800" dirty="0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25" y="642918"/>
            <a:ext cx="8894031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тайга</a:t>
            </a:r>
            <a:endParaRPr lang="ru-RU" sz="2800" dirty="0"/>
          </a:p>
        </p:txBody>
      </p:sp>
      <p:pic>
        <p:nvPicPr>
          <p:cNvPr id="4" name="Рисунок 3" descr="sesl_11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11789"/>
            <a:ext cx="8445528" cy="634621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тайга</a:t>
            </a:r>
            <a:endParaRPr lang="ru-RU" sz="2800" dirty="0"/>
          </a:p>
        </p:txBody>
      </p:sp>
      <p:pic>
        <p:nvPicPr>
          <p:cNvPr id="5" name="Рисунок 4" descr="2090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9230320" cy="62150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степи</a:t>
            </a:r>
            <a:endParaRPr lang="ru-RU" sz="2800" dirty="0"/>
          </a:p>
        </p:txBody>
      </p:sp>
      <p:pic>
        <p:nvPicPr>
          <p:cNvPr id="4" name="Рисунок 3" descr="9b2f84c855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90" y="500042"/>
            <a:ext cx="8429652" cy="63222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степи</a:t>
            </a:r>
            <a:endParaRPr lang="ru-RU" sz="2800" dirty="0"/>
          </a:p>
        </p:txBody>
      </p:sp>
      <p:pic>
        <p:nvPicPr>
          <p:cNvPr id="5" name="Рисунок 4" descr="4742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1"/>
            <a:ext cx="8429684" cy="632226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582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Природные зоны – полупустыни</a:t>
            </a:r>
            <a:endParaRPr lang="ru-RU" sz="2800" dirty="0"/>
          </a:p>
        </p:txBody>
      </p:sp>
      <p:pic>
        <p:nvPicPr>
          <p:cNvPr id="4" name="Рисунок 3" descr="avila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8286808" cy="62098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68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Природные зоны – арктическая пустыня</vt:lpstr>
      <vt:lpstr>Природные зоны – арктическая пустыня</vt:lpstr>
      <vt:lpstr>Природные зоны – тундра</vt:lpstr>
      <vt:lpstr>Природные зоны – тундра</vt:lpstr>
      <vt:lpstr>Природные зоны – тайга</vt:lpstr>
      <vt:lpstr>Природные зоны – тайга</vt:lpstr>
      <vt:lpstr>Природные зоны – степи</vt:lpstr>
      <vt:lpstr>Природные зоны – степи</vt:lpstr>
      <vt:lpstr>Природные зоны – полупустыни</vt:lpstr>
      <vt:lpstr>Природные зоны – полупустыни</vt:lpstr>
      <vt:lpstr>Природные зоны – пустыни</vt:lpstr>
      <vt:lpstr>Природные зоны – пустыни</vt:lpstr>
      <vt:lpstr>Природные зоны – Влажные леса</vt:lpstr>
      <vt:lpstr>Природные зоны – Влажные леса</vt:lpstr>
      <vt:lpstr>Природные зоны – саванны</vt:lpstr>
      <vt:lpstr>Природные зоны – саванны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– арктическая пустыня</dc:title>
  <dc:creator>user</dc:creator>
  <cp:lastModifiedBy>Admin</cp:lastModifiedBy>
  <cp:revision>4</cp:revision>
  <dcterms:created xsi:type="dcterms:W3CDTF">2011-09-18T05:55:33Z</dcterms:created>
  <dcterms:modified xsi:type="dcterms:W3CDTF">2013-05-01T10:50:58Z</dcterms:modified>
</cp:coreProperties>
</file>