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6" r:id="rId3"/>
    <p:sldId id="268" r:id="rId4"/>
    <p:sldId id="269" r:id="rId5"/>
    <p:sldId id="270" r:id="rId6"/>
    <p:sldId id="271" r:id="rId7"/>
    <p:sldId id="272" r:id="rId8"/>
    <p:sldId id="273" r:id="rId9"/>
    <p:sldId id="257" r:id="rId10"/>
    <p:sldId id="258" r:id="rId11"/>
    <p:sldId id="259" r:id="rId12"/>
    <p:sldId id="260" r:id="rId13"/>
    <p:sldId id="261" r:id="rId14"/>
    <p:sldId id="263" r:id="rId15"/>
    <p:sldId id="264" r:id="rId16"/>
    <p:sldId id="265" r:id="rId17"/>
    <p:sldId id="266" r:id="rId18"/>
    <p:sldId id="26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1310C-3B0C-4878-AC4B-9759969FCEC2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A0A6E-231C-4DF4-8F8D-393675E9E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2083C-796E-4CB6-B080-FF5AF3EE5F3F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1271E-07D7-4A0C-9F96-5007F458A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6AF69-1732-4538-B385-C5FC81AB5307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53D06-0A5E-44FD-A978-90C5167DA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7C3E9-FFA7-4F3D-8628-D3B499E8FFD0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1D5CD-59AE-45C4-A185-5F6A186F2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3CA0F-99AB-47D1-84D4-7CFD1A87E13C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1275B-4808-4EBB-9C69-BF820996E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15FD5-7365-4BF5-B687-E7AD4DDEE487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0F1C2-5FA3-483E-97F7-8A31ACE25C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90B0D-93F2-445D-B1E2-5FF7F93BF601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F426E-0655-437E-9139-631D6CF19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AB26A-392E-47CE-9E4E-187853E6C5CC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DAB6C-15F7-4291-B076-AA128A019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8C7-A1EB-4C99-9877-3233C74598D0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F8C7A-18A2-4032-A24C-C84107BAF9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BB4D3-47F5-453F-A3DA-CE9DD3310712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379A2-D2B3-4C17-B009-D6983D893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45F77-0042-4C42-B7BE-4502A2F25591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8D172-5BFC-46FF-BE22-5C3E4F684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11F9FF-45C5-4D7B-9BB0-A3141B0040A6}" type="datetimeFigureOut">
              <a:rPr lang="ru-RU"/>
              <a:pPr>
                <a:defRPr/>
              </a:pPr>
              <a:t>28.07.2012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9D6067-9F71-4330-96DD-A3B8ED840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99" r:id="rId4"/>
    <p:sldLayoutId id="2147483705" r:id="rId5"/>
    <p:sldLayoutId id="2147483700" r:id="rId6"/>
    <p:sldLayoutId id="2147483706" r:id="rId7"/>
    <p:sldLayoutId id="2147483707" r:id="rId8"/>
    <p:sldLayoutId id="2147483708" r:id="rId9"/>
    <p:sldLayoutId id="2147483701" r:id="rId10"/>
    <p:sldLayoutId id="21474837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DlkVYQhSTTE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8458200" cy="223224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dirty="0" smtClean="0"/>
              <a:t>Кто живет в почве</a:t>
            </a:r>
            <a:endParaRPr lang="ru-RU" sz="6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227763" y="3716338"/>
            <a:ext cx="2611437" cy="1084262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Автор: учитель биологии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ГБОУ ЦО №1456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Водопьянова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Марина Александровна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714744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2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76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почва</a:t>
            </a:r>
            <a:endParaRPr lang="ru-RU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19459" name="Содержимое 4"/>
          <p:cNvSpPr>
            <a:spLocks noGrp="1"/>
          </p:cNvSpPr>
          <p:nvPr>
            <p:ph idx="1"/>
          </p:nvPr>
        </p:nvSpPr>
        <p:spPr>
          <a:xfrm>
            <a:off x="304800" y="2492375"/>
            <a:ext cx="8686800" cy="35877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5400" b="1" i="1" smtClean="0"/>
              <a:t>это верхний плодородный слой земли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Трудности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304800" y="1989138"/>
            <a:ext cx="8686800" cy="4090987"/>
          </a:xfrm>
        </p:spPr>
        <p:txBody>
          <a:bodyPr/>
          <a:lstStyle/>
          <a:p>
            <a:pPr eaLnBrk="1" hangingPunct="1"/>
            <a:r>
              <a:rPr lang="ru-RU" sz="5400" b="1" smtClean="0"/>
              <a:t>Почва очень плотная</a:t>
            </a:r>
          </a:p>
          <a:p>
            <a:pPr eaLnBrk="1" hangingPunct="1"/>
            <a:r>
              <a:rPr lang="ru-RU" sz="5400" b="1" smtClean="0"/>
              <a:t>Не проникает свет</a:t>
            </a:r>
          </a:p>
          <a:p>
            <a:pPr eaLnBrk="1" hangingPunct="1"/>
            <a:r>
              <a:rPr lang="ru-RU" sz="5400" b="1" smtClean="0"/>
              <a:t>Недостаточно кислорода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Положительные свойства</a:t>
            </a:r>
            <a:endParaRPr lang="ru-RU" sz="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4800" b="1" smtClean="0"/>
              <a:t>Обеспечена водой</a:t>
            </a:r>
          </a:p>
          <a:p>
            <a:pPr eaLnBrk="1" hangingPunct="1"/>
            <a:r>
              <a:rPr lang="ru-RU" sz="4800" b="1" smtClean="0"/>
              <a:t>Много минеральных и органических веществ</a:t>
            </a:r>
          </a:p>
          <a:p>
            <a:pPr eaLnBrk="1" hangingPunct="1"/>
            <a:r>
              <a:rPr lang="ru-RU" sz="4800" b="1" smtClean="0"/>
              <a:t>Нет резких колебаний температуры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1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hlinkClick r:id="rId2"/>
              </a:rPr>
              <a:t>http://www.youtube.com/watch?v=DlkVYQhSTTE</a:t>
            </a:r>
            <a:endParaRPr lang="ru-RU" sz="2800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Крот</a:t>
            </a:r>
            <a:endParaRPr lang="ru-RU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Личинка майского жука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Медведка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4"/>
          <p:cNvSpPr>
            <a:spLocks noGrp="1"/>
          </p:cNvSpPr>
          <p:nvPr>
            <p:ph idx="1"/>
          </p:nvPr>
        </p:nvSpPr>
        <p:spPr>
          <a:xfrm>
            <a:off x="395288" y="1052513"/>
            <a:ext cx="8435975" cy="4525962"/>
          </a:xfrm>
          <a:ln w="57150">
            <a:solidFill>
              <a:srgbClr val="0033CC"/>
            </a:solidFill>
          </a:ln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4800" b="1" smtClean="0"/>
              <a:t>ПОЧВА НАСЕЛЕНА МНОГОЧИСЛЕННЫМИ ОРГАНИЗМАМИ, КОТОРЫЕ НАХОДЯТСЯ В НЕЙ УСЛОВИЯ, БЛАГОПРИЯТНЫЕ ДЛЯ ЖИЗНИ.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2133600"/>
          <a:ext cx="7920886" cy="381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462658"/>
                <a:gridCol w="539768"/>
                <a:gridCol w="539768"/>
                <a:gridCol w="539768"/>
                <a:gridCol w="441244"/>
                <a:gridCol w="539768"/>
                <a:gridCol w="539768"/>
              </a:tblGrid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Чайнворд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2133600"/>
          <a:ext cx="7920886" cy="381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462658"/>
                <a:gridCol w="539768"/>
                <a:gridCol w="539768"/>
                <a:gridCol w="539768"/>
                <a:gridCol w="441244"/>
                <a:gridCol w="539768"/>
                <a:gridCol w="539768"/>
              </a:tblGrid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п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ё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Чайнворд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2133600"/>
          <a:ext cx="7920886" cy="381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462658"/>
                <a:gridCol w="539768"/>
                <a:gridCol w="539768"/>
                <a:gridCol w="539768"/>
                <a:gridCol w="441244"/>
                <a:gridCol w="539768"/>
                <a:gridCol w="539768"/>
              </a:tblGrid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п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ё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т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Чайнворд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2133600"/>
          <a:ext cx="7920886" cy="381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462658"/>
                <a:gridCol w="539768"/>
                <a:gridCol w="539768"/>
                <a:gridCol w="539768"/>
                <a:gridCol w="441244"/>
                <a:gridCol w="539768"/>
                <a:gridCol w="539768"/>
              </a:tblGrid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п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ё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т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ч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я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Чайнворд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2133600"/>
          <a:ext cx="7920886" cy="381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462658"/>
                <a:gridCol w="539768"/>
                <a:gridCol w="539768"/>
                <a:gridCol w="539768"/>
                <a:gridCol w="441244"/>
                <a:gridCol w="539768"/>
                <a:gridCol w="539768"/>
              </a:tblGrid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п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ё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т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ч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я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д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с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Чайнворд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2133600"/>
          <a:ext cx="7920886" cy="381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462658"/>
                <a:gridCol w="539768"/>
                <a:gridCol w="539768"/>
                <a:gridCol w="539768"/>
                <a:gridCol w="441244"/>
                <a:gridCol w="539768"/>
                <a:gridCol w="539768"/>
              </a:tblGrid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п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ё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т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ч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я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д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с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ч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н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Чайнворд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2133600"/>
          <a:ext cx="7920886" cy="381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539768"/>
                <a:gridCol w="462658"/>
                <a:gridCol w="539768"/>
                <a:gridCol w="539768"/>
                <a:gridCol w="539768"/>
                <a:gridCol w="441244"/>
                <a:gridCol w="539768"/>
                <a:gridCol w="539768"/>
              </a:tblGrid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п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ё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т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ч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я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в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д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с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ч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н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Чайнворд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0975" y="2946400"/>
            <a:ext cx="8686800" cy="11858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Кто Живет в почве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118</TotalTime>
  <Words>205</Words>
  <Application>Microsoft Office PowerPoint</Application>
  <PresentationFormat>Экран (4:3)</PresentationFormat>
  <Paragraphs>156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Franklin Gothic Medium</vt:lpstr>
      <vt:lpstr>Franklin Gothic Book</vt:lpstr>
      <vt:lpstr>Wingdings 2</vt:lpstr>
      <vt:lpstr>Calibri</vt:lpstr>
      <vt:lpstr>Трек</vt:lpstr>
      <vt:lpstr>Кто живет в почве</vt:lpstr>
      <vt:lpstr>Чайнворд</vt:lpstr>
      <vt:lpstr>Чайнворд</vt:lpstr>
      <vt:lpstr>Чайнворд</vt:lpstr>
      <vt:lpstr>Чайнворд</vt:lpstr>
      <vt:lpstr>Чайнворд</vt:lpstr>
      <vt:lpstr>Чайнворд</vt:lpstr>
      <vt:lpstr>Чайнворд</vt:lpstr>
      <vt:lpstr>Кто Живет в почве</vt:lpstr>
      <vt:lpstr>почва</vt:lpstr>
      <vt:lpstr>Трудности</vt:lpstr>
      <vt:lpstr>Положительные свойства</vt:lpstr>
      <vt:lpstr>Слайд 13</vt:lpstr>
      <vt:lpstr>Слайд 14</vt:lpstr>
      <vt:lpstr>Крот</vt:lpstr>
      <vt:lpstr>Личинка майского жука</vt:lpstr>
      <vt:lpstr>Медведка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Admin</cp:lastModifiedBy>
  <cp:revision>15</cp:revision>
  <dcterms:created xsi:type="dcterms:W3CDTF">2011-03-04T13:25:35Z</dcterms:created>
  <dcterms:modified xsi:type="dcterms:W3CDTF">2012-07-28T07:26:46Z</dcterms:modified>
</cp:coreProperties>
</file>