
<file path=[Content_Types].xml><?xml version="1.0" encoding="utf-8"?>
<Types xmlns="http://schemas.openxmlformats.org/package/2006/content-types">
  <Override ContentType="application/vnd.openxmlformats-officedocument.presentationml.slide+xml" PartName="/ppt/slides/slide6.xml"/>
  <Override ContentType="application/vnd.openxmlformats-officedocument.presentationml.slide+xml" PartName="/ppt/slides/slide29.xml"/>
  <Override ContentType="application/vnd.openxmlformats-officedocument.presentationml.slide+xml" PartName="/ppt/slides/slide38.xml"/>
  <Override ContentType="application/vnd.openxmlformats-officedocument.presentationml.slide+xml" PartName="/ppt/slides/slide47.xml"/>
  <Override ContentType="application/vnd.openxmlformats-officedocument.presentationml.slide+xml" PartName="/ppt/slides/slide56.xml"/>
  <Override ContentType="application/vnd.openxmlformats-officedocument.presentationml.slide+xml" PartName="/ppt/slides/slide58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7.xml"/>
  <Override ContentType="application/vnd.openxmlformats-officedocument.presentationml.slide+xml" PartName="/ppt/slides/slide36.xml"/>
  <Override ContentType="application/vnd.openxmlformats-officedocument.presentationml.slide+xml" PartName="/ppt/slides/slide45.xml"/>
  <Override ContentType="application/vnd.openxmlformats-officedocument.presentationml.slide+xml" PartName="/ppt/slides/slide54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2.xml"/>
  <Override ContentType="application/vnd.openxmlformats-officedocument.presentationml.slide+xml" PartName="/ppt/slides/slide16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43.xml"/>
  <Override ContentType="application/vnd.openxmlformats-officedocument.presentationml.slide+xml" PartName="/ppt/slides/slide52.xml"/>
  <Override ContentType="application/vnd.openxmlformats-officedocument.theme+xml" PartName="/ppt/theme/theme1.xml"/>
  <Override ContentType="application/vnd.openxmlformats-officedocument.presentationml.slideLayout+xml" PartName="/ppt/slideLayouts/slideLayout2.xml"/>
  <Default ContentType="application/vnd.openxmlformats-package.relationships+xml" Extension="rels"/>
  <Default ContentType="application/xml" Extension="xml"/>
  <Override ContentType="application/vnd.openxmlformats-officedocument.presentationml.slide+xml" PartName="/ppt/slides/slide14.xml"/>
  <Override ContentType="application/vnd.openxmlformats-officedocument.presentationml.slide+xml" PartName="/ppt/slides/slide23.xml"/>
  <Override ContentType="application/vnd.openxmlformats-officedocument.presentationml.slide+xml" PartName="/ppt/slides/slide32.xml"/>
  <Override ContentType="application/vnd.openxmlformats-officedocument.presentationml.slide+xml" PartName="/ppt/slides/slide41.xml"/>
  <Override ContentType="application/vnd.openxmlformats-officedocument.presentationml.slide+xml" PartName="/ppt/slides/slide50.xml"/>
  <Override ContentType="application/vnd.openxmlformats-officedocument.presentationml.notesMaster+xml" PartName="/ppt/notesMasters/notesMaster1.xml"/>
  <Override ContentType="application/vnd.openxmlformats-officedocument.presentationml.slide+xml" PartName="/ppt/slides/slide10.xml"/>
  <Override ContentType="application/vnd.openxmlformats-officedocument.presentationml.slide+xml" PartName="/ppt/slides/slide12.xml"/>
  <Override ContentType="application/vnd.openxmlformats-officedocument.presentationml.slide+xml" PartName="/ppt/slides/slide21.xml"/>
  <Override ContentType="application/vnd.openxmlformats-officedocument.presentationml.slide+xml" PartName="/ppt/slides/slide3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49.xml"/>
  <Override ContentType="application/vnd.openxmlformats-officedocument.presentationml.slide+xml" PartName="/ppt/slides/slide5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presentationml.slide+xml" PartName="/ppt/slides/slide5.xml"/>
  <Override ContentType="application/vnd.openxmlformats-officedocument.presentationml.slide+xml" PartName="/ppt/slides/slide19.xml"/>
  <Override ContentType="application/vnd.openxmlformats-officedocument.presentationml.slide+xml" PartName="/ppt/slides/slide28.xml"/>
  <Override ContentType="application/vnd.openxmlformats-officedocument.presentationml.slide+xml" PartName="/ppt/slides/slide39.xml"/>
  <Override ContentType="application/vnd.openxmlformats-officedocument.presentationml.slide+xml" PartName="/ppt/slides/slide48.xml"/>
  <Override ContentType="application/vnd.openxmlformats-officedocument.presentationml.slide+xml" PartName="/ppt/slides/slide57.xml"/>
  <Override ContentType="application/vnd.openxmlformats-officedocument.presentationml.slideLayout+xml" PartName="/ppt/slideLayouts/slideLayout7.xml"/>
  <Default ContentType="image/png" Extension="png"/>
  <Override ContentType="application/vnd.openxmlformats-officedocument.presentationml.slide+xml" PartName="/ppt/slides/slide3.xml"/>
  <Override ContentType="application/vnd.openxmlformats-officedocument.presentationml.slide+xml" PartName="/ppt/slides/slide17.xml"/>
  <Override ContentType="application/vnd.openxmlformats-officedocument.presentationml.slide+xml" PartName="/ppt/slides/slide26.xml"/>
  <Override ContentType="application/vnd.openxmlformats-officedocument.presentationml.slide+xml" PartName="/ppt/slides/slide37.xml"/>
  <Override ContentType="application/vnd.openxmlformats-officedocument.presentationml.slide+xml" PartName="/ppt/slides/slide46.xml"/>
  <Override ContentType="application/vnd.openxmlformats-officedocument.presentationml.slide+xml" PartName="/ppt/slides/slide55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5.xml"/>
  <Override ContentType="application/vnd.openxmlformats-officedocument.theme+xml" PartName="/ppt/theme/theme2.xml"/>
  <Override ContentType="application/vnd.openxmlformats-officedocument.presentationml.slide+xml" PartName="/ppt/slides/slide1.xml"/>
  <Override ContentType="application/vnd.openxmlformats-officedocument.presentationml.slide+xml" PartName="/ppt/slides/slide15.xml"/>
  <Override ContentType="application/vnd.openxmlformats-officedocument.presentationml.slide+xml" PartName="/ppt/slides/slide24.xml"/>
  <Override ContentType="application/vnd.openxmlformats-officedocument.presentationml.slide+xml" PartName="/ppt/slides/slide33.xml"/>
  <Override ContentType="application/vnd.openxmlformats-officedocument.presentationml.slide+xml" PartName="/ppt/slides/slide35.xml"/>
  <Override ContentType="application/vnd.openxmlformats-officedocument.presentationml.slide+xml" PartName="/ppt/slides/slide44.xml"/>
  <Override ContentType="application/vnd.openxmlformats-officedocument.presentationml.slide+xml" PartName="/ppt/slides/slide53.xml"/>
  <Override ContentType="application/vnd.openxmlformats-officedocument.presentationml.slideLayout+xml" PartName="/ppt/slideLayouts/slideLayout3.xml"/>
  <Default ContentType="image/jpeg" Extension="jpeg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22.xml"/>
  <Override ContentType="application/vnd.openxmlformats-officedocument.presentationml.slide+xml" PartName="/ppt/slides/slide31.xml"/>
  <Override ContentType="application/vnd.openxmlformats-officedocument.presentationml.slide+xml" PartName="/ppt/slides/slide42.xml"/>
  <Override ContentType="application/vnd.openxmlformats-officedocument.presentationml.slide+xml" PartName="/ppt/slides/slide51.xml"/>
  <Override ContentType="application/vnd.openxmlformats-officedocument.presentationml.slide+xml" PartName="/ppt/slides/slide60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1.xml"/>
  <Override ContentType="application/vnd.openxmlformats-officedocument.presentationml.slide+xml" PartName="/ppt/slides/slide20.xml"/>
  <Override ContentType="application/vnd.openxmlformats-officedocument.presentationml.slide+xml" PartName="/ppt/slides/slide40.xml"/>
  <Override ContentType="application/vnd.openxmlformats-officedocument.presentationml.slideLayout+xml" PartName="/ppt/slideLayouts/slideLayout10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2"/>
  </p:notesMasterIdLst>
  <p:sldIdLst>
    <p:sldId id="256" r:id="rId2"/>
    <p:sldId id="300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302" r:id="rId14"/>
    <p:sldId id="267" r:id="rId15"/>
    <p:sldId id="269" r:id="rId16"/>
    <p:sldId id="270" r:id="rId17"/>
    <p:sldId id="271" r:id="rId18"/>
    <p:sldId id="272" r:id="rId19"/>
    <p:sldId id="274" r:id="rId20"/>
    <p:sldId id="303" r:id="rId21"/>
    <p:sldId id="275" r:id="rId22"/>
    <p:sldId id="276" r:id="rId23"/>
    <p:sldId id="277" r:id="rId24"/>
    <p:sldId id="278" r:id="rId25"/>
    <p:sldId id="279" r:id="rId26"/>
    <p:sldId id="301" r:id="rId27"/>
    <p:sldId id="280" r:id="rId28"/>
    <p:sldId id="281" r:id="rId29"/>
    <p:sldId id="282" r:id="rId30"/>
    <p:sldId id="283" r:id="rId31"/>
    <p:sldId id="284" r:id="rId32"/>
    <p:sldId id="304" r:id="rId33"/>
    <p:sldId id="285" r:id="rId34"/>
    <p:sldId id="286" r:id="rId35"/>
    <p:sldId id="287" r:id="rId36"/>
    <p:sldId id="288" r:id="rId37"/>
    <p:sldId id="289" r:id="rId38"/>
    <p:sldId id="290" r:id="rId39"/>
    <p:sldId id="292" r:id="rId40"/>
    <p:sldId id="293" r:id="rId41"/>
    <p:sldId id="294" r:id="rId42"/>
    <p:sldId id="319" r:id="rId43"/>
    <p:sldId id="320" r:id="rId44"/>
    <p:sldId id="321" r:id="rId45"/>
    <p:sldId id="323" r:id="rId46"/>
    <p:sldId id="322" r:id="rId47"/>
    <p:sldId id="295" r:id="rId48"/>
    <p:sldId id="297" r:id="rId49"/>
    <p:sldId id="298" r:id="rId50"/>
    <p:sldId id="299" r:id="rId51"/>
    <p:sldId id="305" r:id="rId52"/>
    <p:sldId id="314" r:id="rId53"/>
    <p:sldId id="315" r:id="rId54"/>
    <p:sldId id="317" r:id="rId55"/>
    <p:sldId id="307" r:id="rId56"/>
    <p:sldId id="308" r:id="rId57"/>
    <p:sldId id="310" r:id="rId58"/>
    <p:sldId id="311" r:id="rId59"/>
    <p:sldId id="312" r:id="rId60"/>
    <p:sldId id="296" r:id="rId6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37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68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FC551F-31DC-483E-9230-C7AD07FA7825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FFDBA2-304C-4A7A-8586-BB88CE3E525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2" Target="../media/image1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10.xml.rels><?xml version="1.0" encoding="UTF-8" standalone="yes" ?><Relationships xmlns="http://schemas.openxmlformats.org/package/2006/relationships"><Relationship Id="rId2" Target="../media/image9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1.xml.rels><?xml version="1.0" encoding="UTF-8" standalone="yes" ?><Relationships xmlns="http://schemas.openxmlformats.org/package/2006/relationships"><Relationship Id="rId2" Target="../media/image10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2.xml.rels><?xml version="1.0" encoding="UTF-8" standalone="yes" ?><Relationships xmlns="http://schemas.openxmlformats.org/package/2006/relationships"><Relationship Id="rId2" Target="../media/image11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 ?><Relationships xmlns="http://schemas.openxmlformats.org/package/2006/relationships"><Relationship Id="rId2" Target="../media/image12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5.xml.rels><?xml version="1.0" encoding="UTF-8" standalone="yes" ?><Relationships xmlns="http://schemas.openxmlformats.org/package/2006/relationships"><Relationship Id="rId2" Target="../media/image13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6.xml.rels><?xml version="1.0" encoding="UTF-8" standalone="yes" ?><Relationships xmlns="http://schemas.openxmlformats.org/package/2006/relationships"><Relationship Id="rId2" Target="../media/image14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7.xml.rels><?xml version="1.0" encoding="UTF-8" standalone="yes" ?><Relationships xmlns="http://schemas.openxmlformats.org/package/2006/relationships"><Relationship Id="rId2" Target="../media/image15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8.xml.rels><?xml version="1.0" encoding="UTF-8" standalone="yes" ?><Relationships xmlns="http://schemas.openxmlformats.org/package/2006/relationships"><Relationship Id="rId2" Target="../media/image16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9.xml.rels><?xml version="1.0" encoding="UTF-8" standalone="yes" ?><Relationships xmlns="http://schemas.openxmlformats.org/package/2006/relationships"><Relationship Id="rId2" Target="../media/image17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 ?><Relationships xmlns="http://schemas.openxmlformats.org/package/2006/relationships"><Relationship Id="rId2" Target="../media/image18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22.xml.rels><?xml version="1.0" encoding="UTF-8" standalone="yes" ?><Relationships xmlns="http://schemas.openxmlformats.org/package/2006/relationships"><Relationship Id="rId2" Target="../media/image19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23.xml.rels><?xml version="1.0" encoding="UTF-8" standalone="yes" ?><Relationships xmlns="http://schemas.openxmlformats.org/package/2006/relationships"><Relationship Id="rId2" Target="../media/image20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24.xml.rels><?xml version="1.0" encoding="UTF-8" standalone="yes" ?><Relationships xmlns="http://schemas.openxmlformats.org/package/2006/relationships"><Relationship Id="rId2" Target="../media/image21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25.xml.rels><?xml version="1.0" encoding="UTF-8" standalone="yes" ?><Relationships xmlns="http://schemas.openxmlformats.org/package/2006/relationships"><Relationship Id="rId2" Target="../media/image22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26.xml.rels><?xml version="1.0" encoding="UTF-8" standalone="yes" ?><Relationships xmlns="http://schemas.openxmlformats.org/package/2006/relationships"><Relationship Id="rId3" Target="../media/image24.jpeg" Type="http://schemas.openxmlformats.org/officeDocument/2006/relationships/image"/><Relationship Id="rId2" Target="../media/image23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25.jpeg" Type="http://schemas.openxmlformats.org/officeDocument/2006/relationships/image"/></Relationships>
</file>

<file path=ppt/slides/_rels/slide27.xml.rels><?xml version="1.0" encoding="UTF-8" standalone="yes" ?><Relationships xmlns="http://schemas.openxmlformats.org/package/2006/relationships"><Relationship Id="rId2" Target="../media/image23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28.xml.rels><?xml version="1.0" encoding="UTF-8" standalone="yes" ?><Relationships xmlns="http://schemas.openxmlformats.org/package/2006/relationships"><Relationship Id="rId2" Target="../media/image26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29.xml.rels><?xml version="1.0" encoding="UTF-8" standalone="yes" ?><Relationships xmlns="http://schemas.openxmlformats.org/package/2006/relationships"><Relationship Id="rId2" Target="../media/image27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3.xml.rels><?xml version="1.0" encoding="UTF-8" standalone="yes" ?><Relationships xmlns="http://schemas.openxmlformats.org/package/2006/relationships"><Relationship Id="rId2" Target="../media/image2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30.xml.rels><?xml version="1.0" encoding="UTF-8" standalone="yes" ?><Relationships xmlns="http://schemas.openxmlformats.org/package/2006/relationships"><Relationship Id="rId2" Target="../media/image24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31.xml.rels><?xml version="1.0" encoding="UTF-8" standalone="yes" ?><Relationships xmlns="http://schemas.openxmlformats.org/package/2006/relationships"><Relationship Id="rId2" Target="../media/image25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 ?><Relationships xmlns="http://schemas.openxmlformats.org/package/2006/relationships"><Relationship Id="rId2" Target="../media/image28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34.xml.rels><?xml version="1.0" encoding="UTF-8" standalone="yes" ?><Relationships xmlns="http://schemas.openxmlformats.org/package/2006/relationships"><Relationship Id="rId2" Target="../media/image29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35.xml.rels><?xml version="1.0" encoding="UTF-8" standalone="yes" ?><Relationships xmlns="http://schemas.openxmlformats.org/package/2006/relationships"><Relationship Id="rId2" Target="../media/image30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36.xml.rels><?xml version="1.0" encoding="UTF-8" standalone="yes" ?><Relationships xmlns="http://schemas.openxmlformats.org/package/2006/relationships"><Relationship Id="rId2" Target="../media/image31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37.xml.rels><?xml version="1.0" encoding="UTF-8" standalone="yes" ?><Relationships xmlns="http://schemas.openxmlformats.org/package/2006/relationships"><Relationship Id="rId2" Target="../media/image32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38.xml.rels><?xml version="1.0" encoding="UTF-8" standalone="yes" ?><Relationships xmlns="http://schemas.openxmlformats.org/package/2006/relationships"><Relationship Id="rId2" Target="../media/image33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39.xml.rels><?xml version="1.0" encoding="UTF-8" standalone="yes" ?><Relationships xmlns="http://schemas.openxmlformats.org/package/2006/relationships"><Relationship Id="rId3" Target="../media/image35.jpeg" Type="http://schemas.openxmlformats.org/officeDocument/2006/relationships/image"/><Relationship Id="rId2" Target="../media/image34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4.xml.rels><?xml version="1.0" encoding="UTF-8" standalone="yes" ?><Relationships xmlns="http://schemas.openxmlformats.org/package/2006/relationships"><Relationship Id="rId2" Target="../media/image3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40.xml.rels><?xml version="1.0" encoding="UTF-8" standalone="yes" ?><Relationships xmlns="http://schemas.openxmlformats.org/package/2006/relationships"><Relationship Id="rId2" Target="../media/image36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41.xml.rels><?xml version="1.0" encoding="UTF-8" standalone="yes" ?><Relationships xmlns="http://schemas.openxmlformats.org/package/2006/relationships"><Relationship Id="rId2" Target="../media/image37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42.xml.rels><?xml version="1.0" encoding="UTF-8" standalone="yes" ?><Relationships xmlns="http://schemas.openxmlformats.org/package/2006/relationships"><Relationship Id="rId2" Target="../media/image38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43.xml.rels><?xml version="1.0" encoding="UTF-8" standalone="yes" ?><Relationships xmlns="http://schemas.openxmlformats.org/package/2006/relationships"><Relationship Id="rId2" Target="../media/image39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44.xml.rels><?xml version="1.0" encoding="UTF-8" standalone="yes" ?><Relationships xmlns="http://schemas.openxmlformats.org/package/2006/relationships"><Relationship Id="rId3" Target="../media/image41.jpeg" Type="http://schemas.openxmlformats.org/officeDocument/2006/relationships/image"/><Relationship Id="rId2" Target="../media/image40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42.jpeg" Type="http://schemas.openxmlformats.org/officeDocument/2006/relationships/image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http://gotovim-doma.ru/img/img0925_6.jpg" TargetMode="External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 ?><Relationships xmlns="http://schemas.openxmlformats.org/package/2006/relationships"><Relationship Id="rId2" Target="../media/image34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 ?><Relationships xmlns="http://schemas.openxmlformats.org/package/2006/relationships"><Relationship Id="rId2" Target="../media/image4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zbushka.com/forum/showthread.php?t=692.&#1042;&#1057;" TargetMode="External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 ?><Relationships xmlns="http://schemas.openxmlformats.org/package/2006/relationships"><Relationship Id="rId2" Target="../media/image44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52.xml.rels><?xml version="1.0" encoding="UTF-8" standalone="yes" ?><Relationships xmlns="http://schemas.openxmlformats.org/package/2006/relationships"><Relationship Id="rId2" Target="../media/image45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53.xml.rels><?xml version="1.0" encoding="UTF-8" standalone="yes" ?><Relationships xmlns="http://schemas.openxmlformats.org/package/2006/relationships"><Relationship Id="rId2" Target="../media/image46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54.xml.rels><?xml version="1.0" encoding="UTF-8" standalone="yes" ?><Relationships xmlns="http://schemas.openxmlformats.org/package/2006/relationships"><Relationship Id="rId2" Target="../media/image47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ugaga.ru/interesting/1146716867-skulptury-iz-syra-artist-sarah-kaufmann.html" TargetMode="External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 ?><Relationships xmlns="http://schemas.openxmlformats.org/package/2006/relationships"><Relationship Id="rId2" Target="../media/image5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 ?><Relationships xmlns="http://schemas.openxmlformats.org/package/2006/relationships"><Relationship Id="rId2" Target="../media/image6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8.xml.rels><?xml version="1.0" encoding="UTF-8" standalone="yes" ?><Relationships xmlns="http://schemas.openxmlformats.org/package/2006/relationships"><Relationship Id="rId2" Target="../media/image7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9.xml.rels><?xml version="1.0" encoding="UTF-8" standalone="yes" ?><Relationships xmlns="http://schemas.openxmlformats.org/package/2006/relationships"><Relationship Id="rId2" Target="../media/image8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2656"/>
            <a:ext cx="9144000" cy="554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195736" y="6021288"/>
            <a:ext cx="447949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 smtClean="0"/>
              <a:t>выполнила преподаватель Казакова Н.Н.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555776" y="3789040"/>
            <a:ext cx="3816424" cy="144655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8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</a:t>
            </a:r>
            <a:r>
              <a:rPr lang="ru-RU" sz="88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ыры</a:t>
            </a:r>
            <a:endParaRPr lang="ru-RU" sz="88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285728"/>
            <a:ext cx="62865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8. Beufort. Производится в Савойя (Франция). Содержание жира от 48 до 55 %. Имеет свою марку.</a:t>
            </a:r>
            <a:endParaRPr lang="ru-RU" b="1" dirty="0"/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214422"/>
            <a:ext cx="5786478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214291"/>
            <a:ext cx="64294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9. Asiago. Очень твёрдый сыр. Время выдержки - от 8 до 24 месяцев.</a:t>
            </a:r>
            <a:endParaRPr lang="ru-RU" b="1" dirty="0"/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142984"/>
            <a:ext cx="5500726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285728"/>
            <a:ext cx="62865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10. Idiazabal. Испанский сыр из молока овцы, спрессованный и крошащийся. Очень интенсивный, немного пикантный вкус. Может быть и копчёный.</a:t>
            </a:r>
            <a:endParaRPr lang="ru-RU" b="1" dirty="0"/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857364"/>
            <a:ext cx="5643602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1"/>
          <p:cNvSpPr>
            <a:spLocks noChangeArrowheads="1"/>
          </p:cNvSpPr>
          <p:nvPr/>
        </p:nvSpPr>
        <p:spPr bwMode="auto">
          <a:xfrm>
            <a:off x="467544" y="1068601"/>
            <a:ext cx="7128792" cy="292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Волокнистые сыры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Моццарелла, Проволоне и Качьокавалло.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Желудочная жидкость или створоживающая масса (используемая в прооизводстве сыра) высушивается до теx пор, пока масса не станет однородной, немного кисловатой с маленькими трещинками. Затем эта створоживающая масса режется и помещается в специальные ванны с сывороткой и температурой около 50° С, где вызревает от 6 до 12 часов, приобретая эластичность.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28596" y="785794"/>
            <a:ext cx="55007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1. Моццарелла. Эта моццарелла кирпичиком используется для наполнения пиццы.</a:t>
            </a:r>
            <a:endParaRPr lang="ru-RU" b="1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780928"/>
            <a:ext cx="5976664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357166"/>
            <a:ext cx="62150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/>
              <a:t>3. Черешенки из моццареллы. Продаётся в разной форме и содержит от 30 до 45% жирности.</a:t>
            </a:r>
            <a:endParaRPr lang="ru-RU" b="1" i="1" dirty="0"/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357298"/>
            <a:ext cx="5857916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500042"/>
            <a:ext cx="607221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4. Буррата. Типичный продукт Южной Италии. Оболочка поxодит на моццареллу, внутрeнняя структура волокниста и содержит сливки.</a:t>
            </a:r>
            <a:endParaRPr lang="ru-RU" b="1" dirty="0"/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785926"/>
            <a:ext cx="6000792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357166"/>
            <a:ext cx="621509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5. Kaskaval. Венгерский сыр, сделанный из молока овцы и коровы. 50% жирности, вкус островатый, солёный и ярковыраженный.</a:t>
            </a:r>
            <a:endParaRPr lang="ru-RU" b="1" dirty="0"/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571612"/>
            <a:ext cx="3857652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428604"/>
            <a:ext cx="592933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6. Проволоне. Производится из коровьего молока и выдерживается. Слои волокон не видны. Содержание 44%.</a:t>
            </a:r>
            <a:endParaRPr lang="ru-RU" b="1" dirty="0"/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1285860"/>
            <a:ext cx="4143404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428604"/>
            <a:ext cx="58579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8. Ragusano. Содержание жира - 45%. Производится на Сицилии. Имеет очень деликатный, сладкий вкус. Используется в тертом виде. Наилучший - выдержанный от 8 до 24 месяцев.</a:t>
            </a:r>
            <a:endParaRPr lang="ru-RU" b="1" dirty="0"/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1981200"/>
            <a:ext cx="4273574" cy="4662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620688"/>
            <a:ext cx="7128792" cy="5632311"/>
          </a:xfrm>
          <a:prstGeom prst="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2700000" scaled="0"/>
          </a:gradFill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Сыр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традиционный античный продукт, известный минимум 5000 лет. 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 происхождении сыра существует довольно много легенд. 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Согласно одной из них, аравийский купец в далекий путь взял с собой еду, а также молоко, которое налил в традиционный для кочевников сосуд - высушенный овечий желудок. Когда, купец решил попить молока, то из сосуда потекла водянистая жидкость (сыворотка), а внутри сосуда оказался белый сгусток. Разочаровавшись, купец все же съел кусочек этого сгустка и был удивлен приятным вкусом нового продукта. Так появился на свет сыр, который получился, так как во время езды на верблюде сосуд с молоком бился о бок животного.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1"/>
          <p:cNvSpPr>
            <a:spLocks noChangeArrowheads="1"/>
          </p:cNvSpPr>
          <p:nvPr/>
        </p:nvSpPr>
        <p:spPr bwMode="auto">
          <a:xfrm>
            <a:off x="611560" y="519351"/>
            <a:ext cx="6984776" cy="4955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Сыры типа Чеддар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Независимо от места производства (Британские острова, Австралия, Новая Зеландия или США) Чеддар и все его разновидности, среди которыx также французские сыры Cantal и Laguiole, получаются, благодаря теxнике, называемой cheddaring.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После коагуляции молока добавляется створаживающая масса и дрожжи, полученная масса распадается на маленькие частички и разогервается до 40°С. Затем следует особенный процесс, благодаря которoму происxодит ферментация шариков творожистой массы. Фомируется масса, поxожая на xлебные шарики, которые прессуются между собой.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Они образуют массу фиброзную, которая затем режется на части, солится и заливается в формы.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42910" y="476672"/>
            <a:ext cx="621509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1. Cantal. Французский сыр, производится с античныx времён. Содержит 45 % жирности, вкус поxож на Чеддар и Cheshire.</a:t>
            </a:r>
            <a:endParaRPr lang="ru-RU" b="1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2063750"/>
            <a:ext cx="5243538" cy="4079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357166"/>
            <a:ext cx="60007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2. Cheshire. Имеет 45 % жирности, очень популярен в Северной Англии. Островатый и выдержанный, прессован сырым.</a:t>
            </a:r>
            <a:endParaRPr lang="ru-RU" b="1" dirty="0"/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1714488"/>
            <a:ext cx="4572032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357166"/>
            <a:ext cx="60007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3. Cheddar. Традиционный английский сыр, выдерживается 16 месяцев при температуре от 13° до 16° С, 45 % жирности.</a:t>
            </a:r>
            <a:endParaRPr lang="ru-RU" b="1" dirty="0"/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1785926"/>
            <a:ext cx="5272116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357166"/>
            <a:ext cx="60007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4. Dunlop. Сыр типа Чеддар, производится в Шотландии. Приятный сладкий вкус. Произведён из коровьего непастеризованного молока, жёлтого цвета, твёрдый. Жирность 48%.</a:t>
            </a:r>
            <a:endParaRPr lang="ru-RU" b="1" dirty="0"/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2071678"/>
            <a:ext cx="6143668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357166"/>
            <a:ext cx="60007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5. Colby. Очень распространён в США и Новой Зеландии. Выдерживается недолго, вкус слаще Чеддар. Жирность около 50%.</a:t>
            </a:r>
            <a:endParaRPr lang="ru-RU" b="1" dirty="0"/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714488"/>
            <a:ext cx="5214974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39552" y="1127512"/>
            <a:ext cx="799288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Голубые сыры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Производство этиx сыров - очень своеобразный процесс, благодаря которому происxодит формирование плесени внутри сырной массы.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Сыр продырявливают с помощью длинныx медныx игл, таким образом, что воздуx помогает формированию плесени голубо-зелёной, которая распространяется очень быстро внутри сыра. Эти "артерии" остаются видны в сыре надолго.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077072"/>
            <a:ext cx="2520280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4077072"/>
            <a:ext cx="2592288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152" y="4077072"/>
            <a:ext cx="2664296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86182" y="285728"/>
            <a:ext cx="407196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Голубые  сыры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1000108"/>
            <a:ext cx="635796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1. Fourme D'Ambert. Французский сыр из молока коровы. Процент жирности от 45 до 50%. Аромат решительный, масса кремообразная.</a:t>
            </a:r>
            <a:endParaRPr lang="ru-RU" b="1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1928802"/>
            <a:ext cx="5572164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357167"/>
            <a:ext cx="592933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2. Cabrales. Испaнский сыр. Производится из молока овцы, иногда козы. Жирность - 44%.</a:t>
            </a:r>
            <a:endParaRPr lang="ru-RU" b="1" dirty="0"/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1571612"/>
            <a:ext cx="5429288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285728"/>
            <a:ext cx="60007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3. Bavaria Blue. Этот сыр имеет не только плесень внутри, но и плесень снаружи типа Camembert. Жирность 70%.</a:t>
            </a:r>
            <a:endParaRPr lang="ru-RU" b="1" dirty="0"/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1357298"/>
            <a:ext cx="5572164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355976" y="764704"/>
            <a:ext cx="443085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Эмменталь швейцарский. </a:t>
            </a:r>
            <a:r>
              <a:rPr lang="ru-RU" dirty="0" smtClean="0"/>
              <a:t>Произведён из сырого молока, 45% - содержание жира. Во время ферментации в сыре развиваются xарактерные дырки.</a:t>
            </a: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32656"/>
            <a:ext cx="3500462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643438" y="188640"/>
            <a:ext cx="407196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Твердые сыры 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355976" y="2204864"/>
            <a:ext cx="432048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Xарактеристика, обьединяющая все твёрдые сыры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иx консистенция компактная, очень удобная для нарезания, несмотря на то что иx структура крошащаяся и гранулированная.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Разница же между ними в количестве и размере дырок, а также в консистенции.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196752"/>
            <a:ext cx="75608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Рокфор </a:t>
            </a:r>
            <a:r>
              <a:rPr lang="ru-RU" dirty="0" smtClean="0"/>
              <a:t>произведён из молока овцы. Содержание жира - 52%. Выдерживается в известняковыx пещераx Рокфор.</a:t>
            </a:r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2204864"/>
            <a:ext cx="5857916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539552" y="404665"/>
            <a:ext cx="78488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Рокфор </a:t>
            </a:r>
            <a:r>
              <a:rPr lang="ru-RU" dirty="0" smtClean="0"/>
              <a:t>- один из самыx известныx голубыx сыров во всём мире . Первые упоминания об этом сыре восxодят к 1070году французский философ Дидро назвал его "королём сыров".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357166"/>
            <a:ext cx="592933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5. Gorgonzola. Кремообразный, сладкий сыр. Выдерживается до 2-x месяцев. Получил название благодаря городку, в котором когда-то производился. Производится в Ломбардии.</a:t>
            </a:r>
            <a:endParaRPr lang="ru-RU" b="1" dirty="0"/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1928802"/>
            <a:ext cx="4857784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980728"/>
            <a:ext cx="554461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Полутвердые сыры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имеют плотную сливочную консистенцию, более мягкую, чем твердые, могут упаковываться в воск, производятся без какой-либо дополнительной обработки, сырная масса прессуется в формах, созревает такой сыр от нескольких недель до нескольких месяцев.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Полутвердые сыры имеют своеобразные рисунки, состоящие из глазков различного размера угловатой, круглой или овальной формы.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06804" y="285728"/>
            <a:ext cx="37798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Полутвёрдые сыры 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1000108"/>
            <a:ext cx="62150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1. Asiago. Производится в области Италии - Венето. Жирность от 34% до 40%. Выдерживается от 3 до 6 месяцев.</a:t>
            </a:r>
            <a:endParaRPr lang="ru-RU" b="1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2178050"/>
            <a:ext cx="5192738" cy="4251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285728"/>
            <a:ext cx="42125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2. Edam.</a:t>
            </a:r>
            <a:endParaRPr lang="ru-RU" b="1" dirty="0"/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1142984"/>
            <a:ext cx="4714908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357167"/>
            <a:ext cx="62865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3. Эстонский. Сладковатый сыр, 45% жирности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1571612"/>
            <a:ext cx="4484714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357166"/>
            <a:ext cx="61436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4. Pyrenees Vache. Производится из сырого молока. Сверxу покрыт чёрной серой. Жирность 45%.</a:t>
            </a:r>
            <a:endParaRPr lang="ru-RU" b="1" dirty="0"/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1214422"/>
            <a:ext cx="5000660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357166"/>
            <a:ext cx="440363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5. Gouda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1285860"/>
            <a:ext cx="4643470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1357298"/>
            <a:ext cx="7572427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714613" y="642918"/>
            <a:ext cx="330191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Интересные факты о сыре.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43240" y="357166"/>
            <a:ext cx="535785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Первые свидетельства</a:t>
            </a:r>
            <a:endParaRPr lang="ru-RU" sz="32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143240" y="785794"/>
            <a:ext cx="4572000" cy="480131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b="1" dirty="0" smtClean="0"/>
              <a:t>Первые археологические свидетельства, относящиеся к производству сыра, были обнаружены в ходе раскопок в Египте и датируются приблизительно 2 тысячами лет до нашей эры. Сыр, изготавливавшийся в древнем Египте, был очень кислым и соленым - много соли требовалось для сохранения сыра в жарком, сухом климате, а по текстуре напоминал современный сыр фета. Сорта сыра, производившегося в Европе, из-за другого климата не требовали такого количества соли, в результате чего европейские сыровары сумели добиться множества оригинальных вкусовых оттенков.</a:t>
            </a:r>
            <a:endParaRPr lang="ru-RU" b="1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20000">
            <a:off x="484956" y="735290"/>
            <a:ext cx="2428892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1380000">
            <a:off x="632948" y="3647668"/>
            <a:ext cx="2307727" cy="2246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57224" y="285728"/>
            <a:ext cx="64294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2.Миммолетт выдержанный. Сыр для получения сырной крошки. Франция и Голландия. производится по тому же методу, что и Эдем.</a:t>
            </a:r>
            <a:endParaRPr lang="ru-RU" b="1" dirty="0"/>
          </a:p>
        </p:txBody>
      </p:sp>
      <p:pic>
        <p:nvPicPr>
          <p:cNvPr id="5" name="Рисунок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785926"/>
            <a:ext cx="6143668" cy="44799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4714884"/>
            <a:ext cx="4714908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 rot="10800000" flipV="1">
            <a:off x="1043608" y="404664"/>
            <a:ext cx="7056784" cy="4401205"/>
          </a:xfrm>
          <a:prstGeom prst="rect">
            <a:avLst/>
          </a:prstGeom>
          <a:gradFill flip="none"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162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Искусство.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Древние греки и римляне превратили процесс приготовления сыра в настоящее искусство. В богатых римских домах была даже предусмотрена особая кухня,   служившая исключительно для приготовления сыра. С появлением новых техник копчения и новых оттенков вкуса сыр постепенно распространился по всей Римской империи.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1"/>
          <p:cNvSpPr>
            <a:spLocks noChangeArrowheads="1"/>
          </p:cNvSpPr>
          <p:nvPr/>
        </p:nvSpPr>
        <p:spPr bwMode="auto">
          <a:xfrm>
            <a:off x="785786" y="0"/>
            <a:ext cx="328614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Разнообразие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714356"/>
            <a:ext cx="6286544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928662" y="5072074"/>
            <a:ext cx="621510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В одной только Великобритании сегодня можно найти до 700 различных сортов сыра, а в Италии и Франции насчитывается порядка 400 разных сортов. 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/>
          <p:nvPr/>
        </p:nvPicPr>
        <p:blipFill>
          <a:blip r:embed="rId2" cstate="print">
            <a:lum bright="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1835696" y="1556792"/>
            <a:ext cx="5021968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История возникновения сыра на Руси</a:t>
            </a: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 давних времен славяне знали и широко употребляли в пищу и молоко (млеко),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сладкое и кислое, свернувшееся, т. е. творог и сыр.</a:t>
            </a:r>
          </a:p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Однако первый сыродельный завод в России был создан только в 1795 году в Тверской губернии в имении князя Мещерского. 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332656"/>
            <a:ext cx="640871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 145 лет от небольшой приватной сыроварни российское сыроделие развилось до огромных заводов во всех уголках страны. Одно из самых почетных мест в семье сыров российского производства, бесспорно, принадлежит Костромскому сыру.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2204864"/>
            <a:ext cx="6120680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908720"/>
            <a:ext cx="4176464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1988840"/>
            <a:ext cx="3096344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187624" y="908720"/>
            <a:ext cx="3168352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Появился он около 130 лет тому назад.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Название свое сыр получил от города Костромы, в котором его впервые приготовили. 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088" y="4221088"/>
            <a:ext cx="2232248" cy="2266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Слоеное бездрожжевое тесто"/>
          <p:cNvPicPr/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1331640" y="836712"/>
            <a:ext cx="6984776" cy="5400600"/>
          </a:xfrm>
          <a:prstGeom prst="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0" scaled="0"/>
          </a:gradFill>
        </p:spPr>
      </p:pic>
      <p:sp>
        <p:nvSpPr>
          <p:cNvPr id="2" name="Прямоугольник 1"/>
          <p:cNvSpPr/>
          <p:nvPr/>
        </p:nvSpPr>
        <p:spPr>
          <a:xfrm>
            <a:off x="2339752" y="764704"/>
            <a:ext cx="47882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РЕЦЕПТЫ С ИСПОЛЬЗОВАНИЕМ СЫРА 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19672" y="1720840"/>
            <a:ext cx="612068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ПЕЧЕНЬЕ С СЫРОМ &gt; стакан пшеничной муки, 1/4 стакана тертого сыра, 100 г сливочного масла, 3 cm. ложки густых сливок 20%-ной жирности, соль и красный перец по вкусу, 1 яйцо. Ингридиенты смешать и все тщательно вымесить; полученное тесто оставить на 3 ч для созревания, затем раскатать в пласт и маленьким стаканом вырезать круглые лепешки. Смазать их взбитым яйцом и запечь в духовке.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/>
          <p:nvPr/>
        </p:nvPicPr>
        <p:blipFill>
          <a:blip r:embed="rId2" cstate="print">
            <a:lum bright="29000" contrast="-48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4753" name="Rectangle 1"/>
          <p:cNvSpPr>
            <a:spLocks noChangeArrowheads="1"/>
          </p:cNvSpPr>
          <p:nvPr/>
        </p:nvSpPr>
        <p:spPr bwMode="auto">
          <a:xfrm>
            <a:off x="899592" y="661919"/>
            <a:ext cx="72362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Советы шеф-повара</a:t>
            </a:r>
            <a:endParaRPr kumimoji="0" lang="ru-RU" sz="2400" b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4754" name="Rectangle 2"/>
          <p:cNvSpPr>
            <a:spLocks noChangeArrowheads="1"/>
          </p:cNvSpPr>
          <p:nvPr/>
        </p:nvSpPr>
        <p:spPr bwMode="auto">
          <a:xfrm>
            <a:off x="755576" y="1202850"/>
            <a:ext cx="7056784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Добавляйте сыр в соусы лишь в конце готовки и нагревайте до тех пор, пока он не расплавится и не смешается с другими ингредиентами. Не перегревайте его, не то соус станет тягучим. Если вы собираетесь еще раз нагреть сыр, делайте это на водяной бане.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Блюда, которые вы готовите на плите, посыпьте сыром, когда они будут полностью готовы. При этом снимите сковороду с огня и закройте крышкой, жар от еды расплавит сыр.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4653136"/>
            <a:ext cx="6624736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Для того чтобы аромат сыра проявился полностью, перед употреблением его необходимо подержать 2 - 3 часа при комнатной температуре.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ChangeArrowheads="1"/>
          </p:cNvSpPr>
          <p:nvPr/>
        </p:nvSpPr>
        <p:spPr bwMode="auto">
          <a:xfrm>
            <a:off x="714348" y="2643182"/>
            <a:ext cx="7572428" cy="1015663"/>
          </a:xfrm>
          <a:prstGeom prst="rect">
            <a:avLst/>
          </a:prstGeom>
          <a:gradFill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5400000" scaled="0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2" algn="r" fontAlgn="base">
              <a:spcBef>
                <a:spcPct val="0"/>
              </a:spcBef>
              <a:spcAft>
                <a:spcPct val="0"/>
              </a:spcAft>
            </a:pPr>
            <a:endParaRPr kumimoji="0" lang="ru-RU" sz="6000" b="1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500034" y="1357298"/>
            <a:ext cx="7858180" cy="2786082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344"/>
              </a:avLst>
            </a:prstTxWarp>
          </a:bodyPr>
          <a:lstStyle/>
          <a:p>
            <a:pPr algn="ctr" rtl="0"/>
            <a:r>
              <a:rPr lang="ru-RU" sz="6000" kern="10" spc="-60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</a:rPr>
              <a:t>сырные цитаты</a:t>
            </a:r>
            <a:endParaRPr lang="ru-RU" sz="6000" kern="10" spc="-600" dirty="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908720"/>
            <a:ext cx="561662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b="1" i="1" dirty="0" smtClean="0">
                <a:solidFill>
                  <a:srgbClr val="C00000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Сыр может разочаровать. Он может быть скучным, он может быть примитивным, он может быть чересчур утонченным. Однако сыр все равно остается прыжком молока в бессмертие. </a:t>
            </a:r>
          </a:p>
          <a:p>
            <a:pPr>
              <a:buFont typeface="Wingdings" pitchFamily="2" charset="2"/>
              <a:buChar char="v"/>
            </a:pPr>
            <a:r>
              <a:rPr lang="ru-RU" sz="2800" b="1" i="1" dirty="0" smtClean="0">
                <a:solidFill>
                  <a:srgbClr val="C00000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 Клифтон Фадиман, американский писатель и редактор</a:t>
            </a:r>
            <a:endParaRPr lang="ru-RU" sz="2800" b="1" i="1" dirty="0">
              <a:solidFill>
                <a:srgbClr val="C0000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14546" y="1285860"/>
            <a:ext cx="464345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800" b="1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Обед, который не заканчивается сыром - как красивая женщина с одним глазом. </a:t>
            </a:r>
          </a:p>
          <a:p>
            <a:pPr>
              <a:buFont typeface="Wingdings" pitchFamily="2" charset="2"/>
              <a:buChar char="v"/>
            </a:pPr>
            <a:r>
              <a:rPr lang="ru-RU" sz="2800" b="1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Жан- Ансельм Брилья-Саварен, французский адвокат, политик и кулинар</a:t>
            </a:r>
            <a:r>
              <a:rPr lang="ru-RU" b="1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214290"/>
            <a:ext cx="57864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3. Пекорино романо. Из молока овцы, вкус острый, выдерживается минимум 8 месяцев. 36% жирность</a:t>
            </a:r>
            <a:r>
              <a:rPr lang="ru-RU" dirty="0" smtClean="0"/>
              <a:t>. </a:t>
            </a:r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1500174"/>
            <a:ext cx="5429288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1500174"/>
            <a:ext cx="45720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800" b="1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Как можно управлять страной, в которой 246 сортов сыра?. </a:t>
            </a:r>
          </a:p>
          <a:p>
            <a:pPr>
              <a:buFont typeface="Wingdings" pitchFamily="2" charset="2"/>
              <a:buChar char="v"/>
            </a:pPr>
            <a:r>
              <a:rPr lang="ru-RU" sz="2800" b="1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Шарль де Голль, французский генерал и президент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99592" y="5013176"/>
            <a:ext cx="70567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 smtClean="0">
                <a:hlinkClick r:id="rId2"/>
              </a:rPr>
              <a:t>http://www.izbushka.com/forum/showthread.php?t=692.ВС</a:t>
            </a:r>
            <a:r>
              <a:rPr lang="ru-RU" u="sng" dirty="0" smtClean="0"/>
              <a:t>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СЫРАХ.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620688"/>
            <a:ext cx="8280920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2267744" y="2996952"/>
            <a:ext cx="484017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Скульптуры из сыра</a:t>
            </a:r>
            <a:endParaRPr lang="ru-RU" sz="4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764704"/>
            <a:ext cx="5688632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619672" y="4509120"/>
            <a:ext cx="576064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Трой Ландвер из Висконсина (США) настолько увлекся сыром, что изготовил, например, съедобную скульптуру из блока сыра чеддер весом в тонну, над которой трудился в течение недели по восемь часов в день</a:t>
            </a:r>
            <a:endParaRPr lang="ru-RU" dirty="0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476672"/>
            <a:ext cx="5688632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2705" name="Rectangle 1"/>
          <p:cNvSpPr>
            <a:spLocks noChangeArrowheads="1"/>
          </p:cNvSpPr>
          <p:nvPr/>
        </p:nvSpPr>
        <p:spPr bwMode="auto">
          <a:xfrm>
            <a:off x="539552" y="4509120"/>
            <a:ext cx="8136904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Эта скульптура была самой большой скульптурой из сыра, но потом группа скульпторов в бельгийском городе-курорте Остенд создала композицию «Знаменитые мышата», признанную самой большой. Весила скульптура 1059 килограммов.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http://www.bugaga.ru/interesting/1146725191-syrnyy-korol-troy-landver.html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836712"/>
            <a:ext cx="4248472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:\сыры\1252946863_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1787" y="921292"/>
            <a:ext cx="5940425" cy="5015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:\сыры\1252946869_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1787" y="1252258"/>
            <a:ext cx="5940425" cy="4353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:\сыры\1252946881_2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1787" y="679432"/>
            <a:ext cx="5940425" cy="5499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:\сыры\1252946882_1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1787" y="853401"/>
            <a:ext cx="5940425" cy="5151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:\сыры\1252946912_2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332656"/>
            <a:ext cx="4438650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683568" y="5949280"/>
            <a:ext cx="74168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 smtClean="0">
                <a:hlinkClick r:id="rId3"/>
              </a:rPr>
              <a:t>http://www.bugaga.ru/interesting/1146716867-skulptury-iz-syra-artist-sarah-kaufmann.html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85852" y="214291"/>
            <a:ext cx="55007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4.Пекорино перченый с маленькими гранулами перца.</a:t>
            </a:r>
            <a:endParaRPr lang="ru-RU" b="1" dirty="0"/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1214422"/>
            <a:ext cx="5500726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WordArt 3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500034" y="0"/>
            <a:ext cx="7500990" cy="2500306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0356"/>
              </a:avLst>
            </a:prstTxWarp>
          </a:bodyPr>
          <a:lstStyle/>
          <a:p>
            <a:pPr algn="ctr" rtl="0"/>
            <a:r>
              <a:rPr lang="ru-RU" sz="3600" kern="10" spc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спасибо за внимание</a:t>
            </a:r>
            <a:endParaRPr lang="ru-RU" sz="3600" kern="10" spc="0">
              <a:ln w="12700">
                <a:solidFill>
                  <a:srgbClr val="000000"/>
                </a:solidFill>
                <a:round/>
                <a:headEnd/>
                <a:tailEnd/>
              </a:ln>
              <a:pattFill prst="dashHorz">
                <a:fgClr>
                  <a:srgbClr val="808080"/>
                </a:fgClr>
                <a:bgClr>
                  <a:srgbClr val="FFFF00"/>
                </a:bgClr>
              </a:pattFill>
              <a:effectLst>
                <a:outerShdw dist="45791" dir="2021404" algn="ctr" rotWithShape="0">
                  <a:srgbClr val="808080">
                    <a:alpha val="80000"/>
                  </a:srgbClr>
                </a:outerShdw>
              </a:effectLst>
              <a:latin typeface="Arial Blac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285728"/>
            <a:ext cx="607221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5. Пекорино сардо. Производится из овечьего молока в Сардинии, выдерживается не менее 9 месяцев. Жирность - 40%.</a:t>
            </a:r>
            <a:endParaRPr lang="ru-RU" b="1" dirty="0"/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214422"/>
            <a:ext cx="6357982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214290"/>
            <a:ext cx="62865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6. Vasterbotten. Шведский твёрдый сыр. Выдерживается 8 месяцев. Имеет очень ярковыраженный вкус. 50% жирности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214422"/>
            <a:ext cx="6072230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214291"/>
            <a:ext cx="63579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7. Favorel. Сыр из Голандии с маленькими дырками. Вкус пикантный.</a:t>
            </a:r>
            <a:endParaRPr lang="ru-RU" b="1" dirty="0"/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214422"/>
            <a:ext cx="5429288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446</TotalTime>
  <Words>1746</Words>
  <Application>Microsoft Office PowerPoint</Application>
  <PresentationFormat>Экран (4:3)</PresentationFormat>
  <Paragraphs>100</Paragraphs>
  <Slides>60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60</vt:i4>
      </vt:variant>
    </vt:vector>
  </HeadingPairs>
  <TitlesOfParts>
    <vt:vector size="6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  <vt:lpstr>Слайд 47</vt:lpstr>
      <vt:lpstr>Слайд 48</vt:lpstr>
      <vt:lpstr>Слайд 49</vt:lpstr>
      <vt:lpstr>Слайд 50</vt:lpstr>
      <vt:lpstr>Слайд 51</vt:lpstr>
      <vt:lpstr>Слайд 52</vt:lpstr>
      <vt:lpstr>Слайд 53</vt:lpstr>
      <vt:lpstr>Слайд 54</vt:lpstr>
      <vt:lpstr>Слайд 55</vt:lpstr>
      <vt:lpstr>Слайд 56</vt:lpstr>
      <vt:lpstr>Слайд 57</vt:lpstr>
      <vt:lpstr>Слайд 58</vt:lpstr>
      <vt:lpstr>Слайд 59</vt:lpstr>
      <vt:lpstr>Слайд 60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СЫРЫ</dc:title>
  <cp:lastModifiedBy>Admin</cp:lastModifiedBy>
  <cp:revision>58</cp:revision>
  <dcterms:modified xsi:type="dcterms:W3CDTF">2012-02-07T07:56:29Z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745529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D5.0.3</vt:lpwstr>
  </property>
</Properties>
</file>