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4" r:id="rId5"/>
    <p:sldId id="265" r:id="rId6"/>
    <p:sldId id="266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FFCC"/>
    <a:srgbClr val="CC99FF"/>
    <a:srgbClr val="CC66FF"/>
    <a:srgbClr val="FF66FF"/>
    <a:srgbClr val="FF99FF"/>
    <a:srgbClr val="CCFF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4" autoAdjust="0"/>
    <p:restoredTop sz="94660"/>
  </p:normalViewPr>
  <p:slideViewPr>
    <p:cSldViewPr>
      <p:cViewPr varScale="1">
        <p:scale>
          <a:sx n="100" d="100"/>
          <a:sy n="100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15AF9-5C8B-42C1-BB05-4C49CCF4B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3589E-9F7E-436B-B12A-9134C5AF6E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545FC-9E79-48E6-8BC2-E9C24C0D8B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DD88D-74CD-4E60-8C71-F0116C324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9F74F-9943-413B-8BB8-8AB3104F39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FA54B-BD54-4E1D-B01B-283FE6FB06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59A78-509D-42F6-85A2-451D94519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85E2C-5BE8-4552-9AA1-55EB06D79C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9D5C5-AD76-4A9F-BC84-C4CA17AC0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E26A1-4FDA-4949-B07F-3D96BB65C6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657A6-3C4A-4D97-A651-99CA374926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61C89FA-479F-4E5F-AE85-C0499C3967A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7.wav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37eed96847c170f195b4891b29f17df0_3db499822e163f3cfadcc948076d4768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3802063"/>
          </a:xfrm>
          <a:prstGeom prst="rect">
            <a:avLst/>
          </a:prstGeom>
          <a:noFill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476375" y="4076700"/>
            <a:ext cx="6264275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Gothic"/>
              </a:rPr>
              <a:t>ЧИТАЕМ</a:t>
            </a:r>
          </a:p>
          <a:p>
            <a:pPr algn="ctr"/>
            <a:r>
              <a:rPr lang="ru-RU" sz="3600" kern="10"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Gothic"/>
              </a:rPr>
              <a:t>по слогам</a:t>
            </a:r>
          </a:p>
        </p:txBody>
      </p:sp>
      <p:sp>
        <p:nvSpPr>
          <p:cNvPr id="7" name="Рамка 6"/>
          <p:cNvSpPr/>
          <p:nvPr/>
        </p:nvSpPr>
        <p:spPr bwMode="auto">
          <a:xfrm>
            <a:off x="5786446" y="500042"/>
            <a:ext cx="2786082" cy="571504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Prezentacii.com</a:t>
            </a:r>
            <a:endParaRPr kumimoji="0" lang="ru-RU" sz="2400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hlinkClick r:id="" action="ppaction://noaction">
              <a:snd r:embed="rId2" name="ро!.wav"/>
            </a:hlinkClick>
          </p:cNvPr>
          <p:cNvSpPr txBox="1">
            <a:spLocks noChangeArrowheads="1"/>
          </p:cNvSpPr>
          <p:nvPr/>
        </p:nvSpPr>
        <p:spPr bwMode="auto">
          <a:xfrm>
            <a:off x="2627313" y="4724400"/>
            <a:ext cx="1903412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РО</a:t>
            </a:r>
          </a:p>
        </p:txBody>
      </p:sp>
      <p:sp>
        <p:nvSpPr>
          <p:cNvPr id="23555" name="Text Box 3">
            <a:hlinkClick r:id="" action="ppaction://noaction">
              <a:snd r:embed="rId3" name="за!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17494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ЗА</a:t>
            </a:r>
          </a:p>
        </p:txBody>
      </p:sp>
      <p:pic>
        <p:nvPicPr>
          <p:cNvPr id="23556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23558" name="Picture 6" descr="f_817416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1196975"/>
            <a:ext cx="4535487" cy="3402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771775" y="2781300"/>
            <a:ext cx="36496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8000">
                <a:latin typeface="Century Gothic" pitchFamily="34" charset="0"/>
              </a:rPr>
              <a:t>КОНЕЦ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hlinkClick r:id="" action="ppaction://noaction">
              <a:snd r:embed="rId2" name="му.wav"/>
            </a:hlinkClick>
          </p:cNvPr>
          <p:cNvSpPr txBox="1">
            <a:spLocks noChangeArrowheads="1"/>
          </p:cNvSpPr>
          <p:nvPr/>
        </p:nvSpPr>
        <p:spPr bwMode="auto">
          <a:xfrm>
            <a:off x="2555875" y="4724400"/>
            <a:ext cx="2074863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МУ</a:t>
            </a:r>
          </a:p>
        </p:txBody>
      </p:sp>
      <p:sp>
        <p:nvSpPr>
          <p:cNvPr id="4100" name="Text Box 4">
            <a:hlinkClick r:id="" action="ppaction://noaction">
              <a:snd r:embed="rId3" name="ха.wav"/>
            </a:hlinkClick>
          </p:cNvPr>
          <p:cNvSpPr txBox="1">
            <a:spLocks noChangeArrowheads="1"/>
          </p:cNvSpPr>
          <p:nvPr/>
        </p:nvSpPr>
        <p:spPr bwMode="auto">
          <a:xfrm>
            <a:off x="4683125" y="4724400"/>
            <a:ext cx="19272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ХА</a:t>
            </a:r>
          </a:p>
        </p:txBody>
      </p:sp>
      <p:pic>
        <p:nvPicPr>
          <p:cNvPr id="4103" name="Picture 7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4104" name="Picture 8" descr="7240-medi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620713"/>
            <a:ext cx="4987925" cy="3805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>
            <a:hlinkClick r:id="" action="ppaction://noaction">
              <a:snd r:embed="rId2" name="лу!.wav"/>
            </a:hlinkClick>
          </p:cNvPr>
          <p:cNvSpPr txBox="1">
            <a:spLocks noChangeArrowheads="1"/>
          </p:cNvSpPr>
          <p:nvPr/>
        </p:nvSpPr>
        <p:spPr bwMode="auto">
          <a:xfrm>
            <a:off x="2690813" y="4724400"/>
            <a:ext cx="1824037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ЛУ</a:t>
            </a:r>
          </a:p>
        </p:txBody>
      </p:sp>
      <p:sp>
        <p:nvSpPr>
          <p:cNvPr id="3075" name="Text Box 3">
            <a:hlinkClick r:id="" action="ppaction://noaction">
              <a:snd r:embed="rId3" name="на!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19272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НА</a:t>
            </a:r>
          </a:p>
        </p:txBody>
      </p:sp>
      <p:pic>
        <p:nvPicPr>
          <p:cNvPr id="3080" name="Picture 8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3084" name="Picture 12" descr="luntik4_3"/>
          <p:cNvPicPr>
            <a:picLocks noChangeAspect="1" noChangeArrowheads="1"/>
          </p:cNvPicPr>
          <p:nvPr/>
        </p:nvPicPr>
        <p:blipFill>
          <a:blip r:embed="rId6" cstate="print"/>
          <a:srcRect l="38576" t="9085" r="32584" b="59795"/>
          <a:stretch>
            <a:fillRect/>
          </a:stretch>
        </p:blipFill>
        <p:spPr bwMode="auto">
          <a:xfrm>
            <a:off x="2339975" y="908050"/>
            <a:ext cx="4537075" cy="367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>
            <a:hlinkClick r:id="" action="ppaction://noaction">
              <a:snd r:embed="rId2" name="ру.wav"/>
            </a:hlinkClick>
          </p:cNvPr>
          <p:cNvSpPr txBox="1">
            <a:spLocks noChangeArrowheads="1"/>
          </p:cNvSpPr>
          <p:nvPr/>
        </p:nvSpPr>
        <p:spPr bwMode="auto">
          <a:xfrm>
            <a:off x="2690813" y="4724400"/>
            <a:ext cx="16605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РУ</a:t>
            </a:r>
          </a:p>
        </p:txBody>
      </p:sp>
      <p:sp>
        <p:nvSpPr>
          <p:cNvPr id="8195" name="Text Box 3">
            <a:hlinkClick r:id="" action="ppaction://noaction">
              <a:snd r:embed="rId3" name="ка.wav"/>
            </a:hlinkClick>
          </p:cNvPr>
          <p:cNvSpPr txBox="1">
            <a:spLocks noChangeArrowheads="1"/>
          </p:cNvSpPr>
          <p:nvPr/>
        </p:nvSpPr>
        <p:spPr bwMode="auto">
          <a:xfrm>
            <a:off x="4427538" y="4724400"/>
            <a:ext cx="1854200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КА</a:t>
            </a:r>
          </a:p>
        </p:txBody>
      </p:sp>
      <p:pic>
        <p:nvPicPr>
          <p:cNvPr id="8196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8198" name="Picture 6" descr="2720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rcRect l="17154" t="14694"/>
          <a:stretch>
            <a:fillRect/>
          </a:stretch>
        </p:blipFill>
        <p:spPr bwMode="auto">
          <a:xfrm>
            <a:off x="1979613" y="1052513"/>
            <a:ext cx="4608512" cy="337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>
            <a:hlinkClick r:id="" action="ppaction://noaction">
              <a:snd r:embed="rId2" name="лу!.wav"/>
            </a:hlinkClick>
          </p:cNvPr>
          <p:cNvSpPr txBox="1">
            <a:spLocks noChangeArrowheads="1"/>
          </p:cNvSpPr>
          <p:nvPr/>
        </p:nvSpPr>
        <p:spPr bwMode="auto">
          <a:xfrm>
            <a:off x="2690813" y="4724400"/>
            <a:ext cx="1824037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ЛУ</a:t>
            </a:r>
          </a:p>
        </p:txBody>
      </p:sp>
      <p:sp>
        <p:nvSpPr>
          <p:cNvPr id="7171" name="Text Box 3">
            <a:hlinkClick r:id="" action="ppaction://noaction">
              <a:snd r:embed="rId3" name="жа!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223837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ЖА</a:t>
            </a:r>
          </a:p>
        </p:txBody>
      </p:sp>
      <p:pic>
        <p:nvPicPr>
          <p:cNvPr id="7172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7174" name="Picture 6" descr="luj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1374775"/>
            <a:ext cx="4679950" cy="319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>
            <a:hlinkClick r:id="" action="ppaction://noaction">
              <a:snd r:embed="rId2" name="ва.wav"/>
            </a:hlinkClick>
          </p:cNvPr>
          <p:cNvSpPr txBox="1">
            <a:spLocks noChangeArrowheads="1"/>
          </p:cNvSpPr>
          <p:nvPr/>
        </p:nvSpPr>
        <p:spPr bwMode="auto">
          <a:xfrm>
            <a:off x="2690813" y="4724400"/>
            <a:ext cx="180657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ВА</a:t>
            </a:r>
          </a:p>
        </p:txBody>
      </p:sp>
      <p:sp>
        <p:nvSpPr>
          <p:cNvPr id="6147" name="Text Box 3">
            <a:hlinkClick r:id="" action="ppaction://noaction">
              <a:snd r:embed="rId3" name="за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17494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ЗА</a:t>
            </a:r>
          </a:p>
        </p:txBody>
      </p:sp>
      <p:pic>
        <p:nvPicPr>
          <p:cNvPr id="6148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6150" name="Picture 6" descr="an100206"/>
          <p:cNvPicPr>
            <a:picLocks noChangeAspect="1" noChangeArrowheads="1"/>
          </p:cNvPicPr>
          <p:nvPr/>
        </p:nvPicPr>
        <p:blipFill>
          <a:blip r:embed="rId6" cstate="print"/>
          <a:srcRect l="20767" t="5867" r="21767" b="6433"/>
          <a:stretch>
            <a:fillRect/>
          </a:stretch>
        </p:blipFill>
        <p:spPr bwMode="auto">
          <a:xfrm>
            <a:off x="3133725" y="188913"/>
            <a:ext cx="2878138" cy="439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>
            <a:hlinkClick r:id="" action="ppaction://noaction">
              <a:snd r:embed="rId2" name="зи.wav"/>
            </a:hlinkClick>
          </p:cNvPr>
          <p:cNvSpPr txBox="1">
            <a:spLocks noChangeArrowheads="1"/>
          </p:cNvSpPr>
          <p:nvPr/>
        </p:nvSpPr>
        <p:spPr bwMode="auto">
          <a:xfrm>
            <a:off x="2814638" y="4724400"/>
            <a:ext cx="16859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ЗИ</a:t>
            </a:r>
          </a:p>
        </p:txBody>
      </p:sp>
      <p:sp>
        <p:nvSpPr>
          <p:cNvPr id="20483" name="Text Box 3">
            <a:hlinkClick r:id="" action="ppaction://noaction">
              <a:snd r:embed="rId3" name="ма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2195512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МА</a:t>
            </a:r>
          </a:p>
        </p:txBody>
      </p:sp>
      <p:pic>
        <p:nvPicPr>
          <p:cNvPr id="20484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20485" name="Picture 5" descr="0_21a92_aa747143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800100"/>
            <a:ext cx="5040312" cy="378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hlinkClick r:id="" action="ppaction://noaction">
              <a:snd r:embed="rId2" name="ле!.wav"/>
            </a:hlinkClick>
          </p:cNvPr>
          <p:cNvSpPr txBox="1">
            <a:spLocks noChangeArrowheads="1"/>
          </p:cNvSpPr>
          <p:nvPr/>
        </p:nvSpPr>
        <p:spPr bwMode="auto">
          <a:xfrm>
            <a:off x="2824163" y="4724400"/>
            <a:ext cx="1676400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ЛЕ</a:t>
            </a:r>
          </a:p>
        </p:txBody>
      </p:sp>
      <p:sp>
        <p:nvSpPr>
          <p:cNvPr id="21507" name="Text Box 3">
            <a:hlinkClick r:id="" action="ppaction://noaction">
              <a:snd r:embed="rId3" name="то!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1733550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ТО</a:t>
            </a:r>
          </a:p>
        </p:txBody>
      </p:sp>
      <p:pic>
        <p:nvPicPr>
          <p:cNvPr id="21508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21509" name="Picture 5" descr="7731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981075"/>
            <a:ext cx="4681537" cy="351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hlinkClick r:id="" action="ppaction://noaction">
              <a:snd r:embed="rId2" name="ко.wav"/>
            </a:hlinkClick>
          </p:cNvPr>
          <p:cNvSpPr txBox="1">
            <a:spLocks noChangeArrowheads="1"/>
          </p:cNvSpPr>
          <p:nvPr/>
        </p:nvSpPr>
        <p:spPr bwMode="auto">
          <a:xfrm>
            <a:off x="2555875" y="4724400"/>
            <a:ext cx="1976438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КО</a:t>
            </a:r>
          </a:p>
        </p:txBody>
      </p:sp>
      <p:sp>
        <p:nvSpPr>
          <p:cNvPr id="22531" name="Text Box 3">
            <a:hlinkClick r:id="" action="ppaction://noaction">
              <a:snd r:embed="rId3" name="за.wav"/>
            </a:hlinkClick>
          </p:cNvPr>
          <p:cNvSpPr txBox="1">
            <a:spLocks noChangeArrowheads="1"/>
          </p:cNvSpPr>
          <p:nvPr/>
        </p:nvSpPr>
        <p:spPr bwMode="auto">
          <a:xfrm>
            <a:off x="4589463" y="4724400"/>
            <a:ext cx="1749425" cy="1568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9600">
                <a:latin typeface="Century Gothic" pitchFamily="34" charset="0"/>
              </a:rPr>
              <a:t>ЗА</a:t>
            </a:r>
          </a:p>
        </p:txBody>
      </p:sp>
      <p:pic>
        <p:nvPicPr>
          <p:cNvPr id="22532" name="Picture 4" descr="37eed96847c170f195b4891b29f17df0_3db499822e163f3cfadcc948076d4768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24075" cy="1739900"/>
          </a:xfrm>
          <a:prstGeom prst="rect">
            <a:avLst/>
          </a:prstGeom>
          <a:noFill/>
        </p:spPr>
      </p:pic>
      <p:pic>
        <p:nvPicPr>
          <p:cNvPr id="22534" name="Picture 6" descr="козен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0813" y="-26988"/>
            <a:ext cx="3681412" cy="4681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17</cp:revision>
  <dcterms:created xsi:type="dcterms:W3CDTF">2010-05-31T11:23:43Z</dcterms:created>
  <dcterms:modified xsi:type="dcterms:W3CDTF">2012-02-12T11:26:04Z</dcterms:modified>
</cp:coreProperties>
</file>