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5" r:id="rId14"/>
    <p:sldId id="270" r:id="rId15"/>
    <p:sldId id="271" r:id="rId16"/>
    <p:sldId id="272" r:id="rId17"/>
    <p:sldId id="273" r:id="rId18"/>
    <p:sldId id="274" r:id="rId19"/>
    <p:sldId id="257" r:id="rId20"/>
    <p:sldId id="264" r:id="rId21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bo3ZYVypAvldKUTLOY5cGA==" hashData="9QrlU2ubtvrqsd9/AIvIeoRxXj4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18-025-Vladimir-Kusch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22689991_1059742dgrytakl5i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4139367"/>
            <a:ext cx="2748508" cy="2718633"/>
          </a:xfrm>
          <a:prstGeom prst="rect">
            <a:avLst/>
          </a:prstGeom>
        </p:spPr>
      </p:pic>
      <p:pic>
        <p:nvPicPr>
          <p:cNvPr id="9" name="Рисунок 8" descr="Безымянный.pn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88640"/>
            <a:ext cx="1057703" cy="1067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0018-025-Vladimir-Kusch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22689991_1059742dgrytakl5i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7368208" y="5124450"/>
            <a:ext cx="1775792" cy="1733550"/>
          </a:xfrm>
          <a:prstGeom prst="rect">
            <a:avLst/>
          </a:prstGeom>
        </p:spPr>
      </p:pic>
      <p:pic>
        <p:nvPicPr>
          <p:cNvPr id="8" name="Рисунок 7" descr="22689991_1059742dgrytakl5i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5124450"/>
            <a:ext cx="1752600" cy="1733550"/>
          </a:xfrm>
          <a:prstGeom prst="rect">
            <a:avLst/>
          </a:prstGeom>
        </p:spPr>
      </p:pic>
      <p:pic>
        <p:nvPicPr>
          <p:cNvPr id="10" name="Рисунок 9" descr="Безымянный.png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88640"/>
            <a:ext cx="1057703" cy="1067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18-025-Vladimir-Kusch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Безымянный.pn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60648"/>
            <a:ext cx="1057703" cy="1067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15CFF-DBBA-40C6-8041-8774472B58C8}" type="datetimeFigureOut">
              <a:rPr lang="ru-RU" smtClean="0"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10D6E-C042-4ADD-A178-9CF6A3D019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2/73/156/73156136_3818013_afrikanskii_lev2.jpg" TargetMode="External"/><Relationship Id="rId3" Type="http://schemas.openxmlformats.org/officeDocument/2006/relationships/hyperlink" Target="http://img1.liveinternet.ru/images/attach/b/3/22/689/22689991_1059742dgrytakl5i.gif" TargetMode="External"/><Relationship Id="rId7" Type="http://schemas.openxmlformats.org/officeDocument/2006/relationships/hyperlink" Target="http://www.xrest.ru/images/collection/00052/099/original.jpg" TargetMode="External"/><Relationship Id="rId2" Type="http://schemas.openxmlformats.org/officeDocument/2006/relationships/hyperlink" Target="http://basik.ru/images/3424/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ratovlady.ru/files/Statja/77020514.jpg" TargetMode="External"/><Relationship Id="rId5" Type="http://schemas.openxmlformats.org/officeDocument/2006/relationships/hyperlink" Target="http://www.perceptions.couk.com/imgs/sabertooth.gif" TargetMode="External"/><Relationship Id="rId4" Type="http://schemas.openxmlformats.org/officeDocument/2006/relationships/hyperlink" Target="http://900igr.net/datai/izo/Kniga-v-zhivopisi/0018-025-Vladimir-Kusch.png" TargetMode="External"/><Relationship Id="rId9" Type="http://schemas.openxmlformats.org/officeDocument/2006/relationships/hyperlink" Target="http://images.hellokids.com/_uploads/_tiny_galerie/20100520/bengal-tiger-3_z2s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4.fanpop.com/image/polls/597000/597125_1292291296979_full.jpg" TargetMode="External"/><Relationship Id="rId7" Type="http://schemas.openxmlformats.org/officeDocument/2006/relationships/hyperlink" Target="http://www.fresher.ru/images6/detenyshi-bolshix-koshek/9.jpg" TargetMode="External"/><Relationship Id="rId2" Type="http://schemas.openxmlformats.org/officeDocument/2006/relationships/hyperlink" Target="http://s59.radikal.ru/i166/1111/67/05239c4d5516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monitore.ru/uploads/catalog/animals/vse_tak_len_1152.jpg" TargetMode="External"/><Relationship Id="rId5" Type="http://schemas.openxmlformats.org/officeDocument/2006/relationships/hyperlink" Target="http://mobini.pl/upload/files/129/526/252/305/869/997_cheetah_cubs.jpg" TargetMode="External"/><Relationship Id="rId4" Type="http://schemas.openxmlformats.org/officeDocument/2006/relationships/hyperlink" Target="http://img.videla.ru/detki_v_kletke/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Большие кошки</a:t>
            </a:r>
            <a:endParaRPr lang="ru-RU" sz="80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25144"/>
            <a:ext cx="392048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автор:</a:t>
            </a:r>
          </a:p>
          <a:p>
            <a:pPr algn="r"/>
            <a:r>
              <a:rPr lang="ru-RU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Белозёрова Т.В.</a:t>
            </a:r>
          </a:p>
          <a:p>
            <a:pPr algn="r"/>
            <a:r>
              <a:rPr lang="ru-RU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r"/>
            <a:r>
              <a:rPr lang="ru-RU" sz="2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МАОУ Ильинской СОШ</a:t>
            </a:r>
            <a:endParaRPr lang="ru-RU" sz="28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692696"/>
            <a:ext cx="5434881" cy="1500187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У детёнышей гепарда  серая грива, что позволяет им прятаться в  высокой траве.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997_cheetah_cu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132856"/>
            <a:ext cx="5940152" cy="44551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620688"/>
            <a:ext cx="6480720" cy="16561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Леопарда легко узнать по его  пятнистому окрасу, длинному хвосту и привычке сидеть на деревьях.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vse_tak_len_11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5" y="2312877"/>
            <a:ext cx="5712634" cy="4284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1720" y="620688"/>
            <a:ext cx="5650905" cy="1500187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Детёныши  леопарда следуют за белым кончиком хвоста своей мамы.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132856"/>
            <a:ext cx="5715000" cy="4286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8" y="2204864"/>
            <a:ext cx="5472608" cy="150018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660033"/>
                </a:solidFill>
                <a:latin typeface="Monotype Corsiva" pitchFamily="66" charset="0"/>
              </a:rPr>
              <a:t>Проверь себя!</a:t>
            </a:r>
            <a:endParaRPr lang="ru-RU" sz="66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1484784"/>
            <a:ext cx="7128792" cy="43924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Кто из кошачьих самый большой?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Лев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Гепард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Тигр</a:t>
            </a:r>
          </a:p>
          <a:p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2204864"/>
            <a:ext cx="7056784" cy="342617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Как называется семейство львов?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err="1" smtClean="0">
                <a:solidFill>
                  <a:srgbClr val="660033"/>
                </a:solidFill>
                <a:latin typeface="Monotype Corsiva" pitchFamily="66" charset="0"/>
              </a:rPr>
              <a:t>Прайд</a:t>
            </a:r>
            <a:endParaRPr lang="ru-RU" sz="4000" b="1" dirty="0" smtClean="0">
              <a:solidFill>
                <a:srgbClr val="660033"/>
              </a:solidFill>
              <a:latin typeface="Monotype Corsiva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Свора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Стая</a:t>
            </a:r>
          </a:p>
          <a:p>
            <a:endParaRPr lang="ru-RU" sz="40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1772816"/>
            <a:ext cx="7379096" cy="396043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Зачем  маленьким гепардам  нужна грива?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Чтобы прятаться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Чтобы защититься от солнца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Чтобы быстрее бегать</a:t>
            </a:r>
          </a:p>
          <a:p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2895" y="1772816"/>
            <a:ext cx="7451105" cy="335416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Где любят спать  леопарды?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В  высокой траве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В пещерах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На деревьях</a:t>
            </a:r>
          </a:p>
          <a:p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7" y="1268761"/>
            <a:ext cx="6731025" cy="31381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Как  кошки умываются?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Плавая в воде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Вылизываясь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660033"/>
                </a:solidFill>
                <a:latin typeface="Monotype Corsiva" pitchFamily="66" charset="0"/>
              </a:rPr>
              <a:t>Катаясь в пыли</a:t>
            </a:r>
            <a:endParaRPr lang="ru-RU" sz="40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Monotype Corsiva" pitchFamily="66" charset="0"/>
              </a:rPr>
              <a:t>Источники:</a:t>
            </a:r>
            <a:endParaRPr lang="ru-RU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hlinkClick r:id="rId2"/>
              </a:rPr>
              <a:t>http://basik.ru/images/3424/7.jpg</a:t>
            </a:r>
            <a:r>
              <a:rPr lang="ru-RU" sz="2000" dirty="0" smtClean="0"/>
              <a:t> – фон</a:t>
            </a:r>
          </a:p>
          <a:p>
            <a:pPr>
              <a:buNone/>
            </a:pPr>
            <a:r>
              <a:rPr lang="en-US" sz="2000" dirty="0" smtClean="0">
                <a:hlinkClick r:id="rId3"/>
              </a:rPr>
              <a:t>http://img1.liveinternet.ru/images/attach/b/3/22/689/22689991_1059742dgrytakl5i.gif</a:t>
            </a:r>
            <a:r>
              <a:rPr lang="ru-RU" sz="2000" dirty="0" smtClean="0"/>
              <a:t> – </a:t>
            </a:r>
            <a:r>
              <a:rPr lang="ru-RU" sz="2000" dirty="0" err="1" smtClean="0"/>
              <a:t>кошка-блестяшка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>
                <a:hlinkClick r:id="rId4"/>
              </a:rPr>
              <a:t>http://900igr.net/datai/izo/Kniga-v-zhivopisi/0018-025-Vladimir-Kusch.png</a:t>
            </a:r>
            <a:r>
              <a:rPr lang="ru-RU" sz="2000" dirty="0" smtClean="0"/>
              <a:t> – рамка </a:t>
            </a:r>
          </a:p>
          <a:p>
            <a:pPr>
              <a:buNone/>
            </a:pPr>
            <a:r>
              <a:rPr lang="en-US" sz="2000" dirty="0" smtClean="0">
                <a:hlinkClick r:id="rId5"/>
              </a:rPr>
              <a:t>http://www.perceptions.couk.com/imgs/sabertooth.gif</a:t>
            </a:r>
            <a:r>
              <a:rPr lang="ru-RU" sz="2000" dirty="0" smtClean="0"/>
              <a:t> – </a:t>
            </a:r>
            <a:r>
              <a:rPr lang="ru-RU" sz="2000" dirty="0" err="1" smtClean="0"/>
              <a:t>смилодон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>
                <a:hlinkClick r:id="rId6"/>
              </a:rPr>
              <a:t>http://www.saratovlady.ru/files/Statja/77020514.jpg</a:t>
            </a:r>
            <a:r>
              <a:rPr lang="ru-RU" sz="2000" dirty="0" smtClean="0"/>
              <a:t> – кошка вылизывается</a:t>
            </a:r>
          </a:p>
          <a:p>
            <a:pPr>
              <a:buNone/>
            </a:pPr>
            <a:r>
              <a:rPr lang="en-US" sz="2000" dirty="0" smtClean="0">
                <a:hlinkClick r:id="rId7"/>
              </a:rPr>
              <a:t>http://www.xrest.ru/images/collection/00052/099/original.jpg</a:t>
            </a:r>
            <a:r>
              <a:rPr lang="ru-RU" sz="2000" dirty="0" smtClean="0"/>
              <a:t> – кошка спит</a:t>
            </a:r>
          </a:p>
          <a:p>
            <a:pPr>
              <a:buNone/>
            </a:pPr>
            <a:r>
              <a:rPr lang="en-US" sz="2000" dirty="0" smtClean="0">
                <a:hlinkClick r:id="rId8"/>
              </a:rPr>
              <a:t>http://img0.liveinternet.ru/images/attach/c/2/73/156/73156136_3818013_afrikanskii_lev2.jpg</a:t>
            </a:r>
            <a:r>
              <a:rPr lang="ru-RU" sz="2000" dirty="0" smtClean="0"/>
              <a:t> – лев</a:t>
            </a:r>
          </a:p>
          <a:p>
            <a:pPr>
              <a:buNone/>
            </a:pPr>
            <a:r>
              <a:rPr lang="en-US" sz="2000" dirty="0" smtClean="0">
                <a:hlinkClick r:id="rId9"/>
              </a:rPr>
              <a:t>http://images.hellokids.com/_uploads/_tiny_galerie/20100520/bengal-tiger-3_z2s.jpg</a:t>
            </a:r>
            <a:r>
              <a:rPr lang="ru-RU" sz="2000" dirty="0" smtClean="0"/>
              <a:t> – тигр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836712"/>
            <a:ext cx="6912768" cy="194421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Кошки обитают по всему миру. </a:t>
            </a:r>
          </a:p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К крупнейшим относятся тигры, львы, ягуары, леопарды, снежные барсы, пумы и гепарды.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508518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660033"/>
                </a:solidFill>
                <a:latin typeface="Monotype Corsiva" pitchFamily="66" charset="0"/>
              </a:rPr>
              <a:t>Смилодон</a:t>
            </a:r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 или саблезубый тигр жил около 11 000 лет назад.</a:t>
            </a:r>
            <a:endParaRPr lang="ru-RU" sz="36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sabertoo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276872"/>
            <a:ext cx="3429000" cy="301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hlinkClick r:id="rId2"/>
              </a:rPr>
              <a:t>http://s59.radikal.ru/i166/1111/67/05239c4d5516t.jpg</a:t>
            </a:r>
            <a:r>
              <a:rPr lang="ru-RU" sz="2000" dirty="0" smtClean="0"/>
              <a:t> – амурский тигр</a:t>
            </a:r>
          </a:p>
          <a:p>
            <a:pPr>
              <a:buNone/>
            </a:pPr>
            <a:r>
              <a:rPr lang="en-US" sz="2000" dirty="0" smtClean="0">
                <a:hlinkClick r:id="rId3"/>
              </a:rPr>
              <a:t>http://images4.fanpop.com/image/polls/597000/597125_1292291296979_full.jpg</a:t>
            </a:r>
            <a:r>
              <a:rPr lang="ru-RU" sz="2000" dirty="0" smtClean="0"/>
              <a:t> – гепард</a:t>
            </a:r>
          </a:p>
          <a:p>
            <a:pPr>
              <a:buNone/>
            </a:pPr>
            <a:r>
              <a:rPr lang="en-US" sz="2000" dirty="0" smtClean="0">
                <a:hlinkClick r:id="rId4"/>
              </a:rPr>
              <a:t>http://img.videla.ru/detki_v_kletke/1.jpg</a:t>
            </a:r>
            <a:r>
              <a:rPr lang="ru-RU" sz="2000" dirty="0" smtClean="0"/>
              <a:t> – гепард</a:t>
            </a:r>
          </a:p>
          <a:p>
            <a:pPr>
              <a:buNone/>
            </a:pPr>
            <a:r>
              <a:rPr lang="en-US" sz="2000" dirty="0" smtClean="0">
                <a:hlinkClick r:id="rId5"/>
              </a:rPr>
              <a:t>http://mobini.pl/upload/files/129/526/252/305/869/997_cheetah_cubs.jpg</a:t>
            </a:r>
            <a:r>
              <a:rPr lang="ru-RU" sz="2000" dirty="0" smtClean="0"/>
              <a:t> – детёныши гепарда</a:t>
            </a:r>
          </a:p>
          <a:p>
            <a:pPr>
              <a:buNone/>
            </a:pPr>
            <a:r>
              <a:rPr lang="en-US" sz="2000" dirty="0" smtClean="0">
                <a:hlinkClick r:id="rId6"/>
              </a:rPr>
              <a:t>http://namonitore.ru/uploads/catalog/animals/vse_tak_len_1152.jpg</a:t>
            </a:r>
            <a:r>
              <a:rPr lang="ru-RU" sz="2000" dirty="0" smtClean="0"/>
              <a:t> – леопард </a:t>
            </a:r>
          </a:p>
          <a:p>
            <a:pPr>
              <a:buNone/>
            </a:pPr>
            <a:r>
              <a:rPr lang="en-US" sz="2000" dirty="0" smtClean="0">
                <a:hlinkClick r:id="rId7"/>
              </a:rPr>
              <a:t>http://www.fresher.ru/images6/detenyshi-bolshix-koshek/9.jpg</a:t>
            </a:r>
            <a:r>
              <a:rPr lang="ru-RU" sz="2000" dirty="0" smtClean="0"/>
              <a:t> – детёныш леопарда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8" y="836712"/>
            <a:ext cx="6442993" cy="23042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Кошачьи – очень чистоплотные животные. Они моют свой мех, вылизывая его. </a:t>
            </a:r>
            <a:r>
              <a:rPr lang="ru-RU" sz="3200" b="1" dirty="0" err="1" smtClean="0">
                <a:solidFill>
                  <a:srgbClr val="660033"/>
                </a:solidFill>
                <a:latin typeface="Monotype Corsiva" pitchFamily="66" charset="0"/>
              </a:rPr>
              <a:t>Вылизывание</a:t>
            </a:r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 позволяет кошачьим охлаждаться в жаркую погоду.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770205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780928"/>
            <a:ext cx="5076564" cy="33843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476672"/>
            <a:ext cx="6116216" cy="15001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Кошачьи проводят две трети жизни во сне. 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060848"/>
            <a:ext cx="5408149" cy="4056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476672"/>
            <a:ext cx="7128792" cy="243629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Африканский лев  обитает на юге и востоке Африки. Львы живут группами, которые называются прайды.  За роскошную гриву льва называют царём зверей.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73156136_3818013_afrikanskii_lev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780928"/>
            <a:ext cx="6104533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692696"/>
            <a:ext cx="7052320" cy="1800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Тигры –это самые крупные и сильные представители больших  кошек. Существуют шесть видов  тигров. Все они имеют полосы.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bengal-tiger-3_z2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113196"/>
            <a:ext cx="6095206" cy="44310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404664"/>
            <a:ext cx="6336704" cy="151216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660033"/>
                </a:solidFill>
                <a:latin typeface="Monotype Corsiva" pitchFamily="66" charset="0"/>
              </a:rPr>
              <a:t>Амурский тигр  обитает  в холодных лесах.</a:t>
            </a:r>
            <a:endParaRPr lang="ru-RU" sz="36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05239c4d5516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916832"/>
            <a:ext cx="6474296" cy="44106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692696"/>
            <a:ext cx="7560840" cy="18602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Гепард известен своей скоростью и подвижностью.  Он является самым быстрым наземным животным в мире.  Скорость – до 112 км/ч.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597125_1292291296979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564612"/>
            <a:ext cx="5722588" cy="4293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404664"/>
            <a:ext cx="6153943" cy="117035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  <a:latin typeface="Monotype Corsiva" pitchFamily="66" charset="0"/>
              </a:rPr>
              <a:t>Чёрные полосы  защищают глаза гепардов от яркого света.</a:t>
            </a:r>
            <a:endParaRPr lang="ru-RU" sz="32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060848"/>
            <a:ext cx="6825440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0f3c79fcab9dec5bb263224b8cbfb2e825761d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341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Большие кошки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Источники:</vt:lpstr>
      <vt:lpstr>Слайд 20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Белозёрова</cp:lastModifiedBy>
  <cp:revision>10</cp:revision>
  <dcterms:created xsi:type="dcterms:W3CDTF">2012-10-20T18:21:10Z</dcterms:created>
  <dcterms:modified xsi:type="dcterms:W3CDTF">2012-10-20T19:50:53Z</dcterms:modified>
</cp:coreProperties>
</file>