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jpg" ContentType="image/jpg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x="9144000" cy="6864350"/>
  <p:notesSz cx="9144000" cy="68643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7948"/>
            <a:ext cx="7772400" cy="14415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4036"/>
            <a:ext cx="6400800" cy="17160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57200" y="1578800"/>
            <a:ext cx="3977640" cy="45304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709160" y="1578800"/>
            <a:ext cx="3977640" cy="45304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jp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5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57200" y="274574"/>
            <a:ext cx="8229600" cy="10982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8800"/>
            <a:ext cx="8229600" cy="45304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108960" y="6383845"/>
            <a:ext cx="2926080" cy="3432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57200" y="6383845"/>
            <a:ext cx="2103120" cy="3432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583680" y="6383845"/>
            <a:ext cx="2103120" cy="3432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g"/><Relationship Id="rId3" Type="http://schemas.openxmlformats.org/officeDocument/2006/relationships/image" Target="../media/image3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8" Type="http://schemas.openxmlformats.org/officeDocument/2006/relationships/image" Target="../media/image10.png"/><Relationship Id="rId9" Type="http://schemas.openxmlformats.org/officeDocument/2006/relationships/image" Target="../media/image11.png"/><Relationship Id="rId10" Type="http://schemas.openxmlformats.org/officeDocument/2006/relationships/image" Target="../media/image12.png"/><Relationship Id="rId11" Type="http://schemas.openxmlformats.org/officeDocument/2006/relationships/image" Target="../media/image13.png"/><Relationship Id="rId12" Type="http://schemas.openxmlformats.org/officeDocument/2006/relationships/image" Target="../media/image14.png"/><Relationship Id="rId13" Type="http://schemas.openxmlformats.org/officeDocument/2006/relationships/image" Target="../media/image15.png"/><Relationship Id="rId14" Type="http://schemas.openxmlformats.org/officeDocument/2006/relationships/image" Target="../media/image16.png"/><Relationship Id="rId15" Type="http://schemas.openxmlformats.org/officeDocument/2006/relationships/image" Target="../media/image17.png"/><Relationship Id="rId16" Type="http://schemas.openxmlformats.org/officeDocument/2006/relationships/image" Target="../media/image18.png"/><Relationship Id="rId17" Type="http://schemas.openxmlformats.org/officeDocument/2006/relationships/image" Target="../media/image19.png"/><Relationship Id="rId18" Type="http://schemas.openxmlformats.org/officeDocument/2006/relationships/image" Target="../media/image20.pn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1.jpg"/><Relationship Id="rId3" Type="http://schemas.openxmlformats.org/officeDocument/2006/relationships/image" Target="../media/image22.jpg"/><Relationship Id="rId4" Type="http://schemas.openxmlformats.org/officeDocument/2006/relationships/image" Target="../media/image23.jpg"/><Relationship Id="rId5" Type="http://schemas.openxmlformats.org/officeDocument/2006/relationships/image" Target="../media/image24.png"/><Relationship Id="rId6" Type="http://schemas.openxmlformats.org/officeDocument/2006/relationships/image" Target="../media/image25.png"/><Relationship Id="rId7" Type="http://schemas.openxmlformats.org/officeDocument/2006/relationships/image" Target="../media/image26.pn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7.png"/><Relationship Id="rId3" Type="http://schemas.openxmlformats.org/officeDocument/2006/relationships/image" Target="../media/image28.jpg"/><Relationship Id="rId4" Type="http://schemas.openxmlformats.org/officeDocument/2006/relationships/image" Target="../media/image29.png"/><Relationship Id="rId5" Type="http://schemas.openxmlformats.org/officeDocument/2006/relationships/image" Target="../media/image30.pn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1.png"/><Relationship Id="rId3" Type="http://schemas.openxmlformats.org/officeDocument/2006/relationships/image" Target="../media/image32.jpg"/><Relationship Id="rId4" Type="http://schemas.openxmlformats.org/officeDocument/2006/relationships/image" Target="../media/image33.png"/><Relationship Id="rId5" Type="http://schemas.openxmlformats.org/officeDocument/2006/relationships/image" Target="../media/image34.pn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5.png"/><Relationship Id="rId3" Type="http://schemas.openxmlformats.org/officeDocument/2006/relationships/image" Target="../media/image36.png"/><Relationship Id="rId4" Type="http://schemas.openxmlformats.org/officeDocument/2006/relationships/image" Target="../media/image37.jpg"/><Relationship Id="rId5" Type="http://schemas.openxmlformats.org/officeDocument/2006/relationships/image" Target="../media/image38.jpg"/><Relationship Id="rId6" Type="http://schemas.openxmlformats.org/officeDocument/2006/relationships/image" Target="../media/image39.jpg"/><Relationship Id="rId7" Type="http://schemas.openxmlformats.org/officeDocument/2006/relationships/image" Target="../media/image40.png"/><Relationship Id="rId8" Type="http://schemas.openxmlformats.org/officeDocument/2006/relationships/image" Target="../media/image41.png"/><Relationship Id="rId9" Type="http://schemas.openxmlformats.org/officeDocument/2006/relationships/image" Target="../media/image42.pn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3.png"/><Relationship Id="rId3" Type="http://schemas.openxmlformats.org/officeDocument/2006/relationships/image" Target="../media/image44.png"/><Relationship Id="rId4" Type="http://schemas.openxmlformats.org/officeDocument/2006/relationships/image" Target="../media/image45.jpg"/><Relationship Id="rId5" Type="http://schemas.openxmlformats.org/officeDocument/2006/relationships/image" Target="../media/image46.png"/><Relationship Id="rId6" Type="http://schemas.openxmlformats.org/officeDocument/2006/relationships/image" Target="../media/image47.png"/><Relationship Id="rId7" Type="http://schemas.openxmlformats.org/officeDocument/2006/relationships/image" Target="../media/image48.png"/><Relationship Id="rId8" Type="http://schemas.openxmlformats.org/officeDocument/2006/relationships/image" Target="../media/image49.png"/><Relationship Id="rId9" Type="http://schemas.openxmlformats.org/officeDocument/2006/relationships/image" Target="../media/image50.png"/><Relationship Id="rId10" Type="http://schemas.openxmlformats.org/officeDocument/2006/relationships/image" Target="../media/image51.jpg"/><Relationship Id="rId11" Type="http://schemas.openxmlformats.org/officeDocument/2006/relationships/image" Target="../media/image52.png"/><Relationship Id="rId12" Type="http://schemas.openxmlformats.org/officeDocument/2006/relationships/image" Target="../media/image53.png"/><Relationship Id="rId13" Type="http://schemas.openxmlformats.org/officeDocument/2006/relationships/image" Target="../media/image54.pn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5.png"/><Relationship Id="rId3" Type="http://schemas.openxmlformats.org/officeDocument/2006/relationships/image" Target="../media/image56.png"/><Relationship Id="rId4" Type="http://schemas.openxmlformats.org/officeDocument/2006/relationships/image" Target="../media/image57.png"/><Relationship Id="rId5" Type="http://schemas.openxmlformats.org/officeDocument/2006/relationships/image" Target="../media/image58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795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395287" y="188975"/>
            <a:ext cx="1368425" cy="13000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98246" y="1621751"/>
            <a:ext cx="8549259" cy="482879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57200" y="1480248"/>
            <a:ext cx="8984234" cy="521919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81221" y="1616481"/>
            <a:ext cx="914400" cy="119212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395630" y="1556257"/>
            <a:ext cx="4388612" cy="129171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4019169" y="1556257"/>
            <a:ext cx="911783" cy="129171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81221" y="2457602"/>
            <a:ext cx="914400" cy="119212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395630" y="2397251"/>
            <a:ext cx="8664575" cy="129171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395630" y="3099434"/>
            <a:ext cx="8523097" cy="1291717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8153654" y="3099434"/>
            <a:ext cx="911783" cy="129171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81221" y="4000779"/>
            <a:ext cx="914400" cy="1192123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395630" y="3940555"/>
            <a:ext cx="7750175" cy="1291716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395630" y="4642675"/>
            <a:ext cx="5992114" cy="1291717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5622671" y="4642675"/>
            <a:ext cx="911783" cy="1291717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81221" y="5544003"/>
            <a:ext cx="914400" cy="1192123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395630" y="5483709"/>
            <a:ext cx="4679442" cy="1291717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4309998" y="5483709"/>
            <a:ext cx="911783" cy="1291717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 txBox="1"/>
          <p:nvPr/>
        </p:nvSpPr>
        <p:spPr>
          <a:xfrm>
            <a:off x="402729" y="1725802"/>
            <a:ext cx="8126095" cy="46399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buFont typeface="Times New Roman"/>
              <a:buChar char="•"/>
              <a:tabLst>
                <a:tab pos="356235" algn="l"/>
              </a:tabLst>
            </a:pPr>
            <a:r>
              <a:rPr dirty="0" sz="4600" spc="-5" b="1">
                <a:solidFill>
                  <a:srgbClr val="0033CC"/>
                </a:solidFill>
                <a:latin typeface="Times New Roman"/>
                <a:cs typeface="Times New Roman"/>
              </a:rPr>
              <a:t>ПРОЗРАЧЕН</a:t>
            </a:r>
            <a:endParaRPr sz="4600">
              <a:latin typeface="Times New Roman"/>
              <a:cs typeface="Times New Roman"/>
            </a:endParaRPr>
          </a:p>
          <a:p>
            <a:pPr marL="355600" marR="5080" indent="-342900">
              <a:lnSpc>
                <a:spcPct val="100200"/>
              </a:lnSpc>
              <a:spcBef>
                <a:spcPts val="1090"/>
              </a:spcBef>
              <a:buFont typeface="Times New Roman"/>
              <a:buChar char="•"/>
              <a:tabLst>
                <a:tab pos="356235" algn="l"/>
              </a:tabLst>
            </a:pPr>
            <a:r>
              <a:rPr dirty="0" sz="4600" spc="-5" b="1">
                <a:solidFill>
                  <a:srgbClr val="0033CC"/>
                </a:solidFill>
                <a:latin typeface="Times New Roman"/>
                <a:cs typeface="Times New Roman"/>
              </a:rPr>
              <a:t>ИМЕЕТ СИНЕВАТЫЙ</a:t>
            </a:r>
            <a:r>
              <a:rPr dirty="0" sz="4600" spc="-95" b="1">
                <a:solidFill>
                  <a:srgbClr val="0033CC"/>
                </a:solidFill>
                <a:latin typeface="Times New Roman"/>
                <a:cs typeface="Times New Roman"/>
              </a:rPr>
              <a:t> </a:t>
            </a:r>
            <a:r>
              <a:rPr dirty="0" sz="4600" b="1">
                <a:solidFill>
                  <a:srgbClr val="0033CC"/>
                </a:solidFill>
                <a:latin typeface="Times New Roman"/>
                <a:cs typeface="Times New Roman"/>
              </a:rPr>
              <a:t>ИЛИ  ЗЕЛЕНОВАТЫЙ</a:t>
            </a:r>
            <a:r>
              <a:rPr dirty="0" sz="4600" spc="-125" b="1">
                <a:solidFill>
                  <a:srgbClr val="0033CC"/>
                </a:solidFill>
                <a:latin typeface="Times New Roman"/>
                <a:cs typeface="Times New Roman"/>
              </a:rPr>
              <a:t> </a:t>
            </a:r>
            <a:r>
              <a:rPr dirty="0" sz="4600" spc="-5" b="1">
                <a:solidFill>
                  <a:srgbClr val="0033CC"/>
                </a:solidFill>
                <a:latin typeface="Times New Roman"/>
                <a:cs typeface="Times New Roman"/>
              </a:rPr>
              <a:t>ОТТЕНОК</a:t>
            </a:r>
            <a:endParaRPr sz="4600">
              <a:latin typeface="Times New Roman"/>
              <a:cs typeface="Times New Roman"/>
            </a:endParaRPr>
          </a:p>
          <a:p>
            <a:pPr marL="355600" marR="925194" indent="-342900">
              <a:lnSpc>
                <a:spcPct val="100200"/>
              </a:lnSpc>
              <a:spcBef>
                <a:spcPts val="1090"/>
              </a:spcBef>
              <a:buFont typeface="Times New Roman"/>
              <a:buChar char="•"/>
              <a:tabLst>
                <a:tab pos="356235" algn="l"/>
              </a:tabLst>
            </a:pPr>
            <a:r>
              <a:rPr dirty="0" sz="4600" spc="-5" b="1">
                <a:solidFill>
                  <a:srgbClr val="0033CC"/>
                </a:solidFill>
                <a:latin typeface="Times New Roman"/>
                <a:cs typeface="Times New Roman"/>
              </a:rPr>
              <a:t>С </a:t>
            </a:r>
            <a:r>
              <a:rPr dirty="0" sz="4600" b="1">
                <a:solidFill>
                  <a:srgbClr val="0033CC"/>
                </a:solidFill>
                <a:latin typeface="Times New Roman"/>
                <a:cs typeface="Times New Roman"/>
              </a:rPr>
              <a:t>ГЛАДКОЙ И</a:t>
            </a:r>
            <a:r>
              <a:rPr dirty="0" sz="4600" spc="-105" b="1">
                <a:solidFill>
                  <a:srgbClr val="0033CC"/>
                </a:solidFill>
                <a:latin typeface="Times New Roman"/>
                <a:cs typeface="Times New Roman"/>
              </a:rPr>
              <a:t> </a:t>
            </a:r>
            <a:r>
              <a:rPr dirty="0" sz="4600" spc="-5" b="1">
                <a:solidFill>
                  <a:srgbClr val="0033CC"/>
                </a:solidFill>
                <a:latin typeface="Times New Roman"/>
                <a:cs typeface="Times New Roman"/>
              </a:rPr>
              <a:t>РОВНОЙ  ПОВЕРХНОСТЬЮ</a:t>
            </a:r>
            <a:endParaRPr sz="46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1105"/>
              </a:spcBef>
              <a:buFont typeface="Times New Roman"/>
              <a:buChar char="•"/>
              <a:tabLst>
                <a:tab pos="356235" algn="l"/>
              </a:tabLst>
            </a:pPr>
            <a:r>
              <a:rPr dirty="0" sz="4600" b="1">
                <a:solidFill>
                  <a:srgbClr val="0033CC"/>
                </a:solidFill>
                <a:latin typeface="Times New Roman"/>
                <a:cs typeface="Times New Roman"/>
              </a:rPr>
              <a:t>БЕЗ</a:t>
            </a:r>
            <a:r>
              <a:rPr dirty="0" sz="4600" spc="-100" b="1">
                <a:solidFill>
                  <a:srgbClr val="0033CC"/>
                </a:solidFill>
                <a:latin typeface="Times New Roman"/>
                <a:cs typeface="Times New Roman"/>
              </a:rPr>
              <a:t> </a:t>
            </a:r>
            <a:r>
              <a:rPr dirty="0" sz="4600" b="1">
                <a:solidFill>
                  <a:srgbClr val="0033CC"/>
                </a:solidFill>
                <a:latin typeface="Times New Roman"/>
                <a:cs typeface="Times New Roman"/>
              </a:rPr>
              <a:t>ТРЕЩИН</a:t>
            </a:r>
            <a:endParaRPr sz="4600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317030" y="102234"/>
            <a:ext cx="8418195" cy="1535303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39750" y="1628774"/>
            <a:ext cx="4032250" cy="27749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514350" y="1603374"/>
            <a:ext cx="4083050" cy="2825750"/>
          </a:xfrm>
          <a:custGeom>
            <a:avLst/>
            <a:gdLst/>
            <a:ahLst/>
            <a:cxnLst/>
            <a:rect l="l" t="t" r="r" b="b"/>
            <a:pathLst>
              <a:path w="4083050" h="2825750">
                <a:moveTo>
                  <a:pt x="0" y="2825750"/>
                </a:moveTo>
                <a:lnTo>
                  <a:pt x="4083050" y="2825750"/>
                </a:lnTo>
                <a:lnTo>
                  <a:pt x="4083050" y="0"/>
                </a:lnTo>
                <a:lnTo>
                  <a:pt x="0" y="0"/>
                </a:lnTo>
                <a:lnTo>
                  <a:pt x="0" y="2825750"/>
                </a:lnTo>
                <a:close/>
              </a:path>
            </a:pathLst>
          </a:custGeom>
          <a:ln w="50800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4716526" y="1628774"/>
            <a:ext cx="4032250" cy="282257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4691126" y="1603374"/>
            <a:ext cx="4083050" cy="2873375"/>
          </a:xfrm>
          <a:custGeom>
            <a:avLst/>
            <a:gdLst/>
            <a:ahLst/>
            <a:cxnLst/>
            <a:rect l="l" t="t" r="r" b="b"/>
            <a:pathLst>
              <a:path w="4083050" h="2873375">
                <a:moveTo>
                  <a:pt x="0" y="2873375"/>
                </a:moveTo>
                <a:lnTo>
                  <a:pt x="4083050" y="2873375"/>
                </a:lnTo>
                <a:lnTo>
                  <a:pt x="4083050" y="0"/>
                </a:lnTo>
                <a:lnTo>
                  <a:pt x="0" y="0"/>
                </a:lnTo>
                <a:lnTo>
                  <a:pt x="0" y="2873375"/>
                </a:lnTo>
                <a:close/>
              </a:path>
            </a:pathLst>
          </a:custGeom>
          <a:ln w="50800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979676" y="3933786"/>
            <a:ext cx="3744849" cy="272415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954276" y="3908386"/>
            <a:ext cx="3796029" cy="2774950"/>
          </a:xfrm>
          <a:custGeom>
            <a:avLst/>
            <a:gdLst/>
            <a:ahLst/>
            <a:cxnLst/>
            <a:rect l="l" t="t" r="r" b="b"/>
            <a:pathLst>
              <a:path w="3796029" h="2774950">
                <a:moveTo>
                  <a:pt x="0" y="2774950"/>
                </a:moveTo>
                <a:lnTo>
                  <a:pt x="3795649" y="2774950"/>
                </a:lnTo>
                <a:lnTo>
                  <a:pt x="3795649" y="0"/>
                </a:lnTo>
                <a:lnTo>
                  <a:pt x="0" y="0"/>
                </a:lnTo>
                <a:lnTo>
                  <a:pt x="0" y="2774950"/>
                </a:lnTo>
                <a:close/>
              </a:path>
            </a:pathLst>
          </a:custGeom>
          <a:ln w="50800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3059176" y="1754631"/>
            <a:ext cx="1243330" cy="1169670"/>
          </a:xfrm>
          <a:custGeom>
            <a:avLst/>
            <a:gdLst/>
            <a:ahLst/>
            <a:cxnLst/>
            <a:rect l="l" t="t" r="r" b="b"/>
            <a:pathLst>
              <a:path w="1243329" h="1169670">
                <a:moveTo>
                  <a:pt x="98171" y="903097"/>
                </a:moveTo>
                <a:lnTo>
                  <a:pt x="0" y="1169542"/>
                </a:lnTo>
                <a:lnTo>
                  <a:pt x="272034" y="1088136"/>
                </a:lnTo>
                <a:lnTo>
                  <a:pt x="240894" y="1083690"/>
                </a:lnTo>
                <a:lnTo>
                  <a:pt x="128397" y="1083690"/>
                </a:lnTo>
                <a:lnTo>
                  <a:pt x="93599" y="1046607"/>
                </a:lnTo>
                <a:lnTo>
                  <a:pt x="108428" y="1032681"/>
                </a:lnTo>
                <a:lnTo>
                  <a:pt x="98171" y="903097"/>
                </a:lnTo>
                <a:close/>
              </a:path>
              <a:path w="1243329" h="1169670">
                <a:moveTo>
                  <a:pt x="110998" y="1065149"/>
                </a:moveTo>
                <a:lnTo>
                  <a:pt x="128397" y="1083690"/>
                </a:lnTo>
                <a:lnTo>
                  <a:pt x="143239" y="1069751"/>
                </a:lnTo>
                <a:lnTo>
                  <a:pt x="110998" y="1065149"/>
                </a:lnTo>
                <a:close/>
              </a:path>
              <a:path w="1243329" h="1169670">
                <a:moveTo>
                  <a:pt x="143239" y="1069751"/>
                </a:moveTo>
                <a:lnTo>
                  <a:pt x="128397" y="1083690"/>
                </a:lnTo>
                <a:lnTo>
                  <a:pt x="240894" y="1083690"/>
                </a:lnTo>
                <a:lnTo>
                  <a:pt x="143239" y="1069751"/>
                </a:lnTo>
                <a:close/>
              </a:path>
              <a:path w="1243329" h="1169670">
                <a:moveTo>
                  <a:pt x="1208151" y="0"/>
                </a:moveTo>
                <a:lnTo>
                  <a:pt x="108428" y="1032681"/>
                </a:lnTo>
                <a:lnTo>
                  <a:pt x="110998" y="1065149"/>
                </a:lnTo>
                <a:lnTo>
                  <a:pt x="143239" y="1069751"/>
                </a:lnTo>
                <a:lnTo>
                  <a:pt x="1242822" y="37084"/>
                </a:lnTo>
                <a:lnTo>
                  <a:pt x="1208151" y="0"/>
                </a:lnTo>
                <a:close/>
              </a:path>
              <a:path w="1243329" h="1169670">
                <a:moveTo>
                  <a:pt x="108428" y="1032681"/>
                </a:moveTo>
                <a:lnTo>
                  <a:pt x="93599" y="1046607"/>
                </a:lnTo>
                <a:lnTo>
                  <a:pt x="110998" y="1065149"/>
                </a:lnTo>
                <a:lnTo>
                  <a:pt x="108428" y="1032681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3044189" y="5137149"/>
            <a:ext cx="807085" cy="596900"/>
          </a:xfrm>
          <a:custGeom>
            <a:avLst/>
            <a:gdLst/>
            <a:ahLst/>
            <a:cxnLst/>
            <a:rect l="l" t="t" r="r" b="b"/>
            <a:pathLst>
              <a:path w="807085" h="596900">
                <a:moveTo>
                  <a:pt x="652486" y="515801"/>
                </a:moveTo>
                <a:lnTo>
                  <a:pt x="526923" y="550138"/>
                </a:lnTo>
                <a:lnTo>
                  <a:pt x="807085" y="596861"/>
                </a:lnTo>
                <a:lnTo>
                  <a:pt x="771270" y="527748"/>
                </a:lnTo>
                <a:lnTo>
                  <a:pt x="668909" y="527748"/>
                </a:lnTo>
                <a:lnTo>
                  <a:pt x="652486" y="515801"/>
                </a:lnTo>
                <a:close/>
              </a:path>
              <a:path w="807085" h="596900">
                <a:moveTo>
                  <a:pt x="683810" y="507235"/>
                </a:moveTo>
                <a:lnTo>
                  <a:pt x="652486" y="515801"/>
                </a:lnTo>
                <a:lnTo>
                  <a:pt x="668909" y="527748"/>
                </a:lnTo>
                <a:lnTo>
                  <a:pt x="683810" y="507235"/>
                </a:lnTo>
                <a:close/>
              </a:path>
              <a:path w="807085" h="596900">
                <a:moveTo>
                  <a:pt x="676401" y="344678"/>
                </a:moveTo>
                <a:lnTo>
                  <a:pt x="682399" y="474765"/>
                </a:lnTo>
                <a:lnTo>
                  <a:pt x="698754" y="486664"/>
                </a:lnTo>
                <a:lnTo>
                  <a:pt x="668909" y="527748"/>
                </a:lnTo>
                <a:lnTo>
                  <a:pt x="771270" y="527748"/>
                </a:lnTo>
                <a:lnTo>
                  <a:pt x="676401" y="344678"/>
                </a:lnTo>
                <a:close/>
              </a:path>
              <a:path w="807085" h="596900">
                <a:moveTo>
                  <a:pt x="29845" y="0"/>
                </a:moveTo>
                <a:lnTo>
                  <a:pt x="0" y="41148"/>
                </a:lnTo>
                <a:lnTo>
                  <a:pt x="652486" y="515801"/>
                </a:lnTo>
                <a:lnTo>
                  <a:pt x="683810" y="507235"/>
                </a:lnTo>
                <a:lnTo>
                  <a:pt x="682399" y="474765"/>
                </a:lnTo>
                <a:lnTo>
                  <a:pt x="29845" y="0"/>
                </a:lnTo>
                <a:close/>
              </a:path>
              <a:path w="807085" h="596900">
                <a:moveTo>
                  <a:pt x="682399" y="474765"/>
                </a:moveTo>
                <a:lnTo>
                  <a:pt x="683890" y="507124"/>
                </a:lnTo>
                <a:lnTo>
                  <a:pt x="698754" y="486664"/>
                </a:lnTo>
                <a:lnTo>
                  <a:pt x="682399" y="474765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5634101" y="1681606"/>
            <a:ext cx="1243330" cy="1171575"/>
          </a:xfrm>
          <a:custGeom>
            <a:avLst/>
            <a:gdLst/>
            <a:ahLst/>
            <a:cxnLst/>
            <a:rect l="l" t="t" r="r" b="b"/>
            <a:pathLst>
              <a:path w="1243329" h="1171575">
                <a:moveTo>
                  <a:pt x="1099726" y="1071272"/>
                </a:moveTo>
                <a:lnTo>
                  <a:pt x="970915" y="1089660"/>
                </a:lnTo>
                <a:lnTo>
                  <a:pt x="1242949" y="1171066"/>
                </a:lnTo>
                <a:lnTo>
                  <a:pt x="1211358" y="1085214"/>
                </a:lnTo>
                <a:lnTo>
                  <a:pt x="1114552" y="1085214"/>
                </a:lnTo>
                <a:lnTo>
                  <a:pt x="1099726" y="1071272"/>
                </a:lnTo>
                <a:close/>
              </a:path>
              <a:path w="1243329" h="1171575">
                <a:moveTo>
                  <a:pt x="1131951" y="1066673"/>
                </a:moveTo>
                <a:lnTo>
                  <a:pt x="1099726" y="1071272"/>
                </a:lnTo>
                <a:lnTo>
                  <a:pt x="1114552" y="1085214"/>
                </a:lnTo>
                <a:lnTo>
                  <a:pt x="1131951" y="1066673"/>
                </a:lnTo>
                <a:close/>
              </a:path>
              <a:path w="1243329" h="1171575">
                <a:moveTo>
                  <a:pt x="1144904" y="904621"/>
                </a:moveTo>
                <a:lnTo>
                  <a:pt x="1134546" y="1034209"/>
                </a:lnTo>
                <a:lnTo>
                  <a:pt x="1149350" y="1048130"/>
                </a:lnTo>
                <a:lnTo>
                  <a:pt x="1114552" y="1085214"/>
                </a:lnTo>
                <a:lnTo>
                  <a:pt x="1211358" y="1085214"/>
                </a:lnTo>
                <a:lnTo>
                  <a:pt x="1144904" y="904621"/>
                </a:lnTo>
                <a:close/>
              </a:path>
              <a:path w="1243329" h="1171575">
                <a:moveTo>
                  <a:pt x="34798" y="0"/>
                </a:moveTo>
                <a:lnTo>
                  <a:pt x="0" y="37084"/>
                </a:lnTo>
                <a:lnTo>
                  <a:pt x="1099726" y="1071272"/>
                </a:lnTo>
                <a:lnTo>
                  <a:pt x="1131951" y="1066673"/>
                </a:lnTo>
                <a:lnTo>
                  <a:pt x="1134546" y="1034209"/>
                </a:lnTo>
                <a:lnTo>
                  <a:pt x="34798" y="0"/>
                </a:lnTo>
                <a:close/>
              </a:path>
              <a:path w="1243329" h="1171575">
                <a:moveTo>
                  <a:pt x="1134546" y="1034209"/>
                </a:moveTo>
                <a:lnTo>
                  <a:pt x="1131951" y="1066673"/>
                </a:lnTo>
                <a:lnTo>
                  <a:pt x="1149350" y="1048130"/>
                </a:lnTo>
                <a:lnTo>
                  <a:pt x="1134546" y="1034209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1799970" y="183400"/>
            <a:ext cx="5936996" cy="66026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1392869" y="826068"/>
            <a:ext cx="6717035" cy="33617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3291901" y="1229801"/>
            <a:ext cx="2995935" cy="26492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827087" y="836637"/>
            <a:ext cx="7705725" cy="578002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798512" y="808062"/>
            <a:ext cx="7762875" cy="5837555"/>
          </a:xfrm>
          <a:custGeom>
            <a:avLst/>
            <a:gdLst/>
            <a:ahLst/>
            <a:cxnLst/>
            <a:rect l="l" t="t" r="r" b="b"/>
            <a:pathLst>
              <a:path w="7762875" h="5837555">
                <a:moveTo>
                  <a:pt x="0" y="5837174"/>
                </a:moveTo>
                <a:lnTo>
                  <a:pt x="7762875" y="5837174"/>
                </a:lnTo>
                <a:lnTo>
                  <a:pt x="7762875" y="0"/>
                </a:lnTo>
                <a:lnTo>
                  <a:pt x="0" y="0"/>
                </a:lnTo>
                <a:lnTo>
                  <a:pt x="0" y="5837174"/>
                </a:lnTo>
                <a:close/>
              </a:path>
            </a:pathLst>
          </a:custGeom>
          <a:ln w="57150">
            <a:solidFill>
              <a:srgbClr val="00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552830" y="13029"/>
            <a:ext cx="8232267" cy="86199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539750" y="0"/>
            <a:ext cx="8209026" cy="83654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2436876" y="454151"/>
            <a:ext cx="50165" cy="82550"/>
          </a:xfrm>
          <a:custGeom>
            <a:avLst/>
            <a:gdLst/>
            <a:ahLst/>
            <a:cxnLst/>
            <a:rect l="l" t="t" r="r" b="b"/>
            <a:pathLst>
              <a:path w="50164" h="82550">
                <a:moveTo>
                  <a:pt x="0" y="0"/>
                </a:moveTo>
                <a:lnTo>
                  <a:pt x="0" y="20552"/>
                </a:lnTo>
                <a:lnTo>
                  <a:pt x="0" y="41068"/>
                </a:lnTo>
                <a:lnTo>
                  <a:pt x="0" y="61561"/>
                </a:lnTo>
                <a:lnTo>
                  <a:pt x="0" y="82041"/>
                </a:lnTo>
                <a:lnTo>
                  <a:pt x="6742" y="82041"/>
                </a:lnTo>
                <a:lnTo>
                  <a:pt x="13462" y="82041"/>
                </a:lnTo>
                <a:lnTo>
                  <a:pt x="20181" y="82041"/>
                </a:lnTo>
                <a:lnTo>
                  <a:pt x="26924" y="82041"/>
                </a:lnTo>
                <a:lnTo>
                  <a:pt x="33655" y="82041"/>
                </a:lnTo>
                <a:lnTo>
                  <a:pt x="39116" y="78739"/>
                </a:lnTo>
                <a:lnTo>
                  <a:pt x="49656" y="42417"/>
                </a:lnTo>
                <a:lnTo>
                  <a:pt x="48248" y="23895"/>
                </a:lnTo>
                <a:lnTo>
                  <a:pt x="44005" y="10636"/>
                </a:lnTo>
                <a:lnTo>
                  <a:pt x="36905" y="2663"/>
                </a:lnTo>
                <a:lnTo>
                  <a:pt x="26924" y="0"/>
                </a:lnTo>
                <a:lnTo>
                  <a:pt x="20181" y="0"/>
                </a:lnTo>
                <a:lnTo>
                  <a:pt x="13462" y="0"/>
                </a:lnTo>
                <a:lnTo>
                  <a:pt x="6742" y="0"/>
                </a:lnTo>
                <a:lnTo>
                  <a:pt x="0" y="0"/>
                </a:lnTo>
                <a:close/>
              </a:path>
            </a:pathLst>
          </a:custGeom>
          <a:ln w="18340">
            <a:solidFill>
              <a:srgbClr val="0066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3054857" y="424179"/>
            <a:ext cx="74295" cy="133350"/>
          </a:xfrm>
          <a:custGeom>
            <a:avLst/>
            <a:gdLst/>
            <a:ahLst/>
            <a:cxnLst/>
            <a:rect l="l" t="t" r="r" b="b"/>
            <a:pathLst>
              <a:path w="74294" h="133350">
                <a:moveTo>
                  <a:pt x="73914" y="0"/>
                </a:moveTo>
                <a:lnTo>
                  <a:pt x="65343" y="6455"/>
                </a:lnTo>
                <a:lnTo>
                  <a:pt x="56594" y="12493"/>
                </a:lnTo>
                <a:lnTo>
                  <a:pt x="47678" y="18127"/>
                </a:lnTo>
                <a:lnTo>
                  <a:pt x="38608" y="23367"/>
                </a:lnTo>
                <a:lnTo>
                  <a:pt x="27199" y="30656"/>
                </a:lnTo>
                <a:lnTo>
                  <a:pt x="1714" y="67595"/>
                </a:lnTo>
                <a:lnTo>
                  <a:pt x="0" y="85216"/>
                </a:lnTo>
                <a:lnTo>
                  <a:pt x="426" y="95311"/>
                </a:lnTo>
                <a:lnTo>
                  <a:pt x="17906" y="133223"/>
                </a:lnTo>
                <a:lnTo>
                  <a:pt x="26669" y="133223"/>
                </a:lnTo>
                <a:lnTo>
                  <a:pt x="57673" y="110974"/>
                </a:lnTo>
                <a:lnTo>
                  <a:pt x="71127" y="71921"/>
                </a:lnTo>
                <a:lnTo>
                  <a:pt x="73914" y="28701"/>
                </a:lnTo>
                <a:lnTo>
                  <a:pt x="73914" y="21556"/>
                </a:lnTo>
                <a:lnTo>
                  <a:pt x="73914" y="14398"/>
                </a:lnTo>
                <a:lnTo>
                  <a:pt x="73914" y="7217"/>
                </a:lnTo>
                <a:lnTo>
                  <a:pt x="73914" y="0"/>
                </a:lnTo>
                <a:close/>
              </a:path>
            </a:pathLst>
          </a:custGeom>
          <a:ln w="18340">
            <a:solidFill>
              <a:srgbClr val="0066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6030721" y="299465"/>
            <a:ext cx="71755" cy="223520"/>
          </a:xfrm>
          <a:custGeom>
            <a:avLst/>
            <a:gdLst/>
            <a:ahLst/>
            <a:cxnLst/>
            <a:rect l="l" t="t" r="r" b="b"/>
            <a:pathLst>
              <a:path w="71754" h="223520">
                <a:moveTo>
                  <a:pt x="36702" y="0"/>
                </a:moveTo>
                <a:lnTo>
                  <a:pt x="5947" y="42396"/>
                </a:lnTo>
                <a:lnTo>
                  <a:pt x="664" y="86072"/>
                </a:lnTo>
                <a:lnTo>
                  <a:pt x="0" y="114173"/>
                </a:lnTo>
                <a:lnTo>
                  <a:pt x="666" y="140178"/>
                </a:lnTo>
                <a:lnTo>
                  <a:pt x="6000" y="181377"/>
                </a:lnTo>
                <a:lnTo>
                  <a:pt x="22764" y="216820"/>
                </a:lnTo>
                <a:lnTo>
                  <a:pt x="37718" y="223519"/>
                </a:lnTo>
                <a:lnTo>
                  <a:pt x="44650" y="221902"/>
                </a:lnTo>
                <a:lnTo>
                  <a:pt x="66036" y="182620"/>
                </a:lnTo>
                <a:lnTo>
                  <a:pt x="70885" y="138856"/>
                </a:lnTo>
                <a:lnTo>
                  <a:pt x="71500" y="110236"/>
                </a:lnTo>
                <a:lnTo>
                  <a:pt x="70860" y="83659"/>
                </a:lnTo>
                <a:lnTo>
                  <a:pt x="65768" y="41888"/>
                </a:lnTo>
                <a:lnTo>
                  <a:pt x="50164" y="6667"/>
                </a:lnTo>
                <a:lnTo>
                  <a:pt x="36702" y="0"/>
                </a:lnTo>
                <a:close/>
              </a:path>
            </a:pathLst>
          </a:custGeom>
          <a:ln w="18340">
            <a:solidFill>
              <a:srgbClr val="0066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7574915" y="291083"/>
            <a:ext cx="81915" cy="245110"/>
          </a:xfrm>
          <a:custGeom>
            <a:avLst/>
            <a:gdLst/>
            <a:ahLst/>
            <a:cxnLst/>
            <a:rect l="l" t="t" r="r" b="b"/>
            <a:pathLst>
              <a:path w="81915" h="245109">
                <a:moveTo>
                  <a:pt x="41401" y="0"/>
                </a:moveTo>
                <a:lnTo>
                  <a:pt x="11810" y="30099"/>
                </a:lnTo>
                <a:lnTo>
                  <a:pt x="2952" y="68230"/>
                </a:lnTo>
                <a:lnTo>
                  <a:pt x="0" y="122173"/>
                </a:lnTo>
                <a:lnTo>
                  <a:pt x="736" y="151391"/>
                </a:lnTo>
                <a:lnTo>
                  <a:pt x="6590" y="197683"/>
                </a:lnTo>
                <a:lnTo>
                  <a:pt x="24764" y="237220"/>
                </a:lnTo>
                <a:lnTo>
                  <a:pt x="40893" y="244728"/>
                </a:lnTo>
                <a:lnTo>
                  <a:pt x="49349" y="242873"/>
                </a:lnTo>
                <a:lnTo>
                  <a:pt x="74977" y="198137"/>
                </a:lnTo>
                <a:lnTo>
                  <a:pt x="80692" y="150754"/>
                </a:lnTo>
                <a:lnTo>
                  <a:pt x="81406" y="120395"/>
                </a:lnTo>
                <a:lnTo>
                  <a:pt x="80692" y="91868"/>
                </a:lnTo>
                <a:lnTo>
                  <a:pt x="74977" y="46529"/>
                </a:lnTo>
                <a:lnTo>
                  <a:pt x="57023" y="7429"/>
                </a:lnTo>
                <a:lnTo>
                  <a:pt x="41401" y="0"/>
                </a:lnTo>
                <a:close/>
              </a:path>
            </a:pathLst>
          </a:custGeom>
          <a:ln w="18340">
            <a:solidFill>
              <a:srgbClr val="0066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6377051" y="291083"/>
            <a:ext cx="81280" cy="245110"/>
          </a:xfrm>
          <a:custGeom>
            <a:avLst/>
            <a:gdLst/>
            <a:ahLst/>
            <a:cxnLst/>
            <a:rect l="l" t="t" r="r" b="b"/>
            <a:pathLst>
              <a:path w="81279" h="245109">
                <a:moveTo>
                  <a:pt x="41401" y="0"/>
                </a:moveTo>
                <a:lnTo>
                  <a:pt x="11684" y="30099"/>
                </a:lnTo>
                <a:lnTo>
                  <a:pt x="2889" y="68230"/>
                </a:lnTo>
                <a:lnTo>
                  <a:pt x="0" y="122173"/>
                </a:lnTo>
                <a:lnTo>
                  <a:pt x="716" y="151391"/>
                </a:lnTo>
                <a:lnTo>
                  <a:pt x="6482" y="197683"/>
                </a:lnTo>
                <a:lnTo>
                  <a:pt x="24685" y="237220"/>
                </a:lnTo>
                <a:lnTo>
                  <a:pt x="40766" y="244728"/>
                </a:lnTo>
                <a:lnTo>
                  <a:pt x="49242" y="242873"/>
                </a:lnTo>
                <a:lnTo>
                  <a:pt x="74904" y="198137"/>
                </a:lnTo>
                <a:lnTo>
                  <a:pt x="80567" y="150754"/>
                </a:lnTo>
                <a:lnTo>
                  <a:pt x="81279" y="120395"/>
                </a:lnTo>
                <a:lnTo>
                  <a:pt x="80565" y="91868"/>
                </a:lnTo>
                <a:lnTo>
                  <a:pt x="74850" y="46529"/>
                </a:lnTo>
                <a:lnTo>
                  <a:pt x="56959" y="7429"/>
                </a:lnTo>
                <a:lnTo>
                  <a:pt x="41401" y="0"/>
                </a:lnTo>
                <a:close/>
              </a:path>
            </a:pathLst>
          </a:custGeom>
          <a:ln w="18340">
            <a:solidFill>
              <a:srgbClr val="0066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5663438" y="291083"/>
            <a:ext cx="81915" cy="245110"/>
          </a:xfrm>
          <a:custGeom>
            <a:avLst/>
            <a:gdLst/>
            <a:ahLst/>
            <a:cxnLst/>
            <a:rect l="l" t="t" r="r" b="b"/>
            <a:pathLst>
              <a:path w="81914" h="245109">
                <a:moveTo>
                  <a:pt x="41401" y="0"/>
                </a:moveTo>
                <a:lnTo>
                  <a:pt x="11684" y="30099"/>
                </a:lnTo>
                <a:lnTo>
                  <a:pt x="2936" y="68230"/>
                </a:lnTo>
                <a:lnTo>
                  <a:pt x="0" y="122173"/>
                </a:lnTo>
                <a:lnTo>
                  <a:pt x="734" y="151391"/>
                </a:lnTo>
                <a:lnTo>
                  <a:pt x="6536" y="197683"/>
                </a:lnTo>
                <a:lnTo>
                  <a:pt x="24685" y="237220"/>
                </a:lnTo>
                <a:lnTo>
                  <a:pt x="40766" y="244728"/>
                </a:lnTo>
                <a:lnTo>
                  <a:pt x="49242" y="242873"/>
                </a:lnTo>
                <a:lnTo>
                  <a:pt x="74977" y="198137"/>
                </a:lnTo>
                <a:lnTo>
                  <a:pt x="80692" y="150754"/>
                </a:lnTo>
                <a:lnTo>
                  <a:pt x="81407" y="120395"/>
                </a:lnTo>
                <a:lnTo>
                  <a:pt x="80690" y="91868"/>
                </a:lnTo>
                <a:lnTo>
                  <a:pt x="74924" y="46529"/>
                </a:lnTo>
                <a:lnTo>
                  <a:pt x="57007" y="7429"/>
                </a:lnTo>
                <a:lnTo>
                  <a:pt x="41401" y="0"/>
                </a:lnTo>
                <a:close/>
              </a:path>
            </a:pathLst>
          </a:custGeom>
          <a:ln w="18340">
            <a:solidFill>
              <a:srgbClr val="0066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4654550" y="291083"/>
            <a:ext cx="81280" cy="245110"/>
          </a:xfrm>
          <a:custGeom>
            <a:avLst/>
            <a:gdLst/>
            <a:ahLst/>
            <a:cxnLst/>
            <a:rect l="l" t="t" r="r" b="b"/>
            <a:pathLst>
              <a:path w="81279" h="245109">
                <a:moveTo>
                  <a:pt x="41401" y="0"/>
                </a:moveTo>
                <a:lnTo>
                  <a:pt x="11684" y="30099"/>
                </a:lnTo>
                <a:lnTo>
                  <a:pt x="2889" y="68230"/>
                </a:lnTo>
                <a:lnTo>
                  <a:pt x="0" y="122173"/>
                </a:lnTo>
                <a:lnTo>
                  <a:pt x="716" y="151391"/>
                </a:lnTo>
                <a:lnTo>
                  <a:pt x="6482" y="197683"/>
                </a:lnTo>
                <a:lnTo>
                  <a:pt x="24685" y="237220"/>
                </a:lnTo>
                <a:lnTo>
                  <a:pt x="40766" y="244728"/>
                </a:lnTo>
                <a:lnTo>
                  <a:pt x="49242" y="242873"/>
                </a:lnTo>
                <a:lnTo>
                  <a:pt x="74904" y="198137"/>
                </a:lnTo>
                <a:lnTo>
                  <a:pt x="80567" y="150754"/>
                </a:lnTo>
                <a:lnTo>
                  <a:pt x="81279" y="120395"/>
                </a:lnTo>
                <a:lnTo>
                  <a:pt x="80565" y="91868"/>
                </a:lnTo>
                <a:lnTo>
                  <a:pt x="74850" y="46529"/>
                </a:lnTo>
                <a:lnTo>
                  <a:pt x="56959" y="7429"/>
                </a:lnTo>
                <a:lnTo>
                  <a:pt x="41401" y="0"/>
                </a:lnTo>
                <a:close/>
              </a:path>
            </a:pathLst>
          </a:custGeom>
          <a:ln w="18340">
            <a:solidFill>
              <a:srgbClr val="0066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4296536" y="273811"/>
            <a:ext cx="81280" cy="97155"/>
          </a:xfrm>
          <a:custGeom>
            <a:avLst/>
            <a:gdLst/>
            <a:ahLst/>
            <a:cxnLst/>
            <a:rect l="l" t="t" r="r" b="b"/>
            <a:pathLst>
              <a:path w="81279" h="97154">
                <a:moveTo>
                  <a:pt x="40766" y="0"/>
                </a:moveTo>
                <a:lnTo>
                  <a:pt x="9525" y="34035"/>
                </a:lnTo>
                <a:lnTo>
                  <a:pt x="1381" y="77380"/>
                </a:lnTo>
                <a:lnTo>
                  <a:pt x="0" y="97027"/>
                </a:lnTo>
                <a:lnTo>
                  <a:pt x="20268" y="97027"/>
                </a:lnTo>
                <a:lnTo>
                  <a:pt x="40512" y="97027"/>
                </a:lnTo>
                <a:lnTo>
                  <a:pt x="60757" y="97027"/>
                </a:lnTo>
                <a:lnTo>
                  <a:pt x="81025" y="97027"/>
                </a:lnTo>
                <a:lnTo>
                  <a:pt x="79289" y="72860"/>
                </a:lnTo>
                <a:lnTo>
                  <a:pt x="68199" y="22478"/>
                </a:lnTo>
                <a:lnTo>
                  <a:pt x="48839" y="1404"/>
                </a:lnTo>
                <a:lnTo>
                  <a:pt x="40766" y="0"/>
                </a:lnTo>
                <a:close/>
              </a:path>
            </a:pathLst>
          </a:custGeom>
          <a:ln w="18340">
            <a:solidFill>
              <a:srgbClr val="0066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988606" y="273811"/>
            <a:ext cx="81280" cy="97155"/>
          </a:xfrm>
          <a:custGeom>
            <a:avLst/>
            <a:gdLst/>
            <a:ahLst/>
            <a:cxnLst/>
            <a:rect l="l" t="t" r="r" b="b"/>
            <a:pathLst>
              <a:path w="81280" h="97154">
                <a:moveTo>
                  <a:pt x="40792" y="0"/>
                </a:moveTo>
                <a:lnTo>
                  <a:pt x="9499" y="34035"/>
                </a:lnTo>
                <a:lnTo>
                  <a:pt x="1350" y="77380"/>
                </a:lnTo>
                <a:lnTo>
                  <a:pt x="0" y="97027"/>
                </a:lnTo>
                <a:lnTo>
                  <a:pt x="20240" y="97027"/>
                </a:lnTo>
                <a:lnTo>
                  <a:pt x="40481" y="97027"/>
                </a:lnTo>
                <a:lnTo>
                  <a:pt x="60721" y="97027"/>
                </a:lnTo>
                <a:lnTo>
                  <a:pt x="80962" y="97027"/>
                </a:lnTo>
                <a:lnTo>
                  <a:pt x="79254" y="72860"/>
                </a:lnTo>
                <a:lnTo>
                  <a:pt x="68148" y="22478"/>
                </a:lnTo>
                <a:lnTo>
                  <a:pt x="48860" y="1404"/>
                </a:lnTo>
                <a:lnTo>
                  <a:pt x="40792" y="0"/>
                </a:lnTo>
                <a:close/>
              </a:path>
            </a:pathLst>
          </a:custGeom>
          <a:ln w="18340">
            <a:solidFill>
              <a:srgbClr val="0066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8512047" y="178180"/>
            <a:ext cx="236854" cy="468630"/>
          </a:xfrm>
          <a:custGeom>
            <a:avLst/>
            <a:gdLst/>
            <a:ahLst/>
            <a:cxnLst/>
            <a:rect l="l" t="t" r="r" b="b"/>
            <a:pathLst>
              <a:path w="236854" h="468630">
                <a:moveTo>
                  <a:pt x="0" y="0"/>
                </a:moveTo>
                <a:lnTo>
                  <a:pt x="19430" y="0"/>
                </a:lnTo>
                <a:lnTo>
                  <a:pt x="38861" y="0"/>
                </a:lnTo>
                <a:lnTo>
                  <a:pt x="58292" y="0"/>
                </a:lnTo>
                <a:lnTo>
                  <a:pt x="77724" y="0"/>
                </a:lnTo>
                <a:lnTo>
                  <a:pt x="77724" y="46697"/>
                </a:lnTo>
                <a:lnTo>
                  <a:pt x="77724" y="93376"/>
                </a:lnTo>
                <a:lnTo>
                  <a:pt x="77724" y="140049"/>
                </a:lnTo>
                <a:lnTo>
                  <a:pt x="77724" y="186728"/>
                </a:lnTo>
                <a:lnTo>
                  <a:pt x="77724" y="233426"/>
                </a:lnTo>
                <a:lnTo>
                  <a:pt x="94030" y="186728"/>
                </a:lnTo>
                <a:lnTo>
                  <a:pt x="110337" y="140049"/>
                </a:lnTo>
                <a:lnTo>
                  <a:pt x="126644" y="93376"/>
                </a:lnTo>
                <a:lnTo>
                  <a:pt x="142951" y="46697"/>
                </a:lnTo>
                <a:lnTo>
                  <a:pt x="159257" y="0"/>
                </a:lnTo>
                <a:lnTo>
                  <a:pt x="178595" y="0"/>
                </a:lnTo>
                <a:lnTo>
                  <a:pt x="197945" y="0"/>
                </a:lnTo>
                <a:lnTo>
                  <a:pt x="217318" y="0"/>
                </a:lnTo>
                <a:lnTo>
                  <a:pt x="236727" y="0"/>
                </a:lnTo>
                <a:lnTo>
                  <a:pt x="236727" y="52027"/>
                </a:lnTo>
                <a:lnTo>
                  <a:pt x="236727" y="468376"/>
                </a:lnTo>
                <a:lnTo>
                  <a:pt x="217223" y="468376"/>
                </a:lnTo>
                <a:lnTo>
                  <a:pt x="197754" y="468376"/>
                </a:lnTo>
                <a:lnTo>
                  <a:pt x="178309" y="468376"/>
                </a:lnTo>
                <a:lnTo>
                  <a:pt x="158876" y="468376"/>
                </a:lnTo>
                <a:lnTo>
                  <a:pt x="158876" y="422275"/>
                </a:lnTo>
                <a:lnTo>
                  <a:pt x="158876" y="376174"/>
                </a:lnTo>
                <a:lnTo>
                  <a:pt x="158876" y="330073"/>
                </a:lnTo>
                <a:lnTo>
                  <a:pt x="158876" y="283972"/>
                </a:lnTo>
                <a:lnTo>
                  <a:pt x="158876" y="237871"/>
                </a:lnTo>
                <a:lnTo>
                  <a:pt x="142784" y="283972"/>
                </a:lnTo>
                <a:lnTo>
                  <a:pt x="126667" y="330073"/>
                </a:lnTo>
                <a:lnTo>
                  <a:pt x="110532" y="376174"/>
                </a:lnTo>
                <a:lnTo>
                  <a:pt x="94385" y="422275"/>
                </a:lnTo>
                <a:lnTo>
                  <a:pt x="78231" y="468376"/>
                </a:lnTo>
                <a:lnTo>
                  <a:pt x="58703" y="468376"/>
                </a:lnTo>
                <a:lnTo>
                  <a:pt x="39163" y="468376"/>
                </a:lnTo>
                <a:lnTo>
                  <a:pt x="19599" y="468376"/>
                </a:lnTo>
                <a:lnTo>
                  <a:pt x="0" y="468376"/>
                </a:lnTo>
                <a:lnTo>
                  <a:pt x="0" y="416310"/>
                </a:lnTo>
                <a:lnTo>
                  <a:pt x="0" y="52027"/>
                </a:lnTo>
                <a:lnTo>
                  <a:pt x="0" y="0"/>
                </a:lnTo>
                <a:close/>
              </a:path>
            </a:pathLst>
          </a:custGeom>
          <a:ln w="18340">
            <a:solidFill>
              <a:srgbClr val="0066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8195436" y="178180"/>
            <a:ext cx="201930" cy="468630"/>
          </a:xfrm>
          <a:custGeom>
            <a:avLst/>
            <a:gdLst/>
            <a:ahLst/>
            <a:cxnLst/>
            <a:rect l="l" t="t" r="r" b="b"/>
            <a:pathLst>
              <a:path w="201929" h="468630">
                <a:moveTo>
                  <a:pt x="0" y="0"/>
                </a:moveTo>
                <a:lnTo>
                  <a:pt x="50387" y="0"/>
                </a:lnTo>
                <a:lnTo>
                  <a:pt x="100774" y="0"/>
                </a:lnTo>
                <a:lnTo>
                  <a:pt x="151161" y="0"/>
                </a:lnTo>
                <a:lnTo>
                  <a:pt x="201549" y="0"/>
                </a:lnTo>
                <a:lnTo>
                  <a:pt x="201549" y="32692"/>
                </a:lnTo>
                <a:lnTo>
                  <a:pt x="201549" y="65420"/>
                </a:lnTo>
                <a:lnTo>
                  <a:pt x="201549" y="98172"/>
                </a:lnTo>
                <a:lnTo>
                  <a:pt x="201549" y="130937"/>
                </a:lnTo>
                <a:lnTo>
                  <a:pt x="186670" y="130937"/>
                </a:lnTo>
                <a:lnTo>
                  <a:pt x="171767" y="130937"/>
                </a:lnTo>
                <a:lnTo>
                  <a:pt x="156864" y="130937"/>
                </a:lnTo>
                <a:lnTo>
                  <a:pt x="141986" y="130937"/>
                </a:lnTo>
                <a:lnTo>
                  <a:pt x="141986" y="179113"/>
                </a:lnTo>
                <a:lnTo>
                  <a:pt x="141986" y="468376"/>
                </a:lnTo>
                <a:lnTo>
                  <a:pt x="121392" y="468376"/>
                </a:lnTo>
                <a:lnTo>
                  <a:pt x="100774" y="468376"/>
                </a:lnTo>
                <a:lnTo>
                  <a:pt x="80156" y="468376"/>
                </a:lnTo>
                <a:lnTo>
                  <a:pt x="59563" y="468376"/>
                </a:lnTo>
                <a:lnTo>
                  <a:pt x="59563" y="420152"/>
                </a:lnTo>
                <a:lnTo>
                  <a:pt x="59563" y="130937"/>
                </a:lnTo>
                <a:lnTo>
                  <a:pt x="44702" y="130937"/>
                </a:lnTo>
                <a:lnTo>
                  <a:pt x="29829" y="130937"/>
                </a:lnTo>
                <a:lnTo>
                  <a:pt x="14932" y="130937"/>
                </a:lnTo>
                <a:lnTo>
                  <a:pt x="0" y="130937"/>
                </a:lnTo>
                <a:lnTo>
                  <a:pt x="0" y="98172"/>
                </a:lnTo>
                <a:lnTo>
                  <a:pt x="0" y="65420"/>
                </a:lnTo>
                <a:lnTo>
                  <a:pt x="0" y="32692"/>
                </a:lnTo>
                <a:lnTo>
                  <a:pt x="0" y="0"/>
                </a:lnTo>
                <a:close/>
              </a:path>
            </a:pathLst>
          </a:custGeom>
          <a:ln w="18340">
            <a:solidFill>
              <a:srgbClr val="0066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7129780" y="178180"/>
            <a:ext cx="240029" cy="468630"/>
          </a:xfrm>
          <a:custGeom>
            <a:avLst/>
            <a:gdLst/>
            <a:ahLst/>
            <a:cxnLst/>
            <a:rect l="l" t="t" r="r" b="b"/>
            <a:pathLst>
              <a:path w="240029" h="468630">
                <a:moveTo>
                  <a:pt x="0" y="0"/>
                </a:moveTo>
                <a:lnTo>
                  <a:pt x="20647" y="0"/>
                </a:lnTo>
                <a:lnTo>
                  <a:pt x="41259" y="0"/>
                </a:lnTo>
                <a:lnTo>
                  <a:pt x="61847" y="0"/>
                </a:lnTo>
                <a:lnTo>
                  <a:pt x="82423" y="0"/>
                </a:lnTo>
                <a:lnTo>
                  <a:pt x="82423" y="40102"/>
                </a:lnTo>
                <a:lnTo>
                  <a:pt x="82423" y="80216"/>
                </a:lnTo>
                <a:lnTo>
                  <a:pt x="82423" y="120354"/>
                </a:lnTo>
                <a:lnTo>
                  <a:pt x="82423" y="160528"/>
                </a:lnTo>
                <a:lnTo>
                  <a:pt x="101092" y="160528"/>
                </a:lnTo>
                <a:lnTo>
                  <a:pt x="119761" y="160528"/>
                </a:lnTo>
                <a:lnTo>
                  <a:pt x="138430" y="160528"/>
                </a:lnTo>
                <a:lnTo>
                  <a:pt x="157099" y="160528"/>
                </a:lnTo>
                <a:lnTo>
                  <a:pt x="157099" y="120354"/>
                </a:lnTo>
                <a:lnTo>
                  <a:pt x="157099" y="80216"/>
                </a:lnTo>
                <a:lnTo>
                  <a:pt x="157099" y="40102"/>
                </a:lnTo>
                <a:lnTo>
                  <a:pt x="157099" y="0"/>
                </a:lnTo>
                <a:lnTo>
                  <a:pt x="177692" y="0"/>
                </a:lnTo>
                <a:lnTo>
                  <a:pt x="198310" y="0"/>
                </a:lnTo>
                <a:lnTo>
                  <a:pt x="218928" y="0"/>
                </a:lnTo>
                <a:lnTo>
                  <a:pt x="239522" y="0"/>
                </a:lnTo>
                <a:lnTo>
                  <a:pt x="239522" y="52027"/>
                </a:lnTo>
                <a:lnTo>
                  <a:pt x="239522" y="468376"/>
                </a:lnTo>
                <a:lnTo>
                  <a:pt x="218928" y="468376"/>
                </a:lnTo>
                <a:lnTo>
                  <a:pt x="198310" y="468376"/>
                </a:lnTo>
                <a:lnTo>
                  <a:pt x="177692" y="468376"/>
                </a:lnTo>
                <a:lnTo>
                  <a:pt x="157099" y="468376"/>
                </a:lnTo>
                <a:lnTo>
                  <a:pt x="157099" y="424106"/>
                </a:lnTo>
                <a:lnTo>
                  <a:pt x="157099" y="379872"/>
                </a:lnTo>
                <a:lnTo>
                  <a:pt x="157099" y="335662"/>
                </a:lnTo>
                <a:lnTo>
                  <a:pt x="157099" y="291465"/>
                </a:lnTo>
                <a:lnTo>
                  <a:pt x="138429" y="291465"/>
                </a:lnTo>
                <a:lnTo>
                  <a:pt x="119760" y="291465"/>
                </a:lnTo>
                <a:lnTo>
                  <a:pt x="101091" y="291465"/>
                </a:lnTo>
                <a:lnTo>
                  <a:pt x="82423" y="291465"/>
                </a:lnTo>
                <a:lnTo>
                  <a:pt x="82423" y="335662"/>
                </a:lnTo>
                <a:lnTo>
                  <a:pt x="82423" y="379872"/>
                </a:lnTo>
                <a:lnTo>
                  <a:pt x="82423" y="424106"/>
                </a:lnTo>
                <a:lnTo>
                  <a:pt x="82423" y="468376"/>
                </a:lnTo>
                <a:lnTo>
                  <a:pt x="61847" y="468376"/>
                </a:lnTo>
                <a:lnTo>
                  <a:pt x="41259" y="468376"/>
                </a:lnTo>
                <a:lnTo>
                  <a:pt x="20647" y="468376"/>
                </a:lnTo>
                <a:lnTo>
                  <a:pt x="0" y="468376"/>
                </a:lnTo>
                <a:lnTo>
                  <a:pt x="0" y="416310"/>
                </a:lnTo>
                <a:lnTo>
                  <a:pt x="0" y="52027"/>
                </a:lnTo>
                <a:lnTo>
                  <a:pt x="0" y="0"/>
                </a:lnTo>
                <a:close/>
              </a:path>
            </a:pathLst>
          </a:custGeom>
          <a:ln w="18340">
            <a:solidFill>
              <a:srgbClr val="0066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5279771" y="178180"/>
            <a:ext cx="201930" cy="468630"/>
          </a:xfrm>
          <a:custGeom>
            <a:avLst/>
            <a:gdLst/>
            <a:ahLst/>
            <a:cxnLst/>
            <a:rect l="l" t="t" r="r" b="b"/>
            <a:pathLst>
              <a:path w="201929" h="468630">
                <a:moveTo>
                  <a:pt x="0" y="0"/>
                </a:moveTo>
                <a:lnTo>
                  <a:pt x="50367" y="0"/>
                </a:lnTo>
                <a:lnTo>
                  <a:pt x="100711" y="0"/>
                </a:lnTo>
                <a:lnTo>
                  <a:pt x="151054" y="0"/>
                </a:lnTo>
                <a:lnTo>
                  <a:pt x="201421" y="0"/>
                </a:lnTo>
                <a:lnTo>
                  <a:pt x="201421" y="32692"/>
                </a:lnTo>
                <a:lnTo>
                  <a:pt x="201421" y="65420"/>
                </a:lnTo>
                <a:lnTo>
                  <a:pt x="201421" y="98172"/>
                </a:lnTo>
                <a:lnTo>
                  <a:pt x="201421" y="130937"/>
                </a:lnTo>
                <a:lnTo>
                  <a:pt x="186561" y="130937"/>
                </a:lnTo>
                <a:lnTo>
                  <a:pt x="171688" y="130937"/>
                </a:lnTo>
                <a:lnTo>
                  <a:pt x="156791" y="130937"/>
                </a:lnTo>
                <a:lnTo>
                  <a:pt x="141858" y="130937"/>
                </a:lnTo>
                <a:lnTo>
                  <a:pt x="141858" y="179113"/>
                </a:lnTo>
                <a:lnTo>
                  <a:pt x="141858" y="468376"/>
                </a:lnTo>
                <a:lnTo>
                  <a:pt x="121284" y="468376"/>
                </a:lnTo>
                <a:lnTo>
                  <a:pt x="100710" y="468376"/>
                </a:lnTo>
                <a:lnTo>
                  <a:pt x="80136" y="468376"/>
                </a:lnTo>
                <a:lnTo>
                  <a:pt x="59562" y="468376"/>
                </a:lnTo>
                <a:lnTo>
                  <a:pt x="59562" y="420152"/>
                </a:lnTo>
                <a:lnTo>
                  <a:pt x="59562" y="130937"/>
                </a:lnTo>
                <a:lnTo>
                  <a:pt x="44630" y="130937"/>
                </a:lnTo>
                <a:lnTo>
                  <a:pt x="29733" y="130937"/>
                </a:lnTo>
                <a:lnTo>
                  <a:pt x="14860" y="130937"/>
                </a:lnTo>
                <a:lnTo>
                  <a:pt x="0" y="130937"/>
                </a:lnTo>
                <a:lnTo>
                  <a:pt x="0" y="98172"/>
                </a:lnTo>
                <a:lnTo>
                  <a:pt x="0" y="65420"/>
                </a:lnTo>
                <a:lnTo>
                  <a:pt x="0" y="32692"/>
                </a:lnTo>
                <a:lnTo>
                  <a:pt x="0" y="0"/>
                </a:lnTo>
                <a:close/>
              </a:path>
            </a:pathLst>
          </a:custGeom>
          <a:ln w="18340">
            <a:solidFill>
              <a:srgbClr val="0066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3847846" y="178180"/>
            <a:ext cx="240029" cy="468630"/>
          </a:xfrm>
          <a:custGeom>
            <a:avLst/>
            <a:gdLst/>
            <a:ahLst/>
            <a:cxnLst/>
            <a:rect l="l" t="t" r="r" b="b"/>
            <a:pathLst>
              <a:path w="240029" h="468630">
                <a:moveTo>
                  <a:pt x="0" y="0"/>
                </a:moveTo>
                <a:lnTo>
                  <a:pt x="20575" y="0"/>
                </a:lnTo>
                <a:lnTo>
                  <a:pt x="41163" y="0"/>
                </a:lnTo>
                <a:lnTo>
                  <a:pt x="61775" y="0"/>
                </a:lnTo>
                <a:lnTo>
                  <a:pt x="82423" y="0"/>
                </a:lnTo>
                <a:lnTo>
                  <a:pt x="82423" y="40102"/>
                </a:lnTo>
                <a:lnTo>
                  <a:pt x="82423" y="80216"/>
                </a:lnTo>
                <a:lnTo>
                  <a:pt x="82423" y="120354"/>
                </a:lnTo>
                <a:lnTo>
                  <a:pt x="82423" y="160528"/>
                </a:lnTo>
                <a:lnTo>
                  <a:pt x="101091" y="160528"/>
                </a:lnTo>
                <a:lnTo>
                  <a:pt x="119760" y="160528"/>
                </a:lnTo>
                <a:lnTo>
                  <a:pt x="138429" y="160528"/>
                </a:lnTo>
                <a:lnTo>
                  <a:pt x="157099" y="160528"/>
                </a:lnTo>
                <a:lnTo>
                  <a:pt x="157099" y="120354"/>
                </a:lnTo>
                <a:lnTo>
                  <a:pt x="157099" y="80216"/>
                </a:lnTo>
                <a:lnTo>
                  <a:pt x="157099" y="40102"/>
                </a:lnTo>
                <a:lnTo>
                  <a:pt x="157099" y="0"/>
                </a:lnTo>
                <a:lnTo>
                  <a:pt x="177674" y="0"/>
                </a:lnTo>
                <a:lnTo>
                  <a:pt x="198262" y="0"/>
                </a:lnTo>
                <a:lnTo>
                  <a:pt x="218874" y="0"/>
                </a:lnTo>
                <a:lnTo>
                  <a:pt x="239521" y="0"/>
                </a:lnTo>
                <a:lnTo>
                  <a:pt x="239521" y="52027"/>
                </a:lnTo>
                <a:lnTo>
                  <a:pt x="239521" y="468376"/>
                </a:lnTo>
                <a:lnTo>
                  <a:pt x="218874" y="468376"/>
                </a:lnTo>
                <a:lnTo>
                  <a:pt x="198262" y="468376"/>
                </a:lnTo>
                <a:lnTo>
                  <a:pt x="177674" y="468376"/>
                </a:lnTo>
                <a:lnTo>
                  <a:pt x="157099" y="468376"/>
                </a:lnTo>
                <a:lnTo>
                  <a:pt x="157099" y="424106"/>
                </a:lnTo>
                <a:lnTo>
                  <a:pt x="157099" y="379872"/>
                </a:lnTo>
                <a:lnTo>
                  <a:pt x="157099" y="335662"/>
                </a:lnTo>
                <a:lnTo>
                  <a:pt x="157099" y="291465"/>
                </a:lnTo>
                <a:lnTo>
                  <a:pt x="138429" y="291465"/>
                </a:lnTo>
                <a:lnTo>
                  <a:pt x="119760" y="291465"/>
                </a:lnTo>
                <a:lnTo>
                  <a:pt x="101091" y="291465"/>
                </a:lnTo>
                <a:lnTo>
                  <a:pt x="82423" y="291465"/>
                </a:lnTo>
                <a:lnTo>
                  <a:pt x="82423" y="335662"/>
                </a:lnTo>
                <a:lnTo>
                  <a:pt x="82423" y="379872"/>
                </a:lnTo>
                <a:lnTo>
                  <a:pt x="82423" y="424106"/>
                </a:lnTo>
                <a:lnTo>
                  <a:pt x="82423" y="468376"/>
                </a:lnTo>
                <a:lnTo>
                  <a:pt x="61775" y="468376"/>
                </a:lnTo>
                <a:lnTo>
                  <a:pt x="41163" y="468376"/>
                </a:lnTo>
                <a:lnTo>
                  <a:pt x="20575" y="468376"/>
                </a:lnTo>
                <a:lnTo>
                  <a:pt x="0" y="468376"/>
                </a:lnTo>
                <a:lnTo>
                  <a:pt x="0" y="416310"/>
                </a:lnTo>
                <a:lnTo>
                  <a:pt x="0" y="52027"/>
                </a:lnTo>
                <a:lnTo>
                  <a:pt x="0" y="0"/>
                </a:lnTo>
                <a:close/>
              </a:path>
            </a:pathLst>
          </a:custGeom>
          <a:ln w="18340">
            <a:solidFill>
              <a:srgbClr val="0066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3318636" y="178180"/>
            <a:ext cx="201930" cy="468630"/>
          </a:xfrm>
          <a:custGeom>
            <a:avLst/>
            <a:gdLst/>
            <a:ahLst/>
            <a:cxnLst/>
            <a:rect l="l" t="t" r="r" b="b"/>
            <a:pathLst>
              <a:path w="201929" h="468630">
                <a:moveTo>
                  <a:pt x="0" y="0"/>
                </a:moveTo>
                <a:lnTo>
                  <a:pt x="50313" y="0"/>
                </a:lnTo>
                <a:lnTo>
                  <a:pt x="100663" y="0"/>
                </a:lnTo>
                <a:lnTo>
                  <a:pt x="151036" y="0"/>
                </a:lnTo>
                <a:lnTo>
                  <a:pt x="201422" y="0"/>
                </a:lnTo>
                <a:lnTo>
                  <a:pt x="201422" y="32692"/>
                </a:lnTo>
                <a:lnTo>
                  <a:pt x="201422" y="65420"/>
                </a:lnTo>
                <a:lnTo>
                  <a:pt x="201422" y="98172"/>
                </a:lnTo>
                <a:lnTo>
                  <a:pt x="201422" y="130937"/>
                </a:lnTo>
                <a:lnTo>
                  <a:pt x="186561" y="130937"/>
                </a:lnTo>
                <a:lnTo>
                  <a:pt x="171688" y="130937"/>
                </a:lnTo>
                <a:lnTo>
                  <a:pt x="156791" y="130937"/>
                </a:lnTo>
                <a:lnTo>
                  <a:pt x="141859" y="130937"/>
                </a:lnTo>
                <a:lnTo>
                  <a:pt x="141859" y="179113"/>
                </a:lnTo>
                <a:lnTo>
                  <a:pt x="141859" y="468376"/>
                </a:lnTo>
                <a:lnTo>
                  <a:pt x="121285" y="468376"/>
                </a:lnTo>
                <a:lnTo>
                  <a:pt x="100711" y="468376"/>
                </a:lnTo>
                <a:lnTo>
                  <a:pt x="80137" y="468376"/>
                </a:lnTo>
                <a:lnTo>
                  <a:pt x="59562" y="468376"/>
                </a:lnTo>
                <a:lnTo>
                  <a:pt x="59562" y="420152"/>
                </a:lnTo>
                <a:lnTo>
                  <a:pt x="59562" y="130937"/>
                </a:lnTo>
                <a:lnTo>
                  <a:pt x="44630" y="130937"/>
                </a:lnTo>
                <a:lnTo>
                  <a:pt x="29733" y="130937"/>
                </a:lnTo>
                <a:lnTo>
                  <a:pt x="14860" y="130937"/>
                </a:lnTo>
                <a:lnTo>
                  <a:pt x="0" y="130937"/>
                </a:lnTo>
                <a:lnTo>
                  <a:pt x="0" y="98172"/>
                </a:lnTo>
                <a:lnTo>
                  <a:pt x="0" y="65420"/>
                </a:lnTo>
                <a:lnTo>
                  <a:pt x="0" y="32692"/>
                </a:lnTo>
                <a:lnTo>
                  <a:pt x="0" y="0"/>
                </a:lnTo>
                <a:close/>
              </a:path>
            </a:pathLst>
          </a:custGeom>
          <a:ln w="18340">
            <a:solidFill>
              <a:srgbClr val="0066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2671191" y="178180"/>
            <a:ext cx="201930" cy="468630"/>
          </a:xfrm>
          <a:custGeom>
            <a:avLst/>
            <a:gdLst/>
            <a:ahLst/>
            <a:cxnLst/>
            <a:rect l="l" t="t" r="r" b="b"/>
            <a:pathLst>
              <a:path w="201930" h="468630">
                <a:moveTo>
                  <a:pt x="0" y="0"/>
                </a:moveTo>
                <a:lnTo>
                  <a:pt x="50385" y="0"/>
                </a:lnTo>
                <a:lnTo>
                  <a:pt x="100758" y="0"/>
                </a:lnTo>
                <a:lnTo>
                  <a:pt x="151108" y="0"/>
                </a:lnTo>
                <a:lnTo>
                  <a:pt x="201421" y="0"/>
                </a:lnTo>
                <a:lnTo>
                  <a:pt x="201421" y="32692"/>
                </a:lnTo>
                <a:lnTo>
                  <a:pt x="201421" y="65420"/>
                </a:lnTo>
                <a:lnTo>
                  <a:pt x="201421" y="98172"/>
                </a:lnTo>
                <a:lnTo>
                  <a:pt x="201421" y="130937"/>
                </a:lnTo>
                <a:lnTo>
                  <a:pt x="186561" y="130937"/>
                </a:lnTo>
                <a:lnTo>
                  <a:pt x="171688" y="130937"/>
                </a:lnTo>
                <a:lnTo>
                  <a:pt x="156791" y="130937"/>
                </a:lnTo>
                <a:lnTo>
                  <a:pt x="141858" y="130937"/>
                </a:lnTo>
                <a:lnTo>
                  <a:pt x="141858" y="179113"/>
                </a:lnTo>
                <a:lnTo>
                  <a:pt x="141858" y="468376"/>
                </a:lnTo>
                <a:lnTo>
                  <a:pt x="121284" y="468376"/>
                </a:lnTo>
                <a:lnTo>
                  <a:pt x="100710" y="468376"/>
                </a:lnTo>
                <a:lnTo>
                  <a:pt x="80136" y="468376"/>
                </a:lnTo>
                <a:lnTo>
                  <a:pt x="59562" y="468376"/>
                </a:lnTo>
                <a:lnTo>
                  <a:pt x="59562" y="420152"/>
                </a:lnTo>
                <a:lnTo>
                  <a:pt x="59562" y="130937"/>
                </a:lnTo>
                <a:lnTo>
                  <a:pt x="44684" y="130937"/>
                </a:lnTo>
                <a:lnTo>
                  <a:pt x="29781" y="130937"/>
                </a:lnTo>
                <a:lnTo>
                  <a:pt x="14878" y="130937"/>
                </a:lnTo>
                <a:lnTo>
                  <a:pt x="0" y="130937"/>
                </a:lnTo>
                <a:lnTo>
                  <a:pt x="0" y="98172"/>
                </a:lnTo>
                <a:lnTo>
                  <a:pt x="0" y="65420"/>
                </a:lnTo>
                <a:lnTo>
                  <a:pt x="0" y="32692"/>
                </a:lnTo>
                <a:lnTo>
                  <a:pt x="0" y="0"/>
                </a:lnTo>
                <a:close/>
              </a:path>
            </a:pathLst>
          </a:custGeom>
          <a:ln w="18340">
            <a:solidFill>
              <a:srgbClr val="0066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2354579" y="178180"/>
            <a:ext cx="215265" cy="468630"/>
          </a:xfrm>
          <a:custGeom>
            <a:avLst/>
            <a:gdLst/>
            <a:ahLst/>
            <a:cxnLst/>
            <a:rect l="l" t="t" r="r" b="b"/>
            <a:pathLst>
              <a:path w="215264" h="468630">
                <a:moveTo>
                  <a:pt x="0" y="0"/>
                </a:moveTo>
                <a:lnTo>
                  <a:pt x="20574" y="0"/>
                </a:lnTo>
                <a:lnTo>
                  <a:pt x="41148" y="0"/>
                </a:lnTo>
                <a:lnTo>
                  <a:pt x="61722" y="0"/>
                </a:lnTo>
                <a:lnTo>
                  <a:pt x="82295" y="0"/>
                </a:lnTo>
                <a:lnTo>
                  <a:pt x="82295" y="41644"/>
                </a:lnTo>
                <a:lnTo>
                  <a:pt x="82295" y="83312"/>
                </a:lnTo>
                <a:lnTo>
                  <a:pt x="82295" y="124979"/>
                </a:lnTo>
                <a:lnTo>
                  <a:pt x="82295" y="166624"/>
                </a:lnTo>
                <a:lnTo>
                  <a:pt x="91705" y="166624"/>
                </a:lnTo>
                <a:lnTo>
                  <a:pt x="101091" y="166624"/>
                </a:lnTo>
                <a:lnTo>
                  <a:pt x="110478" y="166624"/>
                </a:lnTo>
                <a:lnTo>
                  <a:pt x="119887" y="166624"/>
                </a:lnTo>
                <a:lnTo>
                  <a:pt x="161486" y="176103"/>
                </a:lnTo>
                <a:lnTo>
                  <a:pt x="191214" y="204549"/>
                </a:lnTo>
                <a:lnTo>
                  <a:pt x="209059" y="251973"/>
                </a:lnTo>
                <a:lnTo>
                  <a:pt x="215011" y="318389"/>
                </a:lnTo>
                <a:lnTo>
                  <a:pt x="209222" y="383990"/>
                </a:lnTo>
                <a:lnTo>
                  <a:pt x="191849" y="430863"/>
                </a:lnTo>
                <a:lnTo>
                  <a:pt x="162879" y="458995"/>
                </a:lnTo>
                <a:lnTo>
                  <a:pt x="122300" y="468376"/>
                </a:lnTo>
                <a:lnTo>
                  <a:pt x="91725" y="468376"/>
                </a:lnTo>
                <a:lnTo>
                  <a:pt x="61150" y="468376"/>
                </a:lnTo>
                <a:lnTo>
                  <a:pt x="30575" y="468376"/>
                </a:lnTo>
                <a:lnTo>
                  <a:pt x="0" y="468376"/>
                </a:lnTo>
                <a:lnTo>
                  <a:pt x="0" y="416310"/>
                </a:lnTo>
                <a:lnTo>
                  <a:pt x="0" y="52027"/>
                </a:lnTo>
                <a:lnTo>
                  <a:pt x="0" y="0"/>
                </a:lnTo>
                <a:close/>
              </a:path>
            </a:pathLst>
          </a:custGeom>
          <a:ln w="18340">
            <a:solidFill>
              <a:srgbClr val="0066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1954276" y="178180"/>
            <a:ext cx="266065" cy="481965"/>
          </a:xfrm>
          <a:custGeom>
            <a:avLst/>
            <a:gdLst/>
            <a:ahLst/>
            <a:cxnLst/>
            <a:rect l="l" t="t" r="r" b="b"/>
            <a:pathLst>
              <a:path w="266064" h="481965">
                <a:moveTo>
                  <a:pt x="38735" y="0"/>
                </a:moveTo>
                <a:lnTo>
                  <a:pt x="95502" y="0"/>
                </a:lnTo>
                <a:lnTo>
                  <a:pt x="152257" y="0"/>
                </a:lnTo>
                <a:lnTo>
                  <a:pt x="208988" y="0"/>
                </a:lnTo>
                <a:lnTo>
                  <a:pt x="265684" y="0"/>
                </a:lnTo>
                <a:lnTo>
                  <a:pt x="265684" y="52027"/>
                </a:lnTo>
                <a:lnTo>
                  <a:pt x="265684" y="468376"/>
                </a:lnTo>
                <a:lnTo>
                  <a:pt x="245183" y="468376"/>
                </a:lnTo>
                <a:lnTo>
                  <a:pt x="224647" y="468376"/>
                </a:lnTo>
                <a:lnTo>
                  <a:pt x="204087" y="468376"/>
                </a:lnTo>
                <a:lnTo>
                  <a:pt x="183515" y="468376"/>
                </a:lnTo>
                <a:lnTo>
                  <a:pt x="183515" y="420152"/>
                </a:lnTo>
                <a:lnTo>
                  <a:pt x="183515" y="130937"/>
                </a:lnTo>
                <a:lnTo>
                  <a:pt x="167913" y="130937"/>
                </a:lnTo>
                <a:lnTo>
                  <a:pt x="152336" y="130937"/>
                </a:lnTo>
                <a:lnTo>
                  <a:pt x="136759" y="130937"/>
                </a:lnTo>
                <a:lnTo>
                  <a:pt x="121157" y="130937"/>
                </a:lnTo>
                <a:lnTo>
                  <a:pt x="121157" y="180066"/>
                </a:lnTo>
                <a:lnTo>
                  <a:pt x="121157" y="229171"/>
                </a:lnTo>
                <a:lnTo>
                  <a:pt x="121157" y="278276"/>
                </a:lnTo>
                <a:lnTo>
                  <a:pt x="121157" y="327406"/>
                </a:lnTo>
                <a:lnTo>
                  <a:pt x="120251" y="364196"/>
                </a:lnTo>
                <a:lnTo>
                  <a:pt x="112960" y="422489"/>
                </a:lnTo>
                <a:lnTo>
                  <a:pt x="98242" y="460587"/>
                </a:lnTo>
                <a:lnTo>
                  <a:pt x="61594" y="481965"/>
                </a:lnTo>
                <a:lnTo>
                  <a:pt x="44880" y="481109"/>
                </a:lnTo>
                <a:lnTo>
                  <a:pt x="29035" y="478551"/>
                </a:lnTo>
                <a:lnTo>
                  <a:pt x="14071" y="474303"/>
                </a:lnTo>
                <a:lnTo>
                  <a:pt x="0" y="468376"/>
                </a:lnTo>
                <a:lnTo>
                  <a:pt x="0" y="435153"/>
                </a:lnTo>
                <a:lnTo>
                  <a:pt x="0" y="401955"/>
                </a:lnTo>
                <a:lnTo>
                  <a:pt x="0" y="368756"/>
                </a:lnTo>
                <a:lnTo>
                  <a:pt x="0" y="335534"/>
                </a:lnTo>
                <a:lnTo>
                  <a:pt x="9651" y="342011"/>
                </a:lnTo>
                <a:lnTo>
                  <a:pt x="17144" y="345313"/>
                </a:lnTo>
                <a:lnTo>
                  <a:pt x="22225" y="345313"/>
                </a:lnTo>
                <a:lnTo>
                  <a:pt x="29465" y="341933"/>
                </a:lnTo>
                <a:lnTo>
                  <a:pt x="34623" y="331803"/>
                </a:lnTo>
                <a:lnTo>
                  <a:pt x="37709" y="314934"/>
                </a:lnTo>
                <a:lnTo>
                  <a:pt x="38735" y="291338"/>
                </a:lnTo>
                <a:lnTo>
                  <a:pt x="38735" y="242814"/>
                </a:lnTo>
                <a:lnTo>
                  <a:pt x="38735" y="194272"/>
                </a:lnTo>
                <a:lnTo>
                  <a:pt x="38735" y="145716"/>
                </a:lnTo>
                <a:lnTo>
                  <a:pt x="38735" y="97150"/>
                </a:lnTo>
                <a:lnTo>
                  <a:pt x="38735" y="48576"/>
                </a:lnTo>
                <a:lnTo>
                  <a:pt x="38735" y="0"/>
                </a:lnTo>
                <a:close/>
              </a:path>
            </a:pathLst>
          </a:custGeom>
          <a:ln w="18340">
            <a:solidFill>
              <a:srgbClr val="0066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1614550" y="178180"/>
            <a:ext cx="253365" cy="658495"/>
          </a:xfrm>
          <a:custGeom>
            <a:avLst/>
            <a:gdLst/>
            <a:ahLst/>
            <a:cxnLst/>
            <a:rect l="l" t="t" r="r" b="b"/>
            <a:pathLst>
              <a:path w="253364" h="658494">
                <a:moveTo>
                  <a:pt x="0" y="0"/>
                </a:moveTo>
                <a:lnTo>
                  <a:pt x="21643" y="0"/>
                </a:lnTo>
                <a:lnTo>
                  <a:pt x="43322" y="0"/>
                </a:lnTo>
                <a:lnTo>
                  <a:pt x="65025" y="0"/>
                </a:lnTo>
                <a:lnTo>
                  <a:pt x="86741" y="0"/>
                </a:lnTo>
                <a:lnTo>
                  <a:pt x="94107" y="51943"/>
                </a:lnTo>
                <a:lnTo>
                  <a:pt x="101473" y="103890"/>
                </a:lnTo>
                <a:lnTo>
                  <a:pt x="108838" y="155844"/>
                </a:lnTo>
                <a:lnTo>
                  <a:pt x="116204" y="207809"/>
                </a:lnTo>
                <a:lnTo>
                  <a:pt x="123570" y="259788"/>
                </a:lnTo>
                <a:lnTo>
                  <a:pt x="130937" y="311785"/>
                </a:lnTo>
                <a:lnTo>
                  <a:pt x="137785" y="259788"/>
                </a:lnTo>
                <a:lnTo>
                  <a:pt x="144620" y="207809"/>
                </a:lnTo>
                <a:lnTo>
                  <a:pt x="151447" y="155844"/>
                </a:lnTo>
                <a:lnTo>
                  <a:pt x="158274" y="103890"/>
                </a:lnTo>
                <a:lnTo>
                  <a:pt x="165109" y="51943"/>
                </a:lnTo>
                <a:lnTo>
                  <a:pt x="171957" y="0"/>
                </a:lnTo>
                <a:lnTo>
                  <a:pt x="192226" y="0"/>
                </a:lnTo>
                <a:lnTo>
                  <a:pt x="212471" y="0"/>
                </a:lnTo>
                <a:lnTo>
                  <a:pt x="232715" y="0"/>
                </a:lnTo>
                <a:lnTo>
                  <a:pt x="252984" y="0"/>
                </a:lnTo>
                <a:lnTo>
                  <a:pt x="244453" y="50028"/>
                </a:lnTo>
                <a:lnTo>
                  <a:pt x="235929" y="100063"/>
                </a:lnTo>
                <a:lnTo>
                  <a:pt x="227411" y="150103"/>
                </a:lnTo>
                <a:lnTo>
                  <a:pt x="218899" y="200145"/>
                </a:lnTo>
                <a:lnTo>
                  <a:pt x="210391" y="250189"/>
                </a:lnTo>
                <a:lnTo>
                  <a:pt x="201887" y="300234"/>
                </a:lnTo>
                <a:lnTo>
                  <a:pt x="193386" y="350276"/>
                </a:lnTo>
                <a:lnTo>
                  <a:pt x="184887" y="400316"/>
                </a:lnTo>
                <a:lnTo>
                  <a:pt x="176390" y="450351"/>
                </a:lnTo>
                <a:lnTo>
                  <a:pt x="167894" y="500380"/>
                </a:lnTo>
                <a:lnTo>
                  <a:pt x="160607" y="539746"/>
                </a:lnTo>
                <a:lnTo>
                  <a:pt x="145748" y="597570"/>
                </a:lnTo>
                <a:lnTo>
                  <a:pt x="126103" y="634579"/>
                </a:lnTo>
                <a:lnTo>
                  <a:pt x="93527" y="655724"/>
                </a:lnTo>
                <a:lnTo>
                  <a:pt x="73025" y="658368"/>
                </a:lnTo>
                <a:lnTo>
                  <a:pt x="62952" y="657703"/>
                </a:lnTo>
                <a:lnTo>
                  <a:pt x="50450" y="655716"/>
                </a:lnTo>
                <a:lnTo>
                  <a:pt x="35520" y="652420"/>
                </a:lnTo>
                <a:lnTo>
                  <a:pt x="18161" y="647827"/>
                </a:lnTo>
                <a:lnTo>
                  <a:pt x="16541" y="616491"/>
                </a:lnTo>
                <a:lnTo>
                  <a:pt x="14922" y="585168"/>
                </a:lnTo>
                <a:lnTo>
                  <a:pt x="13303" y="553868"/>
                </a:lnTo>
                <a:lnTo>
                  <a:pt x="11684" y="522605"/>
                </a:lnTo>
                <a:lnTo>
                  <a:pt x="20802" y="527958"/>
                </a:lnTo>
                <a:lnTo>
                  <a:pt x="30432" y="531812"/>
                </a:lnTo>
                <a:lnTo>
                  <a:pt x="40562" y="534142"/>
                </a:lnTo>
                <a:lnTo>
                  <a:pt x="51181" y="534924"/>
                </a:lnTo>
                <a:lnTo>
                  <a:pt x="58138" y="534017"/>
                </a:lnTo>
                <a:lnTo>
                  <a:pt x="82962" y="500046"/>
                </a:lnTo>
                <a:lnTo>
                  <a:pt x="89916" y="468249"/>
                </a:lnTo>
                <a:lnTo>
                  <a:pt x="79925" y="416221"/>
                </a:lnTo>
                <a:lnTo>
                  <a:pt x="69934" y="364193"/>
                </a:lnTo>
                <a:lnTo>
                  <a:pt x="59944" y="312165"/>
                </a:lnTo>
                <a:lnTo>
                  <a:pt x="49953" y="260138"/>
                </a:lnTo>
                <a:lnTo>
                  <a:pt x="39962" y="208110"/>
                </a:lnTo>
                <a:lnTo>
                  <a:pt x="29972" y="156082"/>
                </a:lnTo>
                <a:lnTo>
                  <a:pt x="19981" y="104055"/>
                </a:lnTo>
                <a:lnTo>
                  <a:pt x="9990" y="52027"/>
                </a:lnTo>
                <a:lnTo>
                  <a:pt x="0" y="0"/>
                </a:lnTo>
                <a:close/>
              </a:path>
            </a:pathLst>
          </a:custGeom>
          <a:ln w="18340">
            <a:solidFill>
              <a:srgbClr val="0066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6640703" y="172338"/>
            <a:ext cx="378460" cy="474345"/>
          </a:xfrm>
          <a:custGeom>
            <a:avLst/>
            <a:gdLst/>
            <a:ahLst/>
            <a:cxnLst/>
            <a:rect l="l" t="t" r="r" b="b"/>
            <a:pathLst>
              <a:path w="378459" h="474345">
                <a:moveTo>
                  <a:pt x="13716" y="0"/>
                </a:moveTo>
                <a:lnTo>
                  <a:pt x="63525" y="4393"/>
                </a:lnTo>
                <a:lnTo>
                  <a:pt x="96938" y="28517"/>
                </a:lnTo>
                <a:lnTo>
                  <a:pt x="112268" y="69008"/>
                </a:lnTo>
                <a:lnTo>
                  <a:pt x="121666" y="109474"/>
                </a:lnTo>
                <a:lnTo>
                  <a:pt x="125997" y="130065"/>
                </a:lnTo>
                <a:lnTo>
                  <a:pt x="129651" y="146097"/>
                </a:lnTo>
                <a:lnTo>
                  <a:pt x="147954" y="175132"/>
                </a:lnTo>
                <a:lnTo>
                  <a:pt x="147954" y="132822"/>
                </a:lnTo>
                <a:lnTo>
                  <a:pt x="147954" y="90487"/>
                </a:lnTo>
                <a:lnTo>
                  <a:pt x="147954" y="48152"/>
                </a:lnTo>
                <a:lnTo>
                  <a:pt x="147954" y="5841"/>
                </a:lnTo>
                <a:lnTo>
                  <a:pt x="168530" y="5841"/>
                </a:lnTo>
                <a:lnTo>
                  <a:pt x="189118" y="5841"/>
                </a:lnTo>
                <a:lnTo>
                  <a:pt x="209730" y="5841"/>
                </a:lnTo>
                <a:lnTo>
                  <a:pt x="230377" y="5841"/>
                </a:lnTo>
                <a:lnTo>
                  <a:pt x="230377" y="48152"/>
                </a:lnTo>
                <a:lnTo>
                  <a:pt x="230377" y="90487"/>
                </a:lnTo>
                <a:lnTo>
                  <a:pt x="230377" y="132822"/>
                </a:lnTo>
                <a:lnTo>
                  <a:pt x="230377" y="175132"/>
                </a:lnTo>
                <a:lnTo>
                  <a:pt x="236474" y="173989"/>
                </a:lnTo>
                <a:lnTo>
                  <a:pt x="252281" y="130065"/>
                </a:lnTo>
                <a:lnTo>
                  <a:pt x="256540" y="109474"/>
                </a:lnTo>
                <a:lnTo>
                  <a:pt x="261252" y="87878"/>
                </a:lnTo>
                <a:lnTo>
                  <a:pt x="275844" y="39497"/>
                </a:lnTo>
                <a:lnTo>
                  <a:pt x="304292" y="7747"/>
                </a:lnTo>
                <a:lnTo>
                  <a:pt x="345172" y="496"/>
                </a:lnTo>
                <a:lnTo>
                  <a:pt x="364744" y="0"/>
                </a:lnTo>
                <a:lnTo>
                  <a:pt x="364744" y="31906"/>
                </a:lnTo>
                <a:lnTo>
                  <a:pt x="364744" y="63801"/>
                </a:lnTo>
                <a:lnTo>
                  <a:pt x="364744" y="95672"/>
                </a:lnTo>
                <a:lnTo>
                  <a:pt x="364744" y="127507"/>
                </a:lnTo>
                <a:lnTo>
                  <a:pt x="363474" y="127507"/>
                </a:lnTo>
                <a:lnTo>
                  <a:pt x="362203" y="127507"/>
                </a:lnTo>
                <a:lnTo>
                  <a:pt x="360933" y="127507"/>
                </a:lnTo>
                <a:lnTo>
                  <a:pt x="352718" y="127960"/>
                </a:lnTo>
                <a:lnTo>
                  <a:pt x="321982" y="159500"/>
                </a:lnTo>
                <a:lnTo>
                  <a:pt x="314072" y="188531"/>
                </a:lnTo>
                <a:lnTo>
                  <a:pt x="310245" y="200913"/>
                </a:lnTo>
                <a:lnTo>
                  <a:pt x="284861" y="236473"/>
                </a:lnTo>
                <a:lnTo>
                  <a:pt x="294528" y="239262"/>
                </a:lnTo>
                <a:lnTo>
                  <a:pt x="321651" y="268225"/>
                </a:lnTo>
                <a:lnTo>
                  <a:pt x="334605" y="306377"/>
                </a:lnTo>
                <a:lnTo>
                  <a:pt x="351079" y="368651"/>
                </a:lnTo>
                <a:lnTo>
                  <a:pt x="360172" y="403812"/>
                </a:lnTo>
                <a:lnTo>
                  <a:pt x="369264" y="438997"/>
                </a:lnTo>
                <a:lnTo>
                  <a:pt x="378332" y="474217"/>
                </a:lnTo>
                <a:lnTo>
                  <a:pt x="355185" y="474217"/>
                </a:lnTo>
                <a:lnTo>
                  <a:pt x="332025" y="474217"/>
                </a:lnTo>
                <a:lnTo>
                  <a:pt x="308842" y="474217"/>
                </a:lnTo>
                <a:lnTo>
                  <a:pt x="285623" y="474217"/>
                </a:lnTo>
                <a:lnTo>
                  <a:pt x="278403" y="441854"/>
                </a:lnTo>
                <a:lnTo>
                  <a:pt x="264013" y="377223"/>
                </a:lnTo>
                <a:lnTo>
                  <a:pt x="253390" y="330384"/>
                </a:lnTo>
                <a:lnTo>
                  <a:pt x="236600" y="298195"/>
                </a:lnTo>
                <a:lnTo>
                  <a:pt x="230377" y="298195"/>
                </a:lnTo>
                <a:lnTo>
                  <a:pt x="230377" y="342201"/>
                </a:lnTo>
                <a:lnTo>
                  <a:pt x="230377" y="386206"/>
                </a:lnTo>
                <a:lnTo>
                  <a:pt x="230377" y="430212"/>
                </a:lnTo>
                <a:lnTo>
                  <a:pt x="230377" y="474217"/>
                </a:lnTo>
                <a:lnTo>
                  <a:pt x="209730" y="474217"/>
                </a:lnTo>
                <a:lnTo>
                  <a:pt x="189118" y="474217"/>
                </a:lnTo>
                <a:lnTo>
                  <a:pt x="168530" y="474217"/>
                </a:lnTo>
                <a:lnTo>
                  <a:pt x="147954" y="474217"/>
                </a:lnTo>
                <a:lnTo>
                  <a:pt x="147954" y="430212"/>
                </a:lnTo>
                <a:lnTo>
                  <a:pt x="147954" y="386206"/>
                </a:lnTo>
                <a:lnTo>
                  <a:pt x="147954" y="342201"/>
                </a:lnTo>
                <a:lnTo>
                  <a:pt x="147954" y="298195"/>
                </a:lnTo>
                <a:lnTo>
                  <a:pt x="141731" y="298195"/>
                </a:lnTo>
                <a:lnTo>
                  <a:pt x="121539" y="344931"/>
                </a:lnTo>
                <a:lnTo>
                  <a:pt x="107060" y="409527"/>
                </a:lnTo>
                <a:lnTo>
                  <a:pt x="92582" y="474217"/>
                </a:lnTo>
                <a:lnTo>
                  <a:pt x="69437" y="474217"/>
                </a:lnTo>
                <a:lnTo>
                  <a:pt x="46291" y="474217"/>
                </a:lnTo>
                <a:lnTo>
                  <a:pt x="23145" y="474217"/>
                </a:lnTo>
                <a:lnTo>
                  <a:pt x="0" y="474217"/>
                </a:lnTo>
                <a:lnTo>
                  <a:pt x="9050" y="438997"/>
                </a:lnTo>
                <a:lnTo>
                  <a:pt x="27199" y="368651"/>
                </a:lnTo>
                <a:lnTo>
                  <a:pt x="43320" y="307615"/>
                </a:lnTo>
                <a:lnTo>
                  <a:pt x="55842" y="270226"/>
                </a:lnTo>
                <a:lnTo>
                  <a:pt x="83325" y="239357"/>
                </a:lnTo>
                <a:lnTo>
                  <a:pt x="93472" y="236473"/>
                </a:lnTo>
                <a:lnTo>
                  <a:pt x="86360" y="233552"/>
                </a:lnTo>
                <a:lnTo>
                  <a:pt x="64204" y="188531"/>
                </a:lnTo>
                <a:lnTo>
                  <a:pt x="60325" y="173862"/>
                </a:lnTo>
                <a:lnTo>
                  <a:pt x="56352" y="159500"/>
                </a:lnTo>
                <a:lnTo>
                  <a:pt x="32829" y="129317"/>
                </a:lnTo>
                <a:lnTo>
                  <a:pt x="17272" y="127507"/>
                </a:lnTo>
                <a:lnTo>
                  <a:pt x="16128" y="127507"/>
                </a:lnTo>
                <a:lnTo>
                  <a:pt x="14858" y="127507"/>
                </a:lnTo>
                <a:lnTo>
                  <a:pt x="13716" y="127507"/>
                </a:lnTo>
                <a:lnTo>
                  <a:pt x="13716" y="95672"/>
                </a:lnTo>
                <a:lnTo>
                  <a:pt x="13716" y="63801"/>
                </a:lnTo>
                <a:lnTo>
                  <a:pt x="13716" y="31906"/>
                </a:lnTo>
                <a:lnTo>
                  <a:pt x="13716" y="0"/>
                </a:lnTo>
                <a:close/>
              </a:path>
            </a:pathLst>
          </a:custGeom>
          <a:ln w="18340">
            <a:solidFill>
              <a:srgbClr val="0066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7849616" y="167512"/>
            <a:ext cx="248285" cy="489584"/>
          </a:xfrm>
          <a:custGeom>
            <a:avLst/>
            <a:gdLst/>
            <a:ahLst/>
            <a:cxnLst/>
            <a:rect l="l" t="t" r="r" b="b"/>
            <a:pathLst>
              <a:path w="248284" h="489584">
                <a:moveTo>
                  <a:pt x="124967" y="0"/>
                </a:moveTo>
                <a:lnTo>
                  <a:pt x="171211" y="10271"/>
                </a:lnTo>
                <a:lnTo>
                  <a:pt x="204977" y="41021"/>
                </a:lnTo>
                <a:lnTo>
                  <a:pt x="228441" y="91551"/>
                </a:lnTo>
                <a:lnTo>
                  <a:pt x="243712" y="161035"/>
                </a:lnTo>
                <a:lnTo>
                  <a:pt x="224377" y="166655"/>
                </a:lnTo>
                <a:lnTo>
                  <a:pt x="205041" y="172275"/>
                </a:lnTo>
                <a:lnTo>
                  <a:pt x="185705" y="177895"/>
                </a:lnTo>
                <a:lnTo>
                  <a:pt x="166369" y="183514"/>
                </a:lnTo>
                <a:lnTo>
                  <a:pt x="164181" y="169414"/>
                </a:lnTo>
                <a:lnTo>
                  <a:pt x="147919" y="131635"/>
                </a:lnTo>
                <a:lnTo>
                  <a:pt x="127380" y="123062"/>
                </a:lnTo>
                <a:lnTo>
                  <a:pt x="117667" y="125061"/>
                </a:lnTo>
                <a:lnTo>
                  <a:pt x="88860" y="172987"/>
                </a:lnTo>
                <a:lnTo>
                  <a:pt x="82573" y="221323"/>
                </a:lnTo>
                <a:lnTo>
                  <a:pt x="81787" y="251586"/>
                </a:lnTo>
                <a:lnTo>
                  <a:pt x="82553" y="278709"/>
                </a:lnTo>
                <a:lnTo>
                  <a:pt x="88753" y="322524"/>
                </a:lnTo>
                <a:lnTo>
                  <a:pt x="108505" y="361680"/>
                </a:lnTo>
                <a:lnTo>
                  <a:pt x="126110" y="369188"/>
                </a:lnTo>
                <a:lnTo>
                  <a:pt x="133875" y="368047"/>
                </a:lnTo>
                <a:lnTo>
                  <a:pt x="162925" y="328183"/>
                </a:lnTo>
                <a:lnTo>
                  <a:pt x="169799" y="295528"/>
                </a:lnTo>
                <a:lnTo>
                  <a:pt x="189325" y="300386"/>
                </a:lnTo>
                <a:lnTo>
                  <a:pt x="208851" y="305244"/>
                </a:lnTo>
                <a:lnTo>
                  <a:pt x="228377" y="310102"/>
                </a:lnTo>
                <a:lnTo>
                  <a:pt x="247903" y="314959"/>
                </a:lnTo>
                <a:lnTo>
                  <a:pt x="239347" y="364696"/>
                </a:lnTo>
                <a:lnTo>
                  <a:pt x="226694" y="407288"/>
                </a:lnTo>
                <a:lnTo>
                  <a:pt x="209946" y="441975"/>
                </a:lnTo>
                <a:lnTo>
                  <a:pt x="176815" y="477422"/>
                </a:lnTo>
                <a:lnTo>
                  <a:pt x="130809" y="489584"/>
                </a:lnTo>
                <a:lnTo>
                  <a:pt x="114472" y="488707"/>
                </a:lnTo>
                <a:lnTo>
                  <a:pt x="73913" y="475741"/>
                </a:lnTo>
                <a:lnTo>
                  <a:pt x="43499" y="445238"/>
                </a:lnTo>
                <a:lnTo>
                  <a:pt x="20335" y="396986"/>
                </a:lnTo>
                <a:lnTo>
                  <a:pt x="9270" y="357758"/>
                </a:lnTo>
                <a:lnTo>
                  <a:pt x="2301" y="309117"/>
                </a:lnTo>
                <a:lnTo>
                  <a:pt x="0" y="246760"/>
                </a:lnTo>
                <a:lnTo>
                  <a:pt x="694" y="212163"/>
                </a:lnTo>
                <a:lnTo>
                  <a:pt x="6322" y="152017"/>
                </a:lnTo>
                <a:lnTo>
                  <a:pt x="15799" y="109323"/>
                </a:lnTo>
                <a:lnTo>
                  <a:pt x="33908" y="63246"/>
                </a:lnTo>
                <a:lnTo>
                  <a:pt x="55822" y="29331"/>
                </a:lnTo>
                <a:lnTo>
                  <a:pt x="90789" y="5413"/>
                </a:lnTo>
                <a:lnTo>
                  <a:pt x="107039" y="1355"/>
                </a:lnTo>
                <a:lnTo>
                  <a:pt x="124967" y="0"/>
                </a:lnTo>
                <a:close/>
              </a:path>
            </a:pathLst>
          </a:custGeom>
          <a:ln w="18340">
            <a:solidFill>
              <a:srgbClr val="0066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7492618" y="167512"/>
            <a:ext cx="246379" cy="489584"/>
          </a:xfrm>
          <a:custGeom>
            <a:avLst/>
            <a:gdLst/>
            <a:ahLst/>
            <a:cxnLst/>
            <a:rect l="l" t="t" r="r" b="b"/>
            <a:pathLst>
              <a:path w="246379" h="489584">
                <a:moveTo>
                  <a:pt x="122554" y="0"/>
                </a:moveTo>
                <a:lnTo>
                  <a:pt x="179054" y="20399"/>
                </a:lnTo>
                <a:lnTo>
                  <a:pt x="219836" y="81660"/>
                </a:lnTo>
                <a:lnTo>
                  <a:pt x="239664" y="154939"/>
                </a:lnTo>
                <a:lnTo>
                  <a:pt x="244607" y="197282"/>
                </a:lnTo>
                <a:lnTo>
                  <a:pt x="246252" y="243458"/>
                </a:lnTo>
                <a:lnTo>
                  <a:pt x="244205" y="295034"/>
                </a:lnTo>
                <a:lnTo>
                  <a:pt x="238061" y="341741"/>
                </a:lnTo>
                <a:lnTo>
                  <a:pt x="227822" y="383565"/>
                </a:lnTo>
                <a:lnTo>
                  <a:pt x="213486" y="420496"/>
                </a:lnTo>
                <a:lnTo>
                  <a:pt x="174418" y="472328"/>
                </a:lnTo>
                <a:lnTo>
                  <a:pt x="122681" y="489584"/>
                </a:lnTo>
                <a:lnTo>
                  <a:pt x="98105" y="485991"/>
                </a:lnTo>
                <a:lnTo>
                  <a:pt x="56334" y="457277"/>
                </a:lnTo>
                <a:lnTo>
                  <a:pt x="22020" y="393965"/>
                </a:lnTo>
                <a:lnTo>
                  <a:pt x="9794" y="350202"/>
                </a:lnTo>
                <a:lnTo>
                  <a:pt x="2450" y="300914"/>
                </a:lnTo>
                <a:lnTo>
                  <a:pt x="0" y="246125"/>
                </a:lnTo>
                <a:lnTo>
                  <a:pt x="2071" y="194877"/>
                </a:lnTo>
                <a:lnTo>
                  <a:pt x="8286" y="148367"/>
                </a:lnTo>
                <a:lnTo>
                  <a:pt x="18645" y="106572"/>
                </a:lnTo>
                <a:lnTo>
                  <a:pt x="33147" y="69468"/>
                </a:lnTo>
                <a:lnTo>
                  <a:pt x="71993" y="17399"/>
                </a:lnTo>
                <a:lnTo>
                  <a:pt x="122554" y="0"/>
                </a:lnTo>
                <a:close/>
              </a:path>
            </a:pathLst>
          </a:custGeom>
          <a:ln w="18340">
            <a:solidFill>
              <a:srgbClr val="0066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6294628" y="167512"/>
            <a:ext cx="246379" cy="489584"/>
          </a:xfrm>
          <a:custGeom>
            <a:avLst/>
            <a:gdLst/>
            <a:ahLst/>
            <a:cxnLst/>
            <a:rect l="l" t="t" r="r" b="b"/>
            <a:pathLst>
              <a:path w="246379" h="489584">
                <a:moveTo>
                  <a:pt x="122555" y="0"/>
                </a:moveTo>
                <a:lnTo>
                  <a:pt x="179101" y="20399"/>
                </a:lnTo>
                <a:lnTo>
                  <a:pt x="219837" y="81660"/>
                </a:lnTo>
                <a:lnTo>
                  <a:pt x="239728" y="154939"/>
                </a:lnTo>
                <a:lnTo>
                  <a:pt x="244715" y="197282"/>
                </a:lnTo>
                <a:lnTo>
                  <a:pt x="246379" y="243458"/>
                </a:lnTo>
                <a:lnTo>
                  <a:pt x="244330" y="295034"/>
                </a:lnTo>
                <a:lnTo>
                  <a:pt x="238172" y="341741"/>
                </a:lnTo>
                <a:lnTo>
                  <a:pt x="227895" y="383565"/>
                </a:lnTo>
                <a:lnTo>
                  <a:pt x="213487" y="420496"/>
                </a:lnTo>
                <a:lnTo>
                  <a:pt x="174434" y="472328"/>
                </a:lnTo>
                <a:lnTo>
                  <a:pt x="122809" y="489584"/>
                </a:lnTo>
                <a:lnTo>
                  <a:pt x="98161" y="485991"/>
                </a:lnTo>
                <a:lnTo>
                  <a:pt x="56389" y="457277"/>
                </a:lnTo>
                <a:lnTo>
                  <a:pt x="22074" y="393965"/>
                </a:lnTo>
                <a:lnTo>
                  <a:pt x="9810" y="350202"/>
                </a:lnTo>
                <a:lnTo>
                  <a:pt x="2452" y="300914"/>
                </a:lnTo>
                <a:lnTo>
                  <a:pt x="0" y="246125"/>
                </a:lnTo>
                <a:lnTo>
                  <a:pt x="2071" y="194877"/>
                </a:lnTo>
                <a:lnTo>
                  <a:pt x="8286" y="148367"/>
                </a:lnTo>
                <a:lnTo>
                  <a:pt x="18645" y="106572"/>
                </a:lnTo>
                <a:lnTo>
                  <a:pt x="33147" y="69468"/>
                </a:lnTo>
                <a:lnTo>
                  <a:pt x="72040" y="17399"/>
                </a:lnTo>
                <a:lnTo>
                  <a:pt x="122555" y="0"/>
                </a:lnTo>
                <a:close/>
              </a:path>
            </a:pathLst>
          </a:custGeom>
          <a:ln w="18340">
            <a:solidFill>
              <a:srgbClr val="0066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5948298" y="167512"/>
            <a:ext cx="236220" cy="657225"/>
          </a:xfrm>
          <a:custGeom>
            <a:avLst/>
            <a:gdLst/>
            <a:ahLst/>
            <a:cxnLst/>
            <a:rect l="l" t="t" r="r" b="b"/>
            <a:pathLst>
              <a:path w="236220" h="657225">
                <a:moveTo>
                  <a:pt x="146050" y="0"/>
                </a:moveTo>
                <a:lnTo>
                  <a:pt x="184181" y="17986"/>
                </a:lnTo>
                <a:lnTo>
                  <a:pt x="212598" y="71881"/>
                </a:lnTo>
                <a:lnTo>
                  <a:pt x="222859" y="109985"/>
                </a:lnTo>
                <a:lnTo>
                  <a:pt x="230203" y="152304"/>
                </a:lnTo>
                <a:lnTo>
                  <a:pt x="234618" y="198862"/>
                </a:lnTo>
                <a:lnTo>
                  <a:pt x="236092" y="249681"/>
                </a:lnTo>
                <a:lnTo>
                  <a:pt x="234495" y="304617"/>
                </a:lnTo>
                <a:lnTo>
                  <a:pt x="229695" y="352647"/>
                </a:lnTo>
                <a:lnTo>
                  <a:pt x="221680" y="393771"/>
                </a:lnTo>
                <a:lnTo>
                  <a:pt x="196746" y="454919"/>
                </a:lnTo>
                <a:lnTo>
                  <a:pt x="164361" y="485729"/>
                </a:lnTo>
                <a:lnTo>
                  <a:pt x="145668" y="489584"/>
                </a:lnTo>
                <a:lnTo>
                  <a:pt x="136358" y="488703"/>
                </a:lnTo>
                <a:lnTo>
                  <a:pt x="103381" y="467582"/>
                </a:lnTo>
                <a:lnTo>
                  <a:pt x="83058" y="433577"/>
                </a:lnTo>
                <a:lnTo>
                  <a:pt x="83058" y="489487"/>
                </a:lnTo>
                <a:lnTo>
                  <a:pt x="83058" y="545385"/>
                </a:lnTo>
                <a:lnTo>
                  <a:pt x="83058" y="601259"/>
                </a:lnTo>
                <a:lnTo>
                  <a:pt x="83058" y="657097"/>
                </a:lnTo>
                <a:lnTo>
                  <a:pt x="62293" y="657097"/>
                </a:lnTo>
                <a:lnTo>
                  <a:pt x="41529" y="657097"/>
                </a:lnTo>
                <a:lnTo>
                  <a:pt x="20764" y="657097"/>
                </a:lnTo>
                <a:lnTo>
                  <a:pt x="0" y="657097"/>
                </a:lnTo>
                <a:lnTo>
                  <a:pt x="0" y="607364"/>
                </a:lnTo>
                <a:lnTo>
                  <a:pt x="0" y="10667"/>
                </a:lnTo>
                <a:lnTo>
                  <a:pt x="19240" y="10667"/>
                </a:lnTo>
                <a:lnTo>
                  <a:pt x="38480" y="10667"/>
                </a:lnTo>
                <a:lnTo>
                  <a:pt x="57721" y="10667"/>
                </a:lnTo>
                <a:lnTo>
                  <a:pt x="76962" y="10667"/>
                </a:lnTo>
                <a:lnTo>
                  <a:pt x="76962" y="27930"/>
                </a:lnTo>
                <a:lnTo>
                  <a:pt x="76962" y="45227"/>
                </a:lnTo>
                <a:lnTo>
                  <a:pt x="76962" y="62549"/>
                </a:lnTo>
                <a:lnTo>
                  <a:pt x="76962" y="79882"/>
                </a:lnTo>
                <a:lnTo>
                  <a:pt x="84796" y="59830"/>
                </a:lnTo>
                <a:lnTo>
                  <a:pt x="106299" y="20700"/>
                </a:lnTo>
                <a:lnTo>
                  <a:pt x="135356" y="1305"/>
                </a:lnTo>
                <a:lnTo>
                  <a:pt x="146050" y="0"/>
                </a:lnTo>
                <a:close/>
              </a:path>
            </a:pathLst>
          </a:custGeom>
          <a:ln w="18340">
            <a:solidFill>
              <a:srgbClr val="0066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5581015" y="167512"/>
            <a:ext cx="246379" cy="489584"/>
          </a:xfrm>
          <a:custGeom>
            <a:avLst/>
            <a:gdLst/>
            <a:ahLst/>
            <a:cxnLst/>
            <a:rect l="l" t="t" r="r" b="b"/>
            <a:pathLst>
              <a:path w="246379" h="489584">
                <a:moveTo>
                  <a:pt x="122555" y="0"/>
                </a:moveTo>
                <a:lnTo>
                  <a:pt x="179117" y="20399"/>
                </a:lnTo>
                <a:lnTo>
                  <a:pt x="219963" y="81660"/>
                </a:lnTo>
                <a:lnTo>
                  <a:pt x="239791" y="154939"/>
                </a:lnTo>
                <a:lnTo>
                  <a:pt x="244734" y="197282"/>
                </a:lnTo>
                <a:lnTo>
                  <a:pt x="246380" y="243458"/>
                </a:lnTo>
                <a:lnTo>
                  <a:pt x="244332" y="295034"/>
                </a:lnTo>
                <a:lnTo>
                  <a:pt x="238188" y="341741"/>
                </a:lnTo>
                <a:lnTo>
                  <a:pt x="227949" y="383565"/>
                </a:lnTo>
                <a:lnTo>
                  <a:pt x="213613" y="420496"/>
                </a:lnTo>
                <a:lnTo>
                  <a:pt x="174450" y="472328"/>
                </a:lnTo>
                <a:lnTo>
                  <a:pt x="122809" y="489584"/>
                </a:lnTo>
                <a:lnTo>
                  <a:pt x="98214" y="485991"/>
                </a:lnTo>
                <a:lnTo>
                  <a:pt x="56407" y="457277"/>
                </a:lnTo>
                <a:lnTo>
                  <a:pt x="22074" y="393965"/>
                </a:lnTo>
                <a:lnTo>
                  <a:pt x="9810" y="350202"/>
                </a:lnTo>
                <a:lnTo>
                  <a:pt x="2452" y="300914"/>
                </a:lnTo>
                <a:lnTo>
                  <a:pt x="0" y="246125"/>
                </a:lnTo>
                <a:lnTo>
                  <a:pt x="2071" y="194877"/>
                </a:lnTo>
                <a:lnTo>
                  <a:pt x="8286" y="148367"/>
                </a:lnTo>
                <a:lnTo>
                  <a:pt x="18645" y="106572"/>
                </a:lnTo>
                <a:lnTo>
                  <a:pt x="33147" y="69468"/>
                </a:lnTo>
                <a:lnTo>
                  <a:pt x="72088" y="17399"/>
                </a:lnTo>
                <a:lnTo>
                  <a:pt x="122555" y="0"/>
                </a:lnTo>
                <a:close/>
              </a:path>
            </a:pathLst>
          </a:custGeom>
          <a:ln w="18340">
            <a:solidFill>
              <a:srgbClr val="0066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4931536" y="167512"/>
            <a:ext cx="248285" cy="489584"/>
          </a:xfrm>
          <a:custGeom>
            <a:avLst/>
            <a:gdLst/>
            <a:ahLst/>
            <a:cxnLst/>
            <a:rect l="l" t="t" r="r" b="b"/>
            <a:pathLst>
              <a:path w="248285" h="489584">
                <a:moveTo>
                  <a:pt x="124967" y="0"/>
                </a:moveTo>
                <a:lnTo>
                  <a:pt x="171164" y="10271"/>
                </a:lnTo>
                <a:lnTo>
                  <a:pt x="204977" y="41021"/>
                </a:lnTo>
                <a:lnTo>
                  <a:pt x="228425" y="91551"/>
                </a:lnTo>
                <a:lnTo>
                  <a:pt x="243586" y="161035"/>
                </a:lnTo>
                <a:lnTo>
                  <a:pt x="224323" y="166655"/>
                </a:lnTo>
                <a:lnTo>
                  <a:pt x="205025" y="172275"/>
                </a:lnTo>
                <a:lnTo>
                  <a:pt x="185703" y="177895"/>
                </a:lnTo>
                <a:lnTo>
                  <a:pt x="166370" y="183514"/>
                </a:lnTo>
                <a:lnTo>
                  <a:pt x="164179" y="169414"/>
                </a:lnTo>
                <a:lnTo>
                  <a:pt x="161226" y="157194"/>
                </a:lnTo>
                <a:lnTo>
                  <a:pt x="135050" y="124015"/>
                </a:lnTo>
                <a:lnTo>
                  <a:pt x="127380" y="123062"/>
                </a:lnTo>
                <a:lnTo>
                  <a:pt x="117667" y="125061"/>
                </a:lnTo>
                <a:lnTo>
                  <a:pt x="88840" y="172987"/>
                </a:lnTo>
                <a:lnTo>
                  <a:pt x="82466" y="221323"/>
                </a:lnTo>
                <a:lnTo>
                  <a:pt x="81661" y="251586"/>
                </a:lnTo>
                <a:lnTo>
                  <a:pt x="82446" y="278709"/>
                </a:lnTo>
                <a:lnTo>
                  <a:pt x="88733" y="322524"/>
                </a:lnTo>
                <a:lnTo>
                  <a:pt x="108457" y="361680"/>
                </a:lnTo>
                <a:lnTo>
                  <a:pt x="126111" y="369188"/>
                </a:lnTo>
                <a:lnTo>
                  <a:pt x="133875" y="368047"/>
                </a:lnTo>
                <a:lnTo>
                  <a:pt x="162925" y="328183"/>
                </a:lnTo>
                <a:lnTo>
                  <a:pt x="169799" y="295528"/>
                </a:lnTo>
                <a:lnTo>
                  <a:pt x="189325" y="300386"/>
                </a:lnTo>
                <a:lnTo>
                  <a:pt x="208851" y="305244"/>
                </a:lnTo>
                <a:lnTo>
                  <a:pt x="228377" y="310102"/>
                </a:lnTo>
                <a:lnTo>
                  <a:pt x="247903" y="314959"/>
                </a:lnTo>
                <a:lnTo>
                  <a:pt x="239347" y="364696"/>
                </a:lnTo>
                <a:lnTo>
                  <a:pt x="226695" y="407288"/>
                </a:lnTo>
                <a:lnTo>
                  <a:pt x="209930" y="441975"/>
                </a:lnTo>
                <a:lnTo>
                  <a:pt x="176762" y="477422"/>
                </a:lnTo>
                <a:lnTo>
                  <a:pt x="130810" y="489584"/>
                </a:lnTo>
                <a:lnTo>
                  <a:pt x="114472" y="488707"/>
                </a:lnTo>
                <a:lnTo>
                  <a:pt x="73913" y="475741"/>
                </a:lnTo>
                <a:lnTo>
                  <a:pt x="43499" y="445238"/>
                </a:lnTo>
                <a:lnTo>
                  <a:pt x="20335" y="396986"/>
                </a:lnTo>
                <a:lnTo>
                  <a:pt x="9271" y="357758"/>
                </a:lnTo>
                <a:lnTo>
                  <a:pt x="2301" y="309117"/>
                </a:lnTo>
                <a:lnTo>
                  <a:pt x="0" y="246760"/>
                </a:lnTo>
                <a:lnTo>
                  <a:pt x="694" y="212163"/>
                </a:lnTo>
                <a:lnTo>
                  <a:pt x="6322" y="152017"/>
                </a:lnTo>
                <a:lnTo>
                  <a:pt x="15781" y="109323"/>
                </a:lnTo>
                <a:lnTo>
                  <a:pt x="33909" y="63246"/>
                </a:lnTo>
                <a:lnTo>
                  <a:pt x="55822" y="29331"/>
                </a:lnTo>
                <a:lnTo>
                  <a:pt x="90789" y="5413"/>
                </a:lnTo>
                <a:lnTo>
                  <a:pt x="107039" y="1355"/>
                </a:lnTo>
                <a:lnTo>
                  <a:pt x="124967" y="0"/>
                </a:lnTo>
                <a:close/>
              </a:path>
            </a:pathLst>
          </a:custGeom>
          <a:ln w="18340">
            <a:solidFill>
              <a:srgbClr val="0066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4572127" y="167512"/>
            <a:ext cx="246379" cy="489584"/>
          </a:xfrm>
          <a:custGeom>
            <a:avLst/>
            <a:gdLst/>
            <a:ahLst/>
            <a:cxnLst/>
            <a:rect l="l" t="t" r="r" b="b"/>
            <a:pathLst>
              <a:path w="246379" h="489584">
                <a:moveTo>
                  <a:pt x="122555" y="0"/>
                </a:moveTo>
                <a:lnTo>
                  <a:pt x="179101" y="20399"/>
                </a:lnTo>
                <a:lnTo>
                  <a:pt x="219837" y="81660"/>
                </a:lnTo>
                <a:lnTo>
                  <a:pt x="239728" y="154939"/>
                </a:lnTo>
                <a:lnTo>
                  <a:pt x="244715" y="197282"/>
                </a:lnTo>
                <a:lnTo>
                  <a:pt x="246380" y="243458"/>
                </a:lnTo>
                <a:lnTo>
                  <a:pt x="244312" y="295034"/>
                </a:lnTo>
                <a:lnTo>
                  <a:pt x="238125" y="341741"/>
                </a:lnTo>
                <a:lnTo>
                  <a:pt x="227841" y="383565"/>
                </a:lnTo>
                <a:lnTo>
                  <a:pt x="213487" y="420496"/>
                </a:lnTo>
                <a:lnTo>
                  <a:pt x="174434" y="472328"/>
                </a:lnTo>
                <a:lnTo>
                  <a:pt x="122809" y="489584"/>
                </a:lnTo>
                <a:lnTo>
                  <a:pt x="98161" y="485991"/>
                </a:lnTo>
                <a:lnTo>
                  <a:pt x="56389" y="457277"/>
                </a:lnTo>
                <a:lnTo>
                  <a:pt x="22074" y="393965"/>
                </a:lnTo>
                <a:lnTo>
                  <a:pt x="9810" y="350202"/>
                </a:lnTo>
                <a:lnTo>
                  <a:pt x="2452" y="300914"/>
                </a:lnTo>
                <a:lnTo>
                  <a:pt x="0" y="246125"/>
                </a:lnTo>
                <a:lnTo>
                  <a:pt x="2071" y="194877"/>
                </a:lnTo>
                <a:lnTo>
                  <a:pt x="8286" y="148367"/>
                </a:lnTo>
                <a:lnTo>
                  <a:pt x="18645" y="106572"/>
                </a:lnTo>
                <a:lnTo>
                  <a:pt x="33147" y="69468"/>
                </a:lnTo>
                <a:lnTo>
                  <a:pt x="72040" y="17399"/>
                </a:lnTo>
                <a:lnTo>
                  <a:pt x="122555" y="0"/>
                </a:lnTo>
                <a:close/>
              </a:path>
            </a:pathLst>
          </a:custGeom>
          <a:ln w="18340">
            <a:solidFill>
              <a:srgbClr val="0066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4212844" y="167512"/>
            <a:ext cx="248285" cy="489584"/>
          </a:xfrm>
          <a:custGeom>
            <a:avLst/>
            <a:gdLst/>
            <a:ahLst/>
            <a:cxnLst/>
            <a:rect l="l" t="t" r="r" b="b"/>
            <a:pathLst>
              <a:path w="248285" h="489584">
                <a:moveTo>
                  <a:pt x="121030" y="0"/>
                </a:moveTo>
                <a:lnTo>
                  <a:pt x="162274" y="7619"/>
                </a:lnTo>
                <a:lnTo>
                  <a:pt x="193801" y="30479"/>
                </a:lnTo>
                <a:lnTo>
                  <a:pt x="217249" y="67738"/>
                </a:lnTo>
                <a:lnTo>
                  <a:pt x="234314" y="118617"/>
                </a:lnTo>
                <a:lnTo>
                  <a:pt x="244776" y="185150"/>
                </a:lnTo>
                <a:lnTo>
                  <a:pt x="247405" y="224934"/>
                </a:lnTo>
                <a:lnTo>
                  <a:pt x="248284" y="269112"/>
                </a:lnTo>
                <a:lnTo>
                  <a:pt x="248284" y="275843"/>
                </a:lnTo>
                <a:lnTo>
                  <a:pt x="248284" y="282574"/>
                </a:lnTo>
                <a:lnTo>
                  <a:pt x="248284" y="289305"/>
                </a:lnTo>
                <a:lnTo>
                  <a:pt x="207117" y="289305"/>
                </a:lnTo>
                <a:lnTo>
                  <a:pt x="165925" y="289305"/>
                </a:lnTo>
                <a:lnTo>
                  <a:pt x="124733" y="289305"/>
                </a:lnTo>
                <a:lnTo>
                  <a:pt x="83565" y="289305"/>
                </a:lnTo>
                <a:lnTo>
                  <a:pt x="85018" y="309546"/>
                </a:lnTo>
                <a:lnTo>
                  <a:pt x="94233" y="353694"/>
                </a:lnTo>
                <a:lnTo>
                  <a:pt x="125348" y="384174"/>
                </a:lnTo>
                <a:lnTo>
                  <a:pt x="131298" y="383343"/>
                </a:lnTo>
                <a:lnTo>
                  <a:pt x="158926" y="351160"/>
                </a:lnTo>
                <a:lnTo>
                  <a:pt x="162686" y="341375"/>
                </a:lnTo>
                <a:lnTo>
                  <a:pt x="182899" y="345471"/>
                </a:lnTo>
                <a:lnTo>
                  <a:pt x="203136" y="349567"/>
                </a:lnTo>
                <a:lnTo>
                  <a:pt x="223373" y="353663"/>
                </a:lnTo>
                <a:lnTo>
                  <a:pt x="243585" y="357758"/>
                </a:lnTo>
                <a:lnTo>
                  <a:pt x="223123" y="418306"/>
                </a:lnTo>
                <a:lnTo>
                  <a:pt x="198754" y="458850"/>
                </a:lnTo>
                <a:lnTo>
                  <a:pt x="166862" y="481885"/>
                </a:lnTo>
                <a:lnTo>
                  <a:pt x="123443" y="489584"/>
                </a:lnTo>
                <a:lnTo>
                  <a:pt x="103324" y="487941"/>
                </a:lnTo>
                <a:lnTo>
                  <a:pt x="56514" y="463295"/>
                </a:lnTo>
                <a:lnTo>
                  <a:pt x="34115" y="429355"/>
                </a:lnTo>
                <a:lnTo>
                  <a:pt x="16001" y="379983"/>
                </a:lnTo>
                <a:lnTo>
                  <a:pt x="4000" y="317865"/>
                </a:lnTo>
                <a:lnTo>
                  <a:pt x="0" y="245744"/>
                </a:lnTo>
                <a:lnTo>
                  <a:pt x="2002" y="193424"/>
                </a:lnTo>
                <a:lnTo>
                  <a:pt x="8016" y="146367"/>
                </a:lnTo>
                <a:lnTo>
                  <a:pt x="18055" y="104548"/>
                </a:lnTo>
                <a:lnTo>
                  <a:pt x="32130" y="67945"/>
                </a:lnTo>
                <a:lnTo>
                  <a:pt x="70485" y="17018"/>
                </a:lnTo>
                <a:lnTo>
                  <a:pt x="94245" y="4258"/>
                </a:lnTo>
                <a:lnTo>
                  <a:pt x="121030" y="0"/>
                </a:lnTo>
                <a:close/>
              </a:path>
            </a:pathLst>
          </a:custGeom>
          <a:ln w="18340">
            <a:solidFill>
              <a:srgbClr val="0066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2972561" y="167512"/>
            <a:ext cx="247015" cy="489584"/>
          </a:xfrm>
          <a:custGeom>
            <a:avLst/>
            <a:gdLst/>
            <a:ahLst/>
            <a:cxnLst/>
            <a:rect l="l" t="t" r="r" b="b"/>
            <a:pathLst>
              <a:path w="247014" h="489584">
                <a:moveTo>
                  <a:pt x="117220" y="0"/>
                </a:moveTo>
                <a:lnTo>
                  <a:pt x="164512" y="5089"/>
                </a:lnTo>
                <a:lnTo>
                  <a:pt x="206017" y="33662"/>
                </a:lnTo>
                <a:lnTo>
                  <a:pt x="223345" y="70770"/>
                </a:lnTo>
                <a:lnTo>
                  <a:pt x="233172" y="120977"/>
                </a:lnTo>
                <a:lnTo>
                  <a:pt x="236600" y="172465"/>
                </a:lnTo>
                <a:lnTo>
                  <a:pt x="236600" y="224186"/>
                </a:lnTo>
                <a:lnTo>
                  <a:pt x="236600" y="275907"/>
                </a:lnTo>
                <a:lnTo>
                  <a:pt x="236600" y="327628"/>
                </a:lnTo>
                <a:lnTo>
                  <a:pt x="236600" y="379348"/>
                </a:lnTo>
                <a:lnTo>
                  <a:pt x="236720" y="394946"/>
                </a:lnTo>
                <a:lnTo>
                  <a:pt x="239744" y="441164"/>
                </a:lnTo>
                <a:lnTo>
                  <a:pt x="246887" y="479043"/>
                </a:lnTo>
                <a:lnTo>
                  <a:pt x="227574" y="479043"/>
                </a:lnTo>
                <a:lnTo>
                  <a:pt x="208295" y="479043"/>
                </a:lnTo>
                <a:lnTo>
                  <a:pt x="189041" y="479043"/>
                </a:lnTo>
                <a:lnTo>
                  <a:pt x="169799" y="479043"/>
                </a:lnTo>
                <a:lnTo>
                  <a:pt x="167632" y="470521"/>
                </a:lnTo>
                <a:lnTo>
                  <a:pt x="161577" y="431141"/>
                </a:lnTo>
                <a:lnTo>
                  <a:pt x="160908" y="421639"/>
                </a:lnTo>
                <a:lnTo>
                  <a:pt x="152834" y="437399"/>
                </a:lnTo>
                <a:lnTo>
                  <a:pt x="128777" y="470153"/>
                </a:lnTo>
                <a:lnTo>
                  <a:pt x="92059" y="488370"/>
                </a:lnTo>
                <a:lnTo>
                  <a:pt x="78105" y="489584"/>
                </a:lnTo>
                <a:lnTo>
                  <a:pt x="60049" y="487156"/>
                </a:lnTo>
                <a:lnTo>
                  <a:pt x="19812" y="450722"/>
                </a:lnTo>
                <a:lnTo>
                  <a:pt x="4952" y="407431"/>
                </a:lnTo>
                <a:lnTo>
                  <a:pt x="0" y="355091"/>
                </a:lnTo>
                <a:lnTo>
                  <a:pt x="883" y="329592"/>
                </a:lnTo>
                <a:lnTo>
                  <a:pt x="7983" y="285690"/>
                </a:lnTo>
                <a:lnTo>
                  <a:pt x="34655" y="237315"/>
                </a:lnTo>
                <a:lnTo>
                  <a:pt x="67182" y="216153"/>
                </a:lnTo>
                <a:lnTo>
                  <a:pt x="88282" y="206744"/>
                </a:lnTo>
                <a:lnTo>
                  <a:pt x="105298" y="198882"/>
                </a:lnTo>
                <a:lnTo>
                  <a:pt x="141239" y="178260"/>
                </a:lnTo>
                <a:lnTo>
                  <a:pt x="156210" y="166242"/>
                </a:lnTo>
                <a:lnTo>
                  <a:pt x="155827" y="150983"/>
                </a:lnTo>
                <a:lnTo>
                  <a:pt x="141319" y="110077"/>
                </a:lnTo>
                <a:lnTo>
                  <a:pt x="127888" y="106806"/>
                </a:lnTo>
                <a:lnTo>
                  <a:pt x="118433" y="107688"/>
                </a:lnTo>
                <a:lnTo>
                  <a:pt x="90550" y="136747"/>
                </a:lnTo>
                <a:lnTo>
                  <a:pt x="84962" y="162305"/>
                </a:lnTo>
                <a:lnTo>
                  <a:pt x="65339" y="157809"/>
                </a:lnTo>
                <a:lnTo>
                  <a:pt x="45704" y="153288"/>
                </a:lnTo>
                <a:lnTo>
                  <a:pt x="26044" y="148768"/>
                </a:lnTo>
                <a:lnTo>
                  <a:pt x="6350" y="144272"/>
                </a:lnTo>
                <a:lnTo>
                  <a:pt x="8854" y="122983"/>
                </a:lnTo>
                <a:lnTo>
                  <a:pt x="19176" y="73405"/>
                </a:lnTo>
                <a:lnTo>
                  <a:pt x="35929" y="38633"/>
                </a:lnTo>
                <a:lnTo>
                  <a:pt x="65059" y="11664"/>
                </a:lnTo>
                <a:lnTo>
                  <a:pt x="105908" y="474"/>
                </a:lnTo>
                <a:lnTo>
                  <a:pt x="117220" y="0"/>
                </a:lnTo>
                <a:close/>
              </a:path>
            </a:pathLst>
          </a:custGeom>
          <a:ln w="18340">
            <a:solidFill>
              <a:srgbClr val="0066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/>
          <p:nvPr/>
        </p:nvSpPr>
        <p:spPr>
          <a:xfrm>
            <a:off x="1264780" y="167512"/>
            <a:ext cx="250190" cy="489584"/>
          </a:xfrm>
          <a:custGeom>
            <a:avLst/>
            <a:gdLst/>
            <a:ahLst/>
            <a:cxnLst/>
            <a:rect l="l" t="t" r="r" b="b"/>
            <a:pathLst>
              <a:path w="250190" h="489584">
                <a:moveTo>
                  <a:pt x="125996" y="0"/>
                </a:moveTo>
                <a:lnTo>
                  <a:pt x="174082" y="9604"/>
                </a:lnTo>
                <a:lnTo>
                  <a:pt x="210451" y="38353"/>
                </a:lnTo>
                <a:lnTo>
                  <a:pt x="233422" y="81819"/>
                </a:lnTo>
                <a:lnTo>
                  <a:pt x="241058" y="135381"/>
                </a:lnTo>
                <a:lnTo>
                  <a:pt x="238987" y="168197"/>
                </a:lnTo>
                <a:lnTo>
                  <a:pt x="232771" y="195976"/>
                </a:lnTo>
                <a:lnTo>
                  <a:pt x="222413" y="218731"/>
                </a:lnTo>
                <a:lnTo>
                  <a:pt x="207911" y="236473"/>
                </a:lnTo>
                <a:lnTo>
                  <a:pt x="217031" y="243974"/>
                </a:lnTo>
                <a:lnTo>
                  <a:pt x="238391" y="277621"/>
                </a:lnTo>
                <a:lnTo>
                  <a:pt x="249000" y="323002"/>
                </a:lnTo>
                <a:lnTo>
                  <a:pt x="249694" y="339597"/>
                </a:lnTo>
                <a:lnTo>
                  <a:pt x="247694" y="374007"/>
                </a:lnTo>
                <a:lnTo>
                  <a:pt x="231692" y="429823"/>
                </a:lnTo>
                <a:lnTo>
                  <a:pt x="199759" y="467993"/>
                </a:lnTo>
                <a:lnTo>
                  <a:pt x="152896" y="487181"/>
                </a:lnTo>
                <a:lnTo>
                  <a:pt x="123964" y="489584"/>
                </a:lnTo>
                <a:lnTo>
                  <a:pt x="99513" y="486969"/>
                </a:lnTo>
                <a:lnTo>
                  <a:pt x="58849" y="466117"/>
                </a:lnTo>
                <a:lnTo>
                  <a:pt x="28944" y="424447"/>
                </a:lnTo>
                <a:lnTo>
                  <a:pt x="7603" y="361721"/>
                </a:lnTo>
                <a:lnTo>
                  <a:pt x="0" y="322452"/>
                </a:lnTo>
                <a:lnTo>
                  <a:pt x="19533" y="317690"/>
                </a:lnTo>
                <a:lnTo>
                  <a:pt x="39063" y="312927"/>
                </a:lnTo>
                <a:lnTo>
                  <a:pt x="58591" y="308165"/>
                </a:lnTo>
                <a:lnTo>
                  <a:pt x="78117" y="303402"/>
                </a:lnTo>
                <a:lnTo>
                  <a:pt x="80663" y="315430"/>
                </a:lnTo>
                <a:lnTo>
                  <a:pt x="101330" y="355752"/>
                </a:lnTo>
                <a:lnTo>
                  <a:pt x="123583" y="366521"/>
                </a:lnTo>
                <a:lnTo>
                  <a:pt x="141679" y="363712"/>
                </a:lnTo>
                <a:lnTo>
                  <a:pt x="154619" y="355282"/>
                </a:lnTo>
                <a:lnTo>
                  <a:pt x="162392" y="341233"/>
                </a:lnTo>
                <a:lnTo>
                  <a:pt x="164985" y="321563"/>
                </a:lnTo>
                <a:lnTo>
                  <a:pt x="164487" y="314209"/>
                </a:lnTo>
                <a:lnTo>
                  <a:pt x="144919" y="287146"/>
                </a:lnTo>
                <a:lnTo>
                  <a:pt x="136537" y="287146"/>
                </a:lnTo>
                <a:lnTo>
                  <a:pt x="127584" y="287146"/>
                </a:lnTo>
                <a:lnTo>
                  <a:pt x="118630" y="287146"/>
                </a:lnTo>
                <a:lnTo>
                  <a:pt x="109677" y="287146"/>
                </a:lnTo>
                <a:lnTo>
                  <a:pt x="100723" y="287146"/>
                </a:lnTo>
                <a:lnTo>
                  <a:pt x="100723" y="264096"/>
                </a:lnTo>
                <a:lnTo>
                  <a:pt x="100723" y="241045"/>
                </a:lnTo>
                <a:lnTo>
                  <a:pt x="100723" y="217995"/>
                </a:lnTo>
                <a:lnTo>
                  <a:pt x="100723" y="194944"/>
                </a:lnTo>
                <a:lnTo>
                  <a:pt x="109867" y="194944"/>
                </a:lnTo>
                <a:lnTo>
                  <a:pt x="119011" y="194944"/>
                </a:lnTo>
                <a:lnTo>
                  <a:pt x="128155" y="194944"/>
                </a:lnTo>
                <a:lnTo>
                  <a:pt x="137299" y="194944"/>
                </a:lnTo>
                <a:lnTo>
                  <a:pt x="144411" y="194944"/>
                </a:lnTo>
                <a:lnTo>
                  <a:pt x="151015" y="191769"/>
                </a:lnTo>
                <a:lnTo>
                  <a:pt x="165747" y="160527"/>
                </a:lnTo>
                <a:lnTo>
                  <a:pt x="165102" y="152546"/>
                </a:lnTo>
                <a:lnTo>
                  <a:pt x="135188" y="123328"/>
                </a:lnTo>
                <a:lnTo>
                  <a:pt x="126377" y="122681"/>
                </a:lnTo>
                <a:lnTo>
                  <a:pt x="117664" y="123707"/>
                </a:lnTo>
                <a:lnTo>
                  <a:pt x="85467" y="157321"/>
                </a:lnTo>
                <a:lnTo>
                  <a:pt x="79768" y="178688"/>
                </a:lnTo>
                <a:lnTo>
                  <a:pt x="60815" y="173069"/>
                </a:lnTo>
                <a:lnTo>
                  <a:pt x="41870" y="167449"/>
                </a:lnTo>
                <a:lnTo>
                  <a:pt x="22941" y="161829"/>
                </a:lnTo>
                <a:lnTo>
                  <a:pt x="4038" y="156209"/>
                </a:lnTo>
                <a:lnTo>
                  <a:pt x="10730" y="118897"/>
                </a:lnTo>
                <a:lnTo>
                  <a:pt x="30990" y="59894"/>
                </a:lnTo>
                <a:lnTo>
                  <a:pt x="60756" y="21484"/>
                </a:lnTo>
                <a:lnTo>
                  <a:pt x="101471" y="2383"/>
                </a:lnTo>
                <a:lnTo>
                  <a:pt x="125996" y="0"/>
                </a:lnTo>
                <a:close/>
              </a:path>
            </a:pathLst>
          </a:custGeom>
          <a:ln w="18340">
            <a:solidFill>
              <a:srgbClr val="0066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904824" y="167512"/>
            <a:ext cx="248920" cy="489584"/>
          </a:xfrm>
          <a:custGeom>
            <a:avLst/>
            <a:gdLst/>
            <a:ahLst/>
            <a:cxnLst/>
            <a:rect l="l" t="t" r="r" b="b"/>
            <a:pathLst>
              <a:path w="248919" h="489584">
                <a:moveTo>
                  <a:pt x="121132" y="0"/>
                </a:moveTo>
                <a:lnTo>
                  <a:pt x="162328" y="7619"/>
                </a:lnTo>
                <a:lnTo>
                  <a:pt x="193827" y="30479"/>
                </a:lnTo>
                <a:lnTo>
                  <a:pt x="217297" y="67738"/>
                </a:lnTo>
                <a:lnTo>
                  <a:pt x="234403" y="118617"/>
                </a:lnTo>
                <a:lnTo>
                  <a:pt x="244851" y="185150"/>
                </a:lnTo>
                <a:lnTo>
                  <a:pt x="247464" y="224934"/>
                </a:lnTo>
                <a:lnTo>
                  <a:pt x="248335" y="269112"/>
                </a:lnTo>
                <a:lnTo>
                  <a:pt x="248335" y="275843"/>
                </a:lnTo>
                <a:lnTo>
                  <a:pt x="248335" y="282574"/>
                </a:lnTo>
                <a:lnTo>
                  <a:pt x="248335" y="289305"/>
                </a:lnTo>
                <a:lnTo>
                  <a:pt x="207149" y="289305"/>
                </a:lnTo>
                <a:lnTo>
                  <a:pt x="165962" y="289305"/>
                </a:lnTo>
                <a:lnTo>
                  <a:pt x="124772" y="289305"/>
                </a:lnTo>
                <a:lnTo>
                  <a:pt x="83578" y="289305"/>
                </a:lnTo>
                <a:lnTo>
                  <a:pt x="85083" y="309546"/>
                </a:lnTo>
                <a:lnTo>
                  <a:pt x="94284" y="353694"/>
                </a:lnTo>
                <a:lnTo>
                  <a:pt x="125374" y="384174"/>
                </a:lnTo>
                <a:lnTo>
                  <a:pt x="131356" y="383343"/>
                </a:lnTo>
                <a:lnTo>
                  <a:pt x="158956" y="351160"/>
                </a:lnTo>
                <a:lnTo>
                  <a:pt x="162725" y="341375"/>
                </a:lnTo>
                <a:lnTo>
                  <a:pt x="182965" y="345471"/>
                </a:lnTo>
                <a:lnTo>
                  <a:pt x="203206" y="349567"/>
                </a:lnTo>
                <a:lnTo>
                  <a:pt x="223446" y="353663"/>
                </a:lnTo>
                <a:lnTo>
                  <a:pt x="243687" y="357758"/>
                </a:lnTo>
                <a:lnTo>
                  <a:pt x="233921" y="390521"/>
                </a:lnTo>
                <a:lnTo>
                  <a:pt x="211513" y="441090"/>
                </a:lnTo>
                <a:lnTo>
                  <a:pt x="184319" y="472279"/>
                </a:lnTo>
                <a:lnTo>
                  <a:pt x="146666" y="487658"/>
                </a:lnTo>
                <a:lnTo>
                  <a:pt x="123558" y="489584"/>
                </a:lnTo>
                <a:lnTo>
                  <a:pt x="103396" y="487941"/>
                </a:lnTo>
                <a:lnTo>
                  <a:pt x="56527" y="463295"/>
                </a:lnTo>
                <a:lnTo>
                  <a:pt x="34194" y="429355"/>
                </a:lnTo>
                <a:lnTo>
                  <a:pt x="16052" y="379983"/>
                </a:lnTo>
                <a:lnTo>
                  <a:pt x="4011" y="317865"/>
                </a:lnTo>
                <a:lnTo>
                  <a:pt x="0" y="245744"/>
                </a:lnTo>
                <a:lnTo>
                  <a:pt x="2012" y="193424"/>
                </a:lnTo>
                <a:lnTo>
                  <a:pt x="8048" y="146367"/>
                </a:lnTo>
                <a:lnTo>
                  <a:pt x="18109" y="104548"/>
                </a:lnTo>
                <a:lnTo>
                  <a:pt x="32194" y="67945"/>
                </a:lnTo>
                <a:lnTo>
                  <a:pt x="70534" y="17018"/>
                </a:lnTo>
                <a:lnTo>
                  <a:pt x="94300" y="4258"/>
                </a:lnTo>
                <a:lnTo>
                  <a:pt x="121132" y="0"/>
                </a:lnTo>
                <a:close/>
              </a:path>
            </a:pathLst>
          </a:custGeom>
          <a:ln w="18340">
            <a:solidFill>
              <a:srgbClr val="0066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/>
          <p:nvPr/>
        </p:nvSpPr>
        <p:spPr>
          <a:xfrm>
            <a:off x="631621" y="131444"/>
            <a:ext cx="70485" cy="144145"/>
          </a:xfrm>
          <a:custGeom>
            <a:avLst/>
            <a:gdLst/>
            <a:ahLst/>
            <a:cxnLst/>
            <a:rect l="l" t="t" r="r" b="b"/>
            <a:pathLst>
              <a:path w="70484" h="144145">
                <a:moveTo>
                  <a:pt x="0" y="0"/>
                </a:moveTo>
                <a:lnTo>
                  <a:pt x="0" y="36024"/>
                </a:lnTo>
                <a:lnTo>
                  <a:pt x="0" y="72072"/>
                </a:lnTo>
                <a:lnTo>
                  <a:pt x="0" y="108120"/>
                </a:lnTo>
                <a:lnTo>
                  <a:pt x="0" y="144145"/>
                </a:lnTo>
                <a:lnTo>
                  <a:pt x="7467" y="144145"/>
                </a:lnTo>
                <a:lnTo>
                  <a:pt x="14935" y="144145"/>
                </a:lnTo>
                <a:lnTo>
                  <a:pt x="22402" y="144145"/>
                </a:lnTo>
                <a:lnTo>
                  <a:pt x="34647" y="142884"/>
                </a:lnTo>
                <a:lnTo>
                  <a:pt x="64234" y="113363"/>
                </a:lnTo>
                <a:lnTo>
                  <a:pt x="70256" y="72644"/>
                </a:lnTo>
                <a:lnTo>
                  <a:pt x="69675" y="58050"/>
                </a:lnTo>
                <a:lnTo>
                  <a:pt x="55302" y="11840"/>
                </a:lnTo>
                <a:lnTo>
                  <a:pt x="26034" y="0"/>
                </a:lnTo>
                <a:lnTo>
                  <a:pt x="19527" y="0"/>
                </a:lnTo>
                <a:lnTo>
                  <a:pt x="13017" y="0"/>
                </a:lnTo>
                <a:lnTo>
                  <a:pt x="6507" y="0"/>
                </a:lnTo>
                <a:lnTo>
                  <a:pt x="0" y="0"/>
                </a:lnTo>
                <a:close/>
              </a:path>
            </a:pathLst>
          </a:custGeom>
          <a:ln w="18340">
            <a:solidFill>
              <a:srgbClr val="0066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/>
          <p:nvPr/>
        </p:nvSpPr>
        <p:spPr>
          <a:xfrm>
            <a:off x="539750" y="0"/>
            <a:ext cx="251460" cy="647065"/>
          </a:xfrm>
          <a:custGeom>
            <a:avLst/>
            <a:gdLst/>
            <a:ahLst/>
            <a:cxnLst/>
            <a:rect l="l" t="t" r="r" b="b"/>
            <a:pathLst>
              <a:path w="251459" h="647065">
                <a:moveTo>
                  <a:pt x="0" y="0"/>
                </a:moveTo>
                <a:lnTo>
                  <a:pt x="38006" y="0"/>
                </a:lnTo>
                <a:lnTo>
                  <a:pt x="76015" y="0"/>
                </a:lnTo>
                <a:lnTo>
                  <a:pt x="114024" y="0"/>
                </a:lnTo>
                <a:lnTo>
                  <a:pt x="152031" y="0"/>
                </a:lnTo>
                <a:lnTo>
                  <a:pt x="175305" y="3216"/>
                </a:lnTo>
                <a:lnTo>
                  <a:pt x="212505" y="28985"/>
                </a:lnTo>
                <a:lnTo>
                  <a:pt x="237253" y="80091"/>
                </a:lnTo>
                <a:lnTo>
                  <a:pt x="249622" y="153485"/>
                </a:lnTo>
                <a:lnTo>
                  <a:pt x="251167" y="198374"/>
                </a:lnTo>
                <a:lnTo>
                  <a:pt x="249482" y="244663"/>
                </a:lnTo>
                <a:lnTo>
                  <a:pt x="244427" y="285607"/>
                </a:lnTo>
                <a:lnTo>
                  <a:pt x="224218" y="351409"/>
                </a:lnTo>
                <a:lnTo>
                  <a:pt x="190168" y="392779"/>
                </a:lnTo>
                <a:lnTo>
                  <a:pt x="141935" y="406527"/>
                </a:lnTo>
                <a:lnTo>
                  <a:pt x="129419" y="406527"/>
                </a:lnTo>
                <a:lnTo>
                  <a:pt x="116903" y="406527"/>
                </a:lnTo>
                <a:lnTo>
                  <a:pt x="104387" y="406527"/>
                </a:lnTo>
                <a:lnTo>
                  <a:pt x="91871" y="406527"/>
                </a:lnTo>
                <a:lnTo>
                  <a:pt x="91871" y="454533"/>
                </a:lnTo>
                <a:lnTo>
                  <a:pt x="91871" y="502538"/>
                </a:lnTo>
                <a:lnTo>
                  <a:pt x="91871" y="550544"/>
                </a:lnTo>
                <a:lnTo>
                  <a:pt x="91871" y="598551"/>
                </a:lnTo>
                <a:lnTo>
                  <a:pt x="91871" y="646557"/>
                </a:lnTo>
                <a:lnTo>
                  <a:pt x="68899" y="646557"/>
                </a:lnTo>
                <a:lnTo>
                  <a:pt x="45931" y="646557"/>
                </a:lnTo>
                <a:lnTo>
                  <a:pt x="22964" y="646557"/>
                </a:lnTo>
                <a:lnTo>
                  <a:pt x="0" y="646557"/>
                </a:lnTo>
                <a:lnTo>
                  <a:pt x="0" y="596821"/>
                </a:lnTo>
                <a:lnTo>
                  <a:pt x="0" y="49735"/>
                </a:lnTo>
                <a:lnTo>
                  <a:pt x="0" y="0"/>
                </a:lnTo>
                <a:close/>
              </a:path>
            </a:pathLst>
          </a:custGeom>
          <a:ln w="18340">
            <a:solidFill>
              <a:srgbClr val="0066FF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755650" y="819048"/>
            <a:ext cx="7753350" cy="581507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727075" y="790473"/>
            <a:ext cx="7810500" cy="5872480"/>
          </a:xfrm>
          <a:custGeom>
            <a:avLst/>
            <a:gdLst/>
            <a:ahLst/>
            <a:cxnLst/>
            <a:rect l="l" t="t" r="r" b="b"/>
            <a:pathLst>
              <a:path w="7810500" h="5872480">
                <a:moveTo>
                  <a:pt x="0" y="5872226"/>
                </a:moveTo>
                <a:lnTo>
                  <a:pt x="7810500" y="5872226"/>
                </a:lnTo>
                <a:lnTo>
                  <a:pt x="7810500" y="0"/>
                </a:lnTo>
                <a:lnTo>
                  <a:pt x="0" y="0"/>
                </a:lnTo>
                <a:lnTo>
                  <a:pt x="0" y="5872226"/>
                </a:lnTo>
                <a:close/>
              </a:path>
            </a:pathLst>
          </a:custGeom>
          <a:ln w="57150">
            <a:solidFill>
              <a:srgbClr val="00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552830" y="13029"/>
            <a:ext cx="8232267" cy="86199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539750" y="0"/>
            <a:ext cx="8209026" cy="83654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5807709" y="465708"/>
            <a:ext cx="64135" cy="82550"/>
          </a:xfrm>
          <a:custGeom>
            <a:avLst/>
            <a:gdLst/>
            <a:ahLst/>
            <a:cxnLst/>
            <a:rect l="l" t="t" r="r" b="b"/>
            <a:pathLst>
              <a:path w="64135" h="82550">
                <a:moveTo>
                  <a:pt x="0" y="0"/>
                </a:moveTo>
                <a:lnTo>
                  <a:pt x="0" y="20554"/>
                </a:lnTo>
                <a:lnTo>
                  <a:pt x="0" y="41084"/>
                </a:lnTo>
                <a:lnTo>
                  <a:pt x="0" y="61614"/>
                </a:lnTo>
                <a:lnTo>
                  <a:pt x="0" y="82169"/>
                </a:lnTo>
                <a:lnTo>
                  <a:pt x="8647" y="82169"/>
                </a:lnTo>
                <a:lnTo>
                  <a:pt x="17271" y="82169"/>
                </a:lnTo>
                <a:lnTo>
                  <a:pt x="25896" y="82169"/>
                </a:lnTo>
                <a:lnTo>
                  <a:pt x="34543" y="82169"/>
                </a:lnTo>
                <a:lnTo>
                  <a:pt x="43179" y="82169"/>
                </a:lnTo>
                <a:lnTo>
                  <a:pt x="50164" y="78739"/>
                </a:lnTo>
                <a:lnTo>
                  <a:pt x="63753" y="42418"/>
                </a:lnTo>
                <a:lnTo>
                  <a:pt x="61922" y="23842"/>
                </a:lnTo>
                <a:lnTo>
                  <a:pt x="56435" y="10588"/>
                </a:lnTo>
                <a:lnTo>
                  <a:pt x="47305" y="2645"/>
                </a:lnTo>
                <a:lnTo>
                  <a:pt x="34543" y="0"/>
                </a:lnTo>
                <a:lnTo>
                  <a:pt x="25896" y="0"/>
                </a:lnTo>
                <a:lnTo>
                  <a:pt x="17272" y="0"/>
                </a:lnTo>
                <a:lnTo>
                  <a:pt x="8647" y="0"/>
                </a:lnTo>
                <a:lnTo>
                  <a:pt x="0" y="0"/>
                </a:lnTo>
                <a:close/>
              </a:path>
            </a:pathLst>
          </a:custGeom>
          <a:ln w="18340">
            <a:solidFill>
              <a:srgbClr val="0066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3487928" y="465708"/>
            <a:ext cx="64135" cy="82550"/>
          </a:xfrm>
          <a:custGeom>
            <a:avLst/>
            <a:gdLst/>
            <a:ahLst/>
            <a:cxnLst/>
            <a:rect l="l" t="t" r="r" b="b"/>
            <a:pathLst>
              <a:path w="64135" h="82550">
                <a:moveTo>
                  <a:pt x="0" y="0"/>
                </a:moveTo>
                <a:lnTo>
                  <a:pt x="0" y="20554"/>
                </a:lnTo>
                <a:lnTo>
                  <a:pt x="0" y="41084"/>
                </a:lnTo>
                <a:lnTo>
                  <a:pt x="0" y="61614"/>
                </a:lnTo>
                <a:lnTo>
                  <a:pt x="0" y="82169"/>
                </a:lnTo>
                <a:lnTo>
                  <a:pt x="8669" y="82169"/>
                </a:lnTo>
                <a:lnTo>
                  <a:pt x="17351" y="82169"/>
                </a:lnTo>
                <a:lnTo>
                  <a:pt x="26056" y="82169"/>
                </a:lnTo>
                <a:lnTo>
                  <a:pt x="34798" y="82169"/>
                </a:lnTo>
                <a:lnTo>
                  <a:pt x="43434" y="82169"/>
                </a:lnTo>
                <a:lnTo>
                  <a:pt x="50419" y="78739"/>
                </a:lnTo>
                <a:lnTo>
                  <a:pt x="63754" y="42418"/>
                </a:lnTo>
                <a:lnTo>
                  <a:pt x="61944" y="23842"/>
                </a:lnTo>
                <a:lnTo>
                  <a:pt x="56515" y="10588"/>
                </a:lnTo>
                <a:lnTo>
                  <a:pt x="47466" y="2645"/>
                </a:lnTo>
                <a:lnTo>
                  <a:pt x="34798" y="0"/>
                </a:lnTo>
                <a:lnTo>
                  <a:pt x="26056" y="0"/>
                </a:lnTo>
                <a:lnTo>
                  <a:pt x="17351" y="0"/>
                </a:lnTo>
                <a:lnTo>
                  <a:pt x="8669" y="0"/>
                </a:lnTo>
                <a:lnTo>
                  <a:pt x="0" y="0"/>
                </a:lnTo>
                <a:close/>
              </a:path>
            </a:pathLst>
          </a:custGeom>
          <a:ln w="18340">
            <a:solidFill>
              <a:srgbClr val="0066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4364482" y="435736"/>
            <a:ext cx="95250" cy="133350"/>
          </a:xfrm>
          <a:custGeom>
            <a:avLst/>
            <a:gdLst/>
            <a:ahLst/>
            <a:cxnLst/>
            <a:rect l="l" t="t" r="r" b="b"/>
            <a:pathLst>
              <a:path w="95250" h="133350">
                <a:moveTo>
                  <a:pt x="94995" y="0"/>
                </a:moveTo>
                <a:lnTo>
                  <a:pt x="83998" y="6401"/>
                </a:lnTo>
                <a:lnTo>
                  <a:pt x="72739" y="12445"/>
                </a:lnTo>
                <a:lnTo>
                  <a:pt x="61241" y="18109"/>
                </a:lnTo>
                <a:lnTo>
                  <a:pt x="49529" y="23368"/>
                </a:lnTo>
                <a:lnTo>
                  <a:pt x="34982" y="30603"/>
                </a:lnTo>
                <a:lnTo>
                  <a:pt x="5036" y="59570"/>
                </a:lnTo>
                <a:lnTo>
                  <a:pt x="0" y="85217"/>
                </a:lnTo>
                <a:lnTo>
                  <a:pt x="547" y="95313"/>
                </a:lnTo>
                <a:lnTo>
                  <a:pt x="19478" y="129952"/>
                </a:lnTo>
                <a:lnTo>
                  <a:pt x="34289" y="133350"/>
                </a:lnTo>
                <a:lnTo>
                  <a:pt x="42981" y="132425"/>
                </a:lnTo>
                <a:lnTo>
                  <a:pt x="80041" y="102536"/>
                </a:lnTo>
                <a:lnTo>
                  <a:pt x="93392" y="59086"/>
                </a:lnTo>
                <a:lnTo>
                  <a:pt x="94995" y="28702"/>
                </a:lnTo>
                <a:lnTo>
                  <a:pt x="94995" y="21484"/>
                </a:lnTo>
                <a:lnTo>
                  <a:pt x="94995" y="14303"/>
                </a:lnTo>
                <a:lnTo>
                  <a:pt x="94995" y="7145"/>
                </a:lnTo>
                <a:lnTo>
                  <a:pt x="94995" y="0"/>
                </a:lnTo>
                <a:close/>
              </a:path>
            </a:pathLst>
          </a:custGeom>
          <a:ln w="18340">
            <a:solidFill>
              <a:srgbClr val="0066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3016885" y="435736"/>
            <a:ext cx="95250" cy="133350"/>
          </a:xfrm>
          <a:custGeom>
            <a:avLst/>
            <a:gdLst/>
            <a:ahLst/>
            <a:cxnLst/>
            <a:rect l="l" t="t" r="r" b="b"/>
            <a:pathLst>
              <a:path w="95250" h="133350">
                <a:moveTo>
                  <a:pt x="94868" y="0"/>
                </a:moveTo>
                <a:lnTo>
                  <a:pt x="83891" y="6401"/>
                </a:lnTo>
                <a:lnTo>
                  <a:pt x="72675" y="12445"/>
                </a:lnTo>
                <a:lnTo>
                  <a:pt x="61221" y="18109"/>
                </a:lnTo>
                <a:lnTo>
                  <a:pt x="49529" y="23368"/>
                </a:lnTo>
                <a:lnTo>
                  <a:pt x="34909" y="30603"/>
                </a:lnTo>
                <a:lnTo>
                  <a:pt x="4929" y="59570"/>
                </a:lnTo>
                <a:lnTo>
                  <a:pt x="0" y="85217"/>
                </a:lnTo>
                <a:lnTo>
                  <a:pt x="545" y="95313"/>
                </a:lnTo>
                <a:lnTo>
                  <a:pt x="19399" y="129952"/>
                </a:lnTo>
                <a:lnTo>
                  <a:pt x="34162" y="133350"/>
                </a:lnTo>
                <a:lnTo>
                  <a:pt x="42856" y="132425"/>
                </a:lnTo>
                <a:lnTo>
                  <a:pt x="79978" y="102536"/>
                </a:lnTo>
                <a:lnTo>
                  <a:pt x="93313" y="59086"/>
                </a:lnTo>
                <a:lnTo>
                  <a:pt x="94868" y="28702"/>
                </a:lnTo>
                <a:lnTo>
                  <a:pt x="94868" y="21484"/>
                </a:lnTo>
                <a:lnTo>
                  <a:pt x="94868" y="14303"/>
                </a:lnTo>
                <a:lnTo>
                  <a:pt x="94868" y="7145"/>
                </a:lnTo>
                <a:lnTo>
                  <a:pt x="94868" y="0"/>
                </a:lnTo>
                <a:close/>
              </a:path>
            </a:pathLst>
          </a:custGeom>
          <a:ln w="18340">
            <a:solidFill>
              <a:srgbClr val="0066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3919346" y="320420"/>
            <a:ext cx="75565" cy="207010"/>
          </a:xfrm>
          <a:custGeom>
            <a:avLst/>
            <a:gdLst/>
            <a:ahLst/>
            <a:cxnLst/>
            <a:rect l="l" t="t" r="r" b="b"/>
            <a:pathLst>
              <a:path w="75564" h="207009">
                <a:moveTo>
                  <a:pt x="24891" y="0"/>
                </a:moveTo>
                <a:lnTo>
                  <a:pt x="24891" y="1777"/>
                </a:lnTo>
                <a:lnTo>
                  <a:pt x="24891" y="3555"/>
                </a:lnTo>
                <a:lnTo>
                  <a:pt x="24891" y="5333"/>
                </a:lnTo>
                <a:lnTo>
                  <a:pt x="23342" y="54627"/>
                </a:lnTo>
                <a:lnTo>
                  <a:pt x="18684" y="104600"/>
                </a:lnTo>
                <a:lnTo>
                  <a:pt x="10908" y="155263"/>
                </a:lnTo>
                <a:lnTo>
                  <a:pt x="0" y="206628"/>
                </a:lnTo>
                <a:lnTo>
                  <a:pt x="18859" y="206628"/>
                </a:lnTo>
                <a:lnTo>
                  <a:pt x="37718" y="206628"/>
                </a:lnTo>
                <a:lnTo>
                  <a:pt x="56578" y="206628"/>
                </a:lnTo>
                <a:lnTo>
                  <a:pt x="75437" y="206628"/>
                </a:lnTo>
                <a:lnTo>
                  <a:pt x="75437" y="155001"/>
                </a:lnTo>
                <a:lnTo>
                  <a:pt x="75437" y="103362"/>
                </a:lnTo>
                <a:lnTo>
                  <a:pt x="75437" y="51698"/>
                </a:lnTo>
                <a:lnTo>
                  <a:pt x="75437" y="0"/>
                </a:lnTo>
                <a:lnTo>
                  <a:pt x="62843" y="0"/>
                </a:lnTo>
                <a:lnTo>
                  <a:pt x="50212" y="0"/>
                </a:lnTo>
                <a:lnTo>
                  <a:pt x="37558" y="0"/>
                </a:lnTo>
                <a:lnTo>
                  <a:pt x="24891" y="0"/>
                </a:lnTo>
                <a:close/>
              </a:path>
            </a:pathLst>
          </a:custGeom>
          <a:ln w="18340">
            <a:solidFill>
              <a:srgbClr val="0066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7143115" y="310768"/>
            <a:ext cx="92075" cy="224154"/>
          </a:xfrm>
          <a:custGeom>
            <a:avLst/>
            <a:gdLst/>
            <a:ahLst/>
            <a:cxnLst/>
            <a:rect l="l" t="t" r="r" b="b"/>
            <a:pathLst>
              <a:path w="92075" h="224154">
                <a:moveTo>
                  <a:pt x="47243" y="0"/>
                </a:moveTo>
                <a:lnTo>
                  <a:pt x="13588" y="26924"/>
                </a:lnTo>
                <a:lnTo>
                  <a:pt x="855" y="86181"/>
                </a:lnTo>
                <a:lnTo>
                  <a:pt x="0" y="114300"/>
                </a:lnTo>
                <a:lnTo>
                  <a:pt x="859" y="140325"/>
                </a:lnTo>
                <a:lnTo>
                  <a:pt x="7768" y="181611"/>
                </a:lnTo>
                <a:lnTo>
                  <a:pt x="29368" y="217074"/>
                </a:lnTo>
                <a:lnTo>
                  <a:pt x="48513" y="223774"/>
                </a:lnTo>
                <a:lnTo>
                  <a:pt x="57372" y="222174"/>
                </a:lnTo>
                <a:lnTo>
                  <a:pt x="84855" y="182800"/>
                </a:lnTo>
                <a:lnTo>
                  <a:pt x="91055" y="138985"/>
                </a:lnTo>
                <a:lnTo>
                  <a:pt x="91820" y="110362"/>
                </a:lnTo>
                <a:lnTo>
                  <a:pt x="91011" y="83766"/>
                </a:lnTo>
                <a:lnTo>
                  <a:pt x="84534" y="41908"/>
                </a:lnTo>
                <a:lnTo>
                  <a:pt x="64484" y="6667"/>
                </a:lnTo>
                <a:lnTo>
                  <a:pt x="47243" y="0"/>
                </a:lnTo>
                <a:close/>
              </a:path>
            </a:pathLst>
          </a:custGeom>
          <a:ln w="18340">
            <a:solidFill>
              <a:srgbClr val="0066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2572004" y="310768"/>
            <a:ext cx="92075" cy="224154"/>
          </a:xfrm>
          <a:custGeom>
            <a:avLst/>
            <a:gdLst/>
            <a:ahLst/>
            <a:cxnLst/>
            <a:rect l="l" t="t" r="r" b="b"/>
            <a:pathLst>
              <a:path w="92075" h="224154">
                <a:moveTo>
                  <a:pt x="47243" y="0"/>
                </a:moveTo>
                <a:lnTo>
                  <a:pt x="13462" y="26924"/>
                </a:lnTo>
                <a:lnTo>
                  <a:pt x="853" y="86181"/>
                </a:lnTo>
                <a:lnTo>
                  <a:pt x="0" y="114300"/>
                </a:lnTo>
                <a:lnTo>
                  <a:pt x="857" y="140325"/>
                </a:lnTo>
                <a:lnTo>
                  <a:pt x="7715" y="181611"/>
                </a:lnTo>
                <a:lnTo>
                  <a:pt x="29352" y="217074"/>
                </a:lnTo>
                <a:lnTo>
                  <a:pt x="48513" y="223774"/>
                </a:lnTo>
                <a:lnTo>
                  <a:pt x="57372" y="222174"/>
                </a:lnTo>
                <a:lnTo>
                  <a:pt x="84855" y="182800"/>
                </a:lnTo>
                <a:lnTo>
                  <a:pt x="91055" y="138985"/>
                </a:lnTo>
                <a:lnTo>
                  <a:pt x="91820" y="110362"/>
                </a:lnTo>
                <a:lnTo>
                  <a:pt x="91011" y="83766"/>
                </a:lnTo>
                <a:lnTo>
                  <a:pt x="84534" y="41908"/>
                </a:lnTo>
                <a:lnTo>
                  <a:pt x="64484" y="6667"/>
                </a:lnTo>
                <a:lnTo>
                  <a:pt x="47243" y="0"/>
                </a:lnTo>
                <a:close/>
              </a:path>
            </a:pathLst>
          </a:custGeom>
          <a:ln w="18340">
            <a:solidFill>
              <a:srgbClr val="0066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1635886" y="302386"/>
            <a:ext cx="104775" cy="245110"/>
          </a:xfrm>
          <a:custGeom>
            <a:avLst/>
            <a:gdLst/>
            <a:ahLst/>
            <a:cxnLst/>
            <a:rect l="l" t="t" r="r" b="b"/>
            <a:pathLst>
              <a:path w="104775" h="245109">
                <a:moveTo>
                  <a:pt x="53086" y="0"/>
                </a:moveTo>
                <a:lnTo>
                  <a:pt x="14986" y="30225"/>
                </a:lnTo>
                <a:lnTo>
                  <a:pt x="3730" y="68357"/>
                </a:lnTo>
                <a:lnTo>
                  <a:pt x="0" y="122300"/>
                </a:lnTo>
                <a:lnTo>
                  <a:pt x="928" y="151592"/>
                </a:lnTo>
                <a:lnTo>
                  <a:pt x="8358" y="197935"/>
                </a:lnTo>
                <a:lnTo>
                  <a:pt x="31686" y="237474"/>
                </a:lnTo>
                <a:lnTo>
                  <a:pt x="52324" y="244982"/>
                </a:lnTo>
                <a:lnTo>
                  <a:pt x="63232" y="243145"/>
                </a:lnTo>
                <a:lnTo>
                  <a:pt x="89788" y="215391"/>
                </a:lnTo>
                <a:lnTo>
                  <a:pt x="100822" y="176910"/>
                </a:lnTo>
                <a:lnTo>
                  <a:pt x="104520" y="120522"/>
                </a:lnTo>
                <a:lnTo>
                  <a:pt x="103592" y="91995"/>
                </a:lnTo>
                <a:lnTo>
                  <a:pt x="96162" y="46656"/>
                </a:lnTo>
                <a:lnTo>
                  <a:pt x="73183" y="7445"/>
                </a:lnTo>
                <a:lnTo>
                  <a:pt x="53086" y="0"/>
                </a:lnTo>
                <a:close/>
              </a:path>
            </a:pathLst>
          </a:custGeom>
          <a:ln w="18340">
            <a:solidFill>
              <a:srgbClr val="0066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3487928" y="293496"/>
            <a:ext cx="53340" cy="74930"/>
          </a:xfrm>
          <a:custGeom>
            <a:avLst/>
            <a:gdLst/>
            <a:ahLst/>
            <a:cxnLst/>
            <a:rect l="l" t="t" r="r" b="b"/>
            <a:pathLst>
              <a:path w="53339" h="74929">
                <a:moveTo>
                  <a:pt x="0" y="0"/>
                </a:moveTo>
                <a:lnTo>
                  <a:pt x="0" y="18669"/>
                </a:lnTo>
                <a:lnTo>
                  <a:pt x="0" y="37338"/>
                </a:lnTo>
                <a:lnTo>
                  <a:pt x="0" y="56007"/>
                </a:lnTo>
                <a:lnTo>
                  <a:pt x="0" y="74675"/>
                </a:lnTo>
                <a:lnTo>
                  <a:pt x="6667" y="74675"/>
                </a:lnTo>
                <a:lnTo>
                  <a:pt x="13335" y="74675"/>
                </a:lnTo>
                <a:lnTo>
                  <a:pt x="20002" y="74675"/>
                </a:lnTo>
                <a:lnTo>
                  <a:pt x="26670" y="74675"/>
                </a:lnTo>
                <a:lnTo>
                  <a:pt x="38264" y="72084"/>
                </a:lnTo>
                <a:lnTo>
                  <a:pt x="46561" y="64325"/>
                </a:lnTo>
                <a:lnTo>
                  <a:pt x="51548" y="51423"/>
                </a:lnTo>
                <a:lnTo>
                  <a:pt x="53212" y="33400"/>
                </a:lnTo>
                <a:lnTo>
                  <a:pt x="51452" y="18805"/>
                </a:lnTo>
                <a:lnTo>
                  <a:pt x="46180" y="8366"/>
                </a:lnTo>
                <a:lnTo>
                  <a:pt x="37407" y="2093"/>
                </a:lnTo>
                <a:lnTo>
                  <a:pt x="25146" y="0"/>
                </a:lnTo>
                <a:lnTo>
                  <a:pt x="16763" y="0"/>
                </a:lnTo>
                <a:lnTo>
                  <a:pt x="8382" y="0"/>
                </a:lnTo>
                <a:lnTo>
                  <a:pt x="0" y="0"/>
                </a:lnTo>
                <a:close/>
              </a:path>
            </a:pathLst>
          </a:custGeom>
          <a:ln w="18340">
            <a:solidFill>
              <a:srgbClr val="0066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1176019" y="285114"/>
            <a:ext cx="104139" cy="97155"/>
          </a:xfrm>
          <a:custGeom>
            <a:avLst/>
            <a:gdLst/>
            <a:ahLst/>
            <a:cxnLst/>
            <a:rect l="l" t="t" r="r" b="b"/>
            <a:pathLst>
              <a:path w="104140" h="97154">
                <a:moveTo>
                  <a:pt x="52387" y="0"/>
                </a:moveTo>
                <a:lnTo>
                  <a:pt x="12192" y="34035"/>
                </a:lnTo>
                <a:lnTo>
                  <a:pt x="1733" y="77487"/>
                </a:lnTo>
                <a:lnTo>
                  <a:pt x="0" y="97154"/>
                </a:lnTo>
                <a:lnTo>
                  <a:pt x="26003" y="97154"/>
                </a:lnTo>
                <a:lnTo>
                  <a:pt x="52006" y="97154"/>
                </a:lnTo>
                <a:lnTo>
                  <a:pt x="78009" y="97154"/>
                </a:lnTo>
                <a:lnTo>
                  <a:pt x="104013" y="97154"/>
                </a:lnTo>
                <a:lnTo>
                  <a:pt x="101826" y="72987"/>
                </a:lnTo>
                <a:lnTo>
                  <a:pt x="93563" y="35700"/>
                </a:lnTo>
                <a:lnTo>
                  <a:pt x="62755" y="1406"/>
                </a:lnTo>
                <a:lnTo>
                  <a:pt x="52387" y="0"/>
                </a:lnTo>
                <a:close/>
              </a:path>
            </a:pathLst>
          </a:custGeom>
          <a:ln w="18340">
            <a:solidFill>
              <a:srgbClr val="0066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7501763" y="189356"/>
            <a:ext cx="304165" cy="469265"/>
          </a:xfrm>
          <a:custGeom>
            <a:avLst/>
            <a:gdLst/>
            <a:ahLst/>
            <a:cxnLst/>
            <a:rect l="l" t="t" r="r" b="b"/>
            <a:pathLst>
              <a:path w="304165" h="469265">
                <a:moveTo>
                  <a:pt x="0" y="0"/>
                </a:moveTo>
                <a:lnTo>
                  <a:pt x="24975" y="0"/>
                </a:lnTo>
                <a:lnTo>
                  <a:pt x="49974" y="0"/>
                </a:lnTo>
                <a:lnTo>
                  <a:pt x="74973" y="0"/>
                </a:lnTo>
                <a:lnTo>
                  <a:pt x="99948" y="0"/>
                </a:lnTo>
                <a:lnTo>
                  <a:pt x="99948" y="46773"/>
                </a:lnTo>
                <a:lnTo>
                  <a:pt x="99948" y="93528"/>
                </a:lnTo>
                <a:lnTo>
                  <a:pt x="99948" y="140278"/>
                </a:lnTo>
                <a:lnTo>
                  <a:pt x="99948" y="187033"/>
                </a:lnTo>
                <a:lnTo>
                  <a:pt x="99948" y="233807"/>
                </a:lnTo>
                <a:lnTo>
                  <a:pt x="120842" y="187033"/>
                </a:lnTo>
                <a:lnTo>
                  <a:pt x="141759" y="140278"/>
                </a:lnTo>
                <a:lnTo>
                  <a:pt x="162695" y="93528"/>
                </a:lnTo>
                <a:lnTo>
                  <a:pt x="183643" y="46773"/>
                </a:lnTo>
                <a:lnTo>
                  <a:pt x="204596" y="0"/>
                </a:lnTo>
                <a:lnTo>
                  <a:pt x="229457" y="0"/>
                </a:lnTo>
                <a:lnTo>
                  <a:pt x="254317" y="0"/>
                </a:lnTo>
                <a:lnTo>
                  <a:pt x="279177" y="0"/>
                </a:lnTo>
                <a:lnTo>
                  <a:pt x="304037" y="0"/>
                </a:lnTo>
                <a:lnTo>
                  <a:pt x="304037" y="52107"/>
                </a:lnTo>
                <a:lnTo>
                  <a:pt x="304037" y="468884"/>
                </a:lnTo>
                <a:lnTo>
                  <a:pt x="279082" y="468884"/>
                </a:lnTo>
                <a:lnTo>
                  <a:pt x="254126" y="468884"/>
                </a:lnTo>
                <a:lnTo>
                  <a:pt x="229171" y="468884"/>
                </a:lnTo>
                <a:lnTo>
                  <a:pt x="204215" y="468884"/>
                </a:lnTo>
                <a:lnTo>
                  <a:pt x="204215" y="422720"/>
                </a:lnTo>
                <a:lnTo>
                  <a:pt x="204215" y="376574"/>
                </a:lnTo>
                <a:lnTo>
                  <a:pt x="204215" y="330434"/>
                </a:lnTo>
                <a:lnTo>
                  <a:pt x="204215" y="284288"/>
                </a:lnTo>
                <a:lnTo>
                  <a:pt x="204215" y="238125"/>
                </a:lnTo>
                <a:lnTo>
                  <a:pt x="183489" y="284288"/>
                </a:lnTo>
                <a:lnTo>
                  <a:pt x="162763" y="330434"/>
                </a:lnTo>
                <a:lnTo>
                  <a:pt x="142036" y="376574"/>
                </a:lnTo>
                <a:lnTo>
                  <a:pt x="121310" y="422720"/>
                </a:lnTo>
                <a:lnTo>
                  <a:pt x="100583" y="468884"/>
                </a:lnTo>
                <a:lnTo>
                  <a:pt x="75437" y="468884"/>
                </a:lnTo>
                <a:lnTo>
                  <a:pt x="50291" y="468884"/>
                </a:lnTo>
                <a:lnTo>
                  <a:pt x="25145" y="468884"/>
                </a:lnTo>
                <a:lnTo>
                  <a:pt x="0" y="468884"/>
                </a:lnTo>
                <a:lnTo>
                  <a:pt x="0" y="416776"/>
                </a:lnTo>
                <a:lnTo>
                  <a:pt x="0" y="52107"/>
                </a:lnTo>
                <a:lnTo>
                  <a:pt x="0" y="0"/>
                </a:lnTo>
                <a:close/>
              </a:path>
            </a:pathLst>
          </a:custGeom>
          <a:ln w="18340">
            <a:solidFill>
              <a:srgbClr val="0066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6287642" y="189356"/>
            <a:ext cx="304165" cy="469265"/>
          </a:xfrm>
          <a:custGeom>
            <a:avLst/>
            <a:gdLst/>
            <a:ahLst/>
            <a:cxnLst/>
            <a:rect l="l" t="t" r="r" b="b"/>
            <a:pathLst>
              <a:path w="304165" h="469265">
                <a:moveTo>
                  <a:pt x="0" y="0"/>
                </a:moveTo>
                <a:lnTo>
                  <a:pt x="25028" y="0"/>
                </a:lnTo>
                <a:lnTo>
                  <a:pt x="50022" y="0"/>
                </a:lnTo>
                <a:lnTo>
                  <a:pt x="74991" y="0"/>
                </a:lnTo>
                <a:lnTo>
                  <a:pt x="99949" y="0"/>
                </a:lnTo>
                <a:lnTo>
                  <a:pt x="99949" y="46773"/>
                </a:lnTo>
                <a:lnTo>
                  <a:pt x="99949" y="93528"/>
                </a:lnTo>
                <a:lnTo>
                  <a:pt x="99949" y="140278"/>
                </a:lnTo>
                <a:lnTo>
                  <a:pt x="99949" y="187033"/>
                </a:lnTo>
                <a:lnTo>
                  <a:pt x="99949" y="233807"/>
                </a:lnTo>
                <a:lnTo>
                  <a:pt x="120842" y="187033"/>
                </a:lnTo>
                <a:lnTo>
                  <a:pt x="141759" y="140278"/>
                </a:lnTo>
                <a:lnTo>
                  <a:pt x="162695" y="93528"/>
                </a:lnTo>
                <a:lnTo>
                  <a:pt x="183643" y="46773"/>
                </a:lnTo>
                <a:lnTo>
                  <a:pt x="204597" y="0"/>
                </a:lnTo>
                <a:lnTo>
                  <a:pt x="229457" y="0"/>
                </a:lnTo>
                <a:lnTo>
                  <a:pt x="254317" y="0"/>
                </a:lnTo>
                <a:lnTo>
                  <a:pt x="279177" y="0"/>
                </a:lnTo>
                <a:lnTo>
                  <a:pt x="304038" y="0"/>
                </a:lnTo>
                <a:lnTo>
                  <a:pt x="304038" y="52107"/>
                </a:lnTo>
                <a:lnTo>
                  <a:pt x="304038" y="468884"/>
                </a:lnTo>
                <a:lnTo>
                  <a:pt x="279082" y="468884"/>
                </a:lnTo>
                <a:lnTo>
                  <a:pt x="254126" y="468884"/>
                </a:lnTo>
                <a:lnTo>
                  <a:pt x="229171" y="468884"/>
                </a:lnTo>
                <a:lnTo>
                  <a:pt x="204216" y="468884"/>
                </a:lnTo>
                <a:lnTo>
                  <a:pt x="204216" y="422720"/>
                </a:lnTo>
                <a:lnTo>
                  <a:pt x="204216" y="376574"/>
                </a:lnTo>
                <a:lnTo>
                  <a:pt x="204216" y="330434"/>
                </a:lnTo>
                <a:lnTo>
                  <a:pt x="204216" y="284288"/>
                </a:lnTo>
                <a:lnTo>
                  <a:pt x="204216" y="238125"/>
                </a:lnTo>
                <a:lnTo>
                  <a:pt x="183489" y="284288"/>
                </a:lnTo>
                <a:lnTo>
                  <a:pt x="162763" y="330434"/>
                </a:lnTo>
                <a:lnTo>
                  <a:pt x="142036" y="376574"/>
                </a:lnTo>
                <a:lnTo>
                  <a:pt x="121310" y="422720"/>
                </a:lnTo>
                <a:lnTo>
                  <a:pt x="100584" y="468884"/>
                </a:lnTo>
                <a:lnTo>
                  <a:pt x="75437" y="468884"/>
                </a:lnTo>
                <a:lnTo>
                  <a:pt x="50291" y="468884"/>
                </a:lnTo>
                <a:lnTo>
                  <a:pt x="25145" y="468884"/>
                </a:lnTo>
                <a:lnTo>
                  <a:pt x="0" y="468884"/>
                </a:lnTo>
                <a:lnTo>
                  <a:pt x="0" y="416776"/>
                </a:lnTo>
                <a:lnTo>
                  <a:pt x="0" y="52107"/>
                </a:lnTo>
                <a:lnTo>
                  <a:pt x="0" y="0"/>
                </a:lnTo>
                <a:close/>
              </a:path>
            </a:pathLst>
          </a:custGeom>
          <a:ln w="18340">
            <a:solidFill>
              <a:srgbClr val="0066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6008242" y="189356"/>
            <a:ext cx="106045" cy="469265"/>
          </a:xfrm>
          <a:custGeom>
            <a:avLst/>
            <a:gdLst/>
            <a:ahLst/>
            <a:cxnLst/>
            <a:rect l="l" t="t" r="r" b="b"/>
            <a:pathLst>
              <a:path w="106045" h="469265">
                <a:moveTo>
                  <a:pt x="0" y="0"/>
                </a:moveTo>
                <a:lnTo>
                  <a:pt x="26384" y="0"/>
                </a:lnTo>
                <a:lnTo>
                  <a:pt x="52768" y="0"/>
                </a:lnTo>
                <a:lnTo>
                  <a:pt x="79152" y="0"/>
                </a:lnTo>
                <a:lnTo>
                  <a:pt x="105537" y="0"/>
                </a:lnTo>
                <a:lnTo>
                  <a:pt x="105537" y="52107"/>
                </a:lnTo>
                <a:lnTo>
                  <a:pt x="105537" y="468884"/>
                </a:lnTo>
                <a:lnTo>
                  <a:pt x="79152" y="468884"/>
                </a:lnTo>
                <a:lnTo>
                  <a:pt x="52768" y="468884"/>
                </a:lnTo>
                <a:lnTo>
                  <a:pt x="26384" y="468884"/>
                </a:lnTo>
                <a:lnTo>
                  <a:pt x="0" y="468884"/>
                </a:lnTo>
                <a:lnTo>
                  <a:pt x="0" y="416776"/>
                </a:lnTo>
                <a:lnTo>
                  <a:pt x="0" y="52107"/>
                </a:lnTo>
                <a:lnTo>
                  <a:pt x="0" y="0"/>
                </a:lnTo>
                <a:close/>
              </a:path>
            </a:pathLst>
          </a:custGeom>
          <a:ln w="18340">
            <a:solidFill>
              <a:srgbClr val="0066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5701919" y="189356"/>
            <a:ext cx="276225" cy="469265"/>
          </a:xfrm>
          <a:custGeom>
            <a:avLst/>
            <a:gdLst/>
            <a:ahLst/>
            <a:cxnLst/>
            <a:rect l="l" t="t" r="r" b="b"/>
            <a:pathLst>
              <a:path w="276225" h="469265">
                <a:moveTo>
                  <a:pt x="0" y="0"/>
                </a:moveTo>
                <a:lnTo>
                  <a:pt x="26459" y="0"/>
                </a:lnTo>
                <a:lnTo>
                  <a:pt x="52895" y="0"/>
                </a:lnTo>
                <a:lnTo>
                  <a:pt x="79331" y="0"/>
                </a:lnTo>
                <a:lnTo>
                  <a:pt x="105790" y="0"/>
                </a:lnTo>
                <a:lnTo>
                  <a:pt x="105790" y="41719"/>
                </a:lnTo>
                <a:lnTo>
                  <a:pt x="105790" y="83439"/>
                </a:lnTo>
                <a:lnTo>
                  <a:pt x="105790" y="125158"/>
                </a:lnTo>
                <a:lnTo>
                  <a:pt x="105790" y="166878"/>
                </a:lnTo>
                <a:lnTo>
                  <a:pt x="117867" y="166878"/>
                </a:lnTo>
                <a:lnTo>
                  <a:pt x="129920" y="166878"/>
                </a:lnTo>
                <a:lnTo>
                  <a:pt x="141974" y="166878"/>
                </a:lnTo>
                <a:lnTo>
                  <a:pt x="154050" y="166878"/>
                </a:lnTo>
                <a:lnTo>
                  <a:pt x="198017" y="172957"/>
                </a:lnTo>
                <a:lnTo>
                  <a:pt x="232224" y="191192"/>
                </a:lnTo>
                <a:lnTo>
                  <a:pt x="256664" y="221577"/>
                </a:lnTo>
                <a:lnTo>
                  <a:pt x="271333" y="264105"/>
                </a:lnTo>
                <a:lnTo>
                  <a:pt x="276225" y="318770"/>
                </a:lnTo>
                <a:lnTo>
                  <a:pt x="271455" y="372811"/>
                </a:lnTo>
                <a:lnTo>
                  <a:pt x="257152" y="414842"/>
                </a:lnTo>
                <a:lnTo>
                  <a:pt x="233321" y="444865"/>
                </a:lnTo>
                <a:lnTo>
                  <a:pt x="199968" y="462879"/>
                </a:lnTo>
                <a:lnTo>
                  <a:pt x="157098" y="468884"/>
                </a:lnTo>
                <a:lnTo>
                  <a:pt x="117836" y="468884"/>
                </a:lnTo>
                <a:lnTo>
                  <a:pt x="78549" y="468884"/>
                </a:lnTo>
                <a:lnTo>
                  <a:pt x="39262" y="468884"/>
                </a:lnTo>
                <a:lnTo>
                  <a:pt x="0" y="468884"/>
                </a:lnTo>
                <a:lnTo>
                  <a:pt x="0" y="416776"/>
                </a:lnTo>
                <a:lnTo>
                  <a:pt x="0" y="52107"/>
                </a:lnTo>
                <a:lnTo>
                  <a:pt x="0" y="0"/>
                </a:lnTo>
                <a:close/>
              </a:path>
            </a:pathLst>
          </a:custGeom>
          <a:ln w="18340">
            <a:solidFill>
              <a:srgbClr val="0066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5219319" y="189356"/>
            <a:ext cx="307975" cy="469265"/>
          </a:xfrm>
          <a:custGeom>
            <a:avLst/>
            <a:gdLst/>
            <a:ahLst/>
            <a:cxnLst/>
            <a:rect l="l" t="t" r="r" b="b"/>
            <a:pathLst>
              <a:path w="307975" h="469265">
                <a:moveTo>
                  <a:pt x="0" y="0"/>
                </a:moveTo>
                <a:lnTo>
                  <a:pt x="26406" y="0"/>
                </a:lnTo>
                <a:lnTo>
                  <a:pt x="52847" y="0"/>
                </a:lnTo>
                <a:lnTo>
                  <a:pt x="79313" y="0"/>
                </a:lnTo>
                <a:lnTo>
                  <a:pt x="105790" y="0"/>
                </a:lnTo>
                <a:lnTo>
                  <a:pt x="105790" y="40193"/>
                </a:lnTo>
                <a:lnTo>
                  <a:pt x="105790" y="80375"/>
                </a:lnTo>
                <a:lnTo>
                  <a:pt x="105790" y="120532"/>
                </a:lnTo>
                <a:lnTo>
                  <a:pt x="105790" y="160655"/>
                </a:lnTo>
                <a:lnTo>
                  <a:pt x="129793" y="160655"/>
                </a:lnTo>
                <a:lnTo>
                  <a:pt x="153796" y="160655"/>
                </a:lnTo>
                <a:lnTo>
                  <a:pt x="177799" y="160655"/>
                </a:lnTo>
                <a:lnTo>
                  <a:pt x="201802" y="160655"/>
                </a:lnTo>
                <a:lnTo>
                  <a:pt x="201802" y="120532"/>
                </a:lnTo>
                <a:lnTo>
                  <a:pt x="201802" y="80375"/>
                </a:lnTo>
                <a:lnTo>
                  <a:pt x="201802" y="40193"/>
                </a:lnTo>
                <a:lnTo>
                  <a:pt x="201802" y="0"/>
                </a:lnTo>
                <a:lnTo>
                  <a:pt x="228209" y="0"/>
                </a:lnTo>
                <a:lnTo>
                  <a:pt x="254650" y="0"/>
                </a:lnTo>
                <a:lnTo>
                  <a:pt x="281116" y="0"/>
                </a:lnTo>
                <a:lnTo>
                  <a:pt x="307593" y="0"/>
                </a:lnTo>
                <a:lnTo>
                  <a:pt x="307593" y="52107"/>
                </a:lnTo>
                <a:lnTo>
                  <a:pt x="307593" y="468884"/>
                </a:lnTo>
                <a:lnTo>
                  <a:pt x="281116" y="468884"/>
                </a:lnTo>
                <a:lnTo>
                  <a:pt x="254650" y="468884"/>
                </a:lnTo>
                <a:lnTo>
                  <a:pt x="228209" y="468884"/>
                </a:lnTo>
                <a:lnTo>
                  <a:pt x="201802" y="468884"/>
                </a:lnTo>
                <a:lnTo>
                  <a:pt x="201802" y="424594"/>
                </a:lnTo>
                <a:lnTo>
                  <a:pt x="201802" y="380317"/>
                </a:lnTo>
                <a:lnTo>
                  <a:pt x="201802" y="336063"/>
                </a:lnTo>
                <a:lnTo>
                  <a:pt x="201802" y="291846"/>
                </a:lnTo>
                <a:lnTo>
                  <a:pt x="177799" y="291846"/>
                </a:lnTo>
                <a:lnTo>
                  <a:pt x="153796" y="291846"/>
                </a:lnTo>
                <a:lnTo>
                  <a:pt x="129793" y="291846"/>
                </a:lnTo>
                <a:lnTo>
                  <a:pt x="105790" y="291846"/>
                </a:lnTo>
                <a:lnTo>
                  <a:pt x="105790" y="336063"/>
                </a:lnTo>
                <a:lnTo>
                  <a:pt x="105790" y="380317"/>
                </a:lnTo>
                <a:lnTo>
                  <a:pt x="105790" y="424594"/>
                </a:lnTo>
                <a:lnTo>
                  <a:pt x="105790" y="468884"/>
                </a:lnTo>
                <a:lnTo>
                  <a:pt x="79313" y="468884"/>
                </a:lnTo>
                <a:lnTo>
                  <a:pt x="52847" y="468884"/>
                </a:lnTo>
                <a:lnTo>
                  <a:pt x="26406" y="468884"/>
                </a:lnTo>
                <a:lnTo>
                  <a:pt x="0" y="468884"/>
                </a:lnTo>
                <a:lnTo>
                  <a:pt x="0" y="416776"/>
                </a:lnTo>
                <a:lnTo>
                  <a:pt x="0" y="52107"/>
                </a:lnTo>
                <a:lnTo>
                  <a:pt x="0" y="0"/>
                </a:lnTo>
                <a:close/>
              </a:path>
            </a:pathLst>
          </a:custGeom>
          <a:ln w="18340">
            <a:solidFill>
              <a:srgbClr val="0066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4733671" y="189356"/>
            <a:ext cx="307975" cy="469265"/>
          </a:xfrm>
          <a:custGeom>
            <a:avLst/>
            <a:gdLst/>
            <a:ahLst/>
            <a:cxnLst/>
            <a:rect l="l" t="t" r="r" b="b"/>
            <a:pathLst>
              <a:path w="307975" h="469265">
                <a:moveTo>
                  <a:pt x="0" y="0"/>
                </a:moveTo>
                <a:lnTo>
                  <a:pt x="26459" y="0"/>
                </a:lnTo>
                <a:lnTo>
                  <a:pt x="52895" y="0"/>
                </a:lnTo>
                <a:lnTo>
                  <a:pt x="79331" y="0"/>
                </a:lnTo>
                <a:lnTo>
                  <a:pt x="105790" y="0"/>
                </a:lnTo>
                <a:lnTo>
                  <a:pt x="105790" y="40193"/>
                </a:lnTo>
                <a:lnTo>
                  <a:pt x="105790" y="80375"/>
                </a:lnTo>
                <a:lnTo>
                  <a:pt x="105790" y="120532"/>
                </a:lnTo>
                <a:lnTo>
                  <a:pt x="105790" y="160655"/>
                </a:lnTo>
                <a:lnTo>
                  <a:pt x="129793" y="160655"/>
                </a:lnTo>
                <a:lnTo>
                  <a:pt x="153796" y="160655"/>
                </a:lnTo>
                <a:lnTo>
                  <a:pt x="177799" y="160655"/>
                </a:lnTo>
                <a:lnTo>
                  <a:pt x="201802" y="160655"/>
                </a:lnTo>
                <a:lnTo>
                  <a:pt x="201802" y="120532"/>
                </a:lnTo>
                <a:lnTo>
                  <a:pt x="201802" y="80375"/>
                </a:lnTo>
                <a:lnTo>
                  <a:pt x="201802" y="40193"/>
                </a:lnTo>
                <a:lnTo>
                  <a:pt x="201802" y="0"/>
                </a:lnTo>
                <a:lnTo>
                  <a:pt x="228209" y="0"/>
                </a:lnTo>
                <a:lnTo>
                  <a:pt x="254650" y="0"/>
                </a:lnTo>
                <a:lnTo>
                  <a:pt x="281116" y="0"/>
                </a:lnTo>
                <a:lnTo>
                  <a:pt x="307593" y="0"/>
                </a:lnTo>
                <a:lnTo>
                  <a:pt x="307593" y="52107"/>
                </a:lnTo>
                <a:lnTo>
                  <a:pt x="307593" y="468884"/>
                </a:lnTo>
                <a:lnTo>
                  <a:pt x="281116" y="468884"/>
                </a:lnTo>
                <a:lnTo>
                  <a:pt x="254650" y="468884"/>
                </a:lnTo>
                <a:lnTo>
                  <a:pt x="228209" y="468884"/>
                </a:lnTo>
                <a:lnTo>
                  <a:pt x="201802" y="468884"/>
                </a:lnTo>
                <a:lnTo>
                  <a:pt x="201802" y="424594"/>
                </a:lnTo>
                <a:lnTo>
                  <a:pt x="201802" y="380317"/>
                </a:lnTo>
                <a:lnTo>
                  <a:pt x="201802" y="336063"/>
                </a:lnTo>
                <a:lnTo>
                  <a:pt x="201802" y="291846"/>
                </a:lnTo>
                <a:lnTo>
                  <a:pt x="177800" y="291846"/>
                </a:lnTo>
                <a:lnTo>
                  <a:pt x="153797" y="291846"/>
                </a:lnTo>
                <a:lnTo>
                  <a:pt x="129794" y="291846"/>
                </a:lnTo>
                <a:lnTo>
                  <a:pt x="105790" y="291846"/>
                </a:lnTo>
                <a:lnTo>
                  <a:pt x="105790" y="336063"/>
                </a:lnTo>
                <a:lnTo>
                  <a:pt x="105790" y="380317"/>
                </a:lnTo>
                <a:lnTo>
                  <a:pt x="105790" y="424594"/>
                </a:lnTo>
                <a:lnTo>
                  <a:pt x="105790" y="468884"/>
                </a:lnTo>
                <a:lnTo>
                  <a:pt x="79331" y="468884"/>
                </a:lnTo>
                <a:lnTo>
                  <a:pt x="52895" y="468884"/>
                </a:lnTo>
                <a:lnTo>
                  <a:pt x="26459" y="468884"/>
                </a:lnTo>
                <a:lnTo>
                  <a:pt x="0" y="468884"/>
                </a:lnTo>
                <a:lnTo>
                  <a:pt x="0" y="416776"/>
                </a:lnTo>
                <a:lnTo>
                  <a:pt x="0" y="52107"/>
                </a:lnTo>
                <a:lnTo>
                  <a:pt x="0" y="0"/>
                </a:lnTo>
                <a:close/>
              </a:path>
            </a:pathLst>
          </a:custGeom>
          <a:ln w="18340">
            <a:solidFill>
              <a:srgbClr val="0066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3788155" y="189356"/>
            <a:ext cx="341630" cy="602615"/>
          </a:xfrm>
          <a:custGeom>
            <a:avLst/>
            <a:gdLst/>
            <a:ahLst/>
            <a:cxnLst/>
            <a:rect l="l" t="t" r="r" b="b"/>
            <a:pathLst>
              <a:path w="341629" h="602615">
                <a:moveTo>
                  <a:pt x="55753" y="0"/>
                </a:moveTo>
                <a:lnTo>
                  <a:pt x="55753" y="0"/>
                </a:lnTo>
                <a:lnTo>
                  <a:pt x="312547" y="0"/>
                </a:lnTo>
                <a:lnTo>
                  <a:pt x="312547" y="48230"/>
                </a:lnTo>
                <a:lnTo>
                  <a:pt x="312547" y="337693"/>
                </a:lnTo>
                <a:lnTo>
                  <a:pt x="319786" y="337693"/>
                </a:lnTo>
                <a:lnTo>
                  <a:pt x="327025" y="337693"/>
                </a:lnTo>
                <a:lnTo>
                  <a:pt x="334263" y="337693"/>
                </a:lnTo>
                <a:lnTo>
                  <a:pt x="341503" y="337693"/>
                </a:lnTo>
                <a:lnTo>
                  <a:pt x="341503" y="390713"/>
                </a:lnTo>
                <a:lnTo>
                  <a:pt x="341503" y="443710"/>
                </a:lnTo>
                <a:lnTo>
                  <a:pt x="341503" y="496688"/>
                </a:lnTo>
                <a:lnTo>
                  <a:pt x="341503" y="549654"/>
                </a:lnTo>
                <a:lnTo>
                  <a:pt x="341503" y="602615"/>
                </a:lnTo>
                <a:lnTo>
                  <a:pt x="323215" y="602615"/>
                </a:lnTo>
                <a:lnTo>
                  <a:pt x="304927" y="602615"/>
                </a:lnTo>
                <a:lnTo>
                  <a:pt x="286639" y="602615"/>
                </a:lnTo>
                <a:lnTo>
                  <a:pt x="268351" y="602615"/>
                </a:lnTo>
                <a:lnTo>
                  <a:pt x="268351" y="569182"/>
                </a:lnTo>
                <a:lnTo>
                  <a:pt x="268351" y="535749"/>
                </a:lnTo>
                <a:lnTo>
                  <a:pt x="268351" y="502316"/>
                </a:lnTo>
                <a:lnTo>
                  <a:pt x="268351" y="468884"/>
                </a:lnTo>
                <a:lnTo>
                  <a:pt x="219656" y="468884"/>
                </a:lnTo>
                <a:lnTo>
                  <a:pt x="170926" y="468884"/>
                </a:lnTo>
                <a:lnTo>
                  <a:pt x="122172" y="468884"/>
                </a:lnTo>
                <a:lnTo>
                  <a:pt x="73406" y="468884"/>
                </a:lnTo>
                <a:lnTo>
                  <a:pt x="73406" y="502316"/>
                </a:lnTo>
                <a:lnTo>
                  <a:pt x="73406" y="535749"/>
                </a:lnTo>
                <a:lnTo>
                  <a:pt x="73406" y="569182"/>
                </a:lnTo>
                <a:lnTo>
                  <a:pt x="73406" y="602615"/>
                </a:lnTo>
                <a:lnTo>
                  <a:pt x="55024" y="602615"/>
                </a:lnTo>
                <a:lnTo>
                  <a:pt x="36655" y="602615"/>
                </a:lnTo>
                <a:lnTo>
                  <a:pt x="18309" y="602615"/>
                </a:lnTo>
                <a:lnTo>
                  <a:pt x="0" y="602615"/>
                </a:lnTo>
                <a:lnTo>
                  <a:pt x="0" y="549654"/>
                </a:lnTo>
                <a:lnTo>
                  <a:pt x="0" y="496688"/>
                </a:lnTo>
                <a:lnTo>
                  <a:pt x="0" y="443710"/>
                </a:lnTo>
                <a:lnTo>
                  <a:pt x="0" y="390713"/>
                </a:lnTo>
                <a:lnTo>
                  <a:pt x="0" y="337693"/>
                </a:lnTo>
                <a:lnTo>
                  <a:pt x="6667" y="337693"/>
                </a:lnTo>
                <a:lnTo>
                  <a:pt x="13335" y="337693"/>
                </a:lnTo>
                <a:lnTo>
                  <a:pt x="20002" y="337693"/>
                </a:lnTo>
                <a:lnTo>
                  <a:pt x="26670" y="337693"/>
                </a:lnTo>
                <a:lnTo>
                  <a:pt x="37156" y="300141"/>
                </a:lnTo>
                <a:lnTo>
                  <a:pt x="45301" y="258201"/>
                </a:lnTo>
                <a:lnTo>
                  <a:pt x="51111" y="211871"/>
                </a:lnTo>
                <a:lnTo>
                  <a:pt x="54593" y="161152"/>
                </a:lnTo>
                <a:lnTo>
                  <a:pt x="55753" y="106045"/>
                </a:lnTo>
                <a:lnTo>
                  <a:pt x="55753" y="79545"/>
                </a:lnTo>
                <a:lnTo>
                  <a:pt x="55753" y="53022"/>
                </a:lnTo>
                <a:lnTo>
                  <a:pt x="55753" y="26499"/>
                </a:lnTo>
                <a:lnTo>
                  <a:pt x="55753" y="0"/>
                </a:lnTo>
                <a:close/>
              </a:path>
            </a:pathLst>
          </a:custGeom>
          <a:ln w="18340">
            <a:solidFill>
              <a:srgbClr val="0066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3382390" y="189356"/>
            <a:ext cx="276225" cy="469265"/>
          </a:xfrm>
          <a:custGeom>
            <a:avLst/>
            <a:gdLst/>
            <a:ahLst/>
            <a:cxnLst/>
            <a:rect l="l" t="t" r="r" b="b"/>
            <a:pathLst>
              <a:path w="276225" h="469265">
                <a:moveTo>
                  <a:pt x="0" y="0"/>
                </a:moveTo>
                <a:lnTo>
                  <a:pt x="42461" y="0"/>
                </a:lnTo>
                <a:lnTo>
                  <a:pt x="84899" y="0"/>
                </a:lnTo>
                <a:lnTo>
                  <a:pt x="127337" y="0"/>
                </a:lnTo>
                <a:lnTo>
                  <a:pt x="169799" y="0"/>
                </a:lnTo>
                <a:lnTo>
                  <a:pt x="191545" y="1881"/>
                </a:lnTo>
                <a:lnTo>
                  <a:pt x="226752" y="16930"/>
                </a:lnTo>
                <a:lnTo>
                  <a:pt x="250878" y="46628"/>
                </a:lnTo>
                <a:lnTo>
                  <a:pt x="263018" y="88642"/>
                </a:lnTo>
                <a:lnTo>
                  <a:pt x="264541" y="114173"/>
                </a:lnTo>
                <a:lnTo>
                  <a:pt x="263542" y="132528"/>
                </a:lnTo>
                <a:lnTo>
                  <a:pt x="248666" y="180213"/>
                </a:lnTo>
                <a:lnTo>
                  <a:pt x="219698" y="211841"/>
                </a:lnTo>
                <a:lnTo>
                  <a:pt x="207645" y="217678"/>
                </a:lnTo>
                <a:lnTo>
                  <a:pt x="207645" y="218186"/>
                </a:lnTo>
                <a:lnTo>
                  <a:pt x="207645" y="218821"/>
                </a:lnTo>
                <a:lnTo>
                  <a:pt x="207645" y="219456"/>
                </a:lnTo>
                <a:lnTo>
                  <a:pt x="222553" y="223650"/>
                </a:lnTo>
                <a:lnTo>
                  <a:pt x="257683" y="254762"/>
                </a:lnTo>
                <a:lnTo>
                  <a:pt x="275060" y="311144"/>
                </a:lnTo>
                <a:lnTo>
                  <a:pt x="276225" y="335026"/>
                </a:lnTo>
                <a:lnTo>
                  <a:pt x="274603" y="366510"/>
                </a:lnTo>
                <a:lnTo>
                  <a:pt x="261598" y="416714"/>
                </a:lnTo>
                <a:lnTo>
                  <a:pt x="234662" y="450078"/>
                </a:lnTo>
                <a:lnTo>
                  <a:pt x="188128" y="466790"/>
                </a:lnTo>
                <a:lnTo>
                  <a:pt x="157099" y="468884"/>
                </a:lnTo>
                <a:lnTo>
                  <a:pt x="117836" y="468884"/>
                </a:lnTo>
                <a:lnTo>
                  <a:pt x="78549" y="468884"/>
                </a:lnTo>
                <a:lnTo>
                  <a:pt x="39262" y="468884"/>
                </a:lnTo>
                <a:lnTo>
                  <a:pt x="0" y="468884"/>
                </a:lnTo>
                <a:lnTo>
                  <a:pt x="0" y="416776"/>
                </a:lnTo>
                <a:lnTo>
                  <a:pt x="0" y="52107"/>
                </a:lnTo>
                <a:lnTo>
                  <a:pt x="0" y="0"/>
                </a:lnTo>
                <a:close/>
              </a:path>
            </a:pathLst>
          </a:custGeom>
          <a:ln w="18340">
            <a:solidFill>
              <a:srgbClr val="0066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2003298" y="189356"/>
            <a:ext cx="291465" cy="469265"/>
          </a:xfrm>
          <a:custGeom>
            <a:avLst/>
            <a:gdLst/>
            <a:ahLst/>
            <a:cxnLst/>
            <a:rect l="l" t="t" r="r" b="b"/>
            <a:pathLst>
              <a:path w="291464" h="469265">
                <a:moveTo>
                  <a:pt x="0" y="0"/>
                </a:moveTo>
                <a:lnTo>
                  <a:pt x="0" y="0"/>
                </a:lnTo>
                <a:lnTo>
                  <a:pt x="291464" y="0"/>
                </a:lnTo>
                <a:lnTo>
                  <a:pt x="291464" y="52107"/>
                </a:lnTo>
                <a:lnTo>
                  <a:pt x="291464" y="468884"/>
                </a:lnTo>
                <a:lnTo>
                  <a:pt x="265080" y="468884"/>
                </a:lnTo>
                <a:lnTo>
                  <a:pt x="238696" y="468884"/>
                </a:lnTo>
                <a:lnTo>
                  <a:pt x="212312" y="468884"/>
                </a:lnTo>
                <a:lnTo>
                  <a:pt x="185927" y="468884"/>
                </a:lnTo>
                <a:lnTo>
                  <a:pt x="185927" y="420612"/>
                </a:lnTo>
                <a:lnTo>
                  <a:pt x="185927" y="131064"/>
                </a:lnTo>
                <a:lnTo>
                  <a:pt x="165830" y="131064"/>
                </a:lnTo>
                <a:lnTo>
                  <a:pt x="145732" y="131064"/>
                </a:lnTo>
                <a:lnTo>
                  <a:pt x="125634" y="131064"/>
                </a:lnTo>
                <a:lnTo>
                  <a:pt x="105537" y="131064"/>
                </a:lnTo>
                <a:lnTo>
                  <a:pt x="105537" y="179335"/>
                </a:lnTo>
                <a:lnTo>
                  <a:pt x="105537" y="468884"/>
                </a:lnTo>
                <a:lnTo>
                  <a:pt x="79152" y="468884"/>
                </a:lnTo>
                <a:lnTo>
                  <a:pt x="52768" y="468884"/>
                </a:lnTo>
                <a:lnTo>
                  <a:pt x="26384" y="468884"/>
                </a:lnTo>
                <a:lnTo>
                  <a:pt x="0" y="468884"/>
                </a:lnTo>
                <a:lnTo>
                  <a:pt x="0" y="416776"/>
                </a:lnTo>
                <a:lnTo>
                  <a:pt x="0" y="52107"/>
                </a:lnTo>
                <a:lnTo>
                  <a:pt x="0" y="0"/>
                </a:lnTo>
                <a:close/>
              </a:path>
            </a:pathLst>
          </a:custGeom>
          <a:ln w="18340">
            <a:solidFill>
              <a:srgbClr val="0066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8442197" y="184530"/>
            <a:ext cx="306705" cy="473709"/>
          </a:xfrm>
          <a:custGeom>
            <a:avLst/>
            <a:gdLst/>
            <a:ahLst/>
            <a:cxnLst/>
            <a:rect l="l" t="t" r="r" b="b"/>
            <a:pathLst>
              <a:path w="306704" h="473709">
                <a:moveTo>
                  <a:pt x="288925" y="0"/>
                </a:moveTo>
                <a:lnTo>
                  <a:pt x="288925" y="31906"/>
                </a:lnTo>
                <a:lnTo>
                  <a:pt x="288925" y="63801"/>
                </a:lnTo>
                <a:lnTo>
                  <a:pt x="288925" y="95672"/>
                </a:lnTo>
                <a:lnTo>
                  <a:pt x="288925" y="127508"/>
                </a:lnTo>
                <a:lnTo>
                  <a:pt x="287274" y="127508"/>
                </a:lnTo>
                <a:lnTo>
                  <a:pt x="285750" y="127508"/>
                </a:lnTo>
                <a:lnTo>
                  <a:pt x="284225" y="127508"/>
                </a:lnTo>
                <a:lnTo>
                  <a:pt x="274200" y="127696"/>
                </a:lnTo>
                <a:lnTo>
                  <a:pt x="233933" y="142621"/>
                </a:lnTo>
                <a:lnTo>
                  <a:pt x="218312" y="180594"/>
                </a:lnTo>
                <a:lnTo>
                  <a:pt x="214102" y="193807"/>
                </a:lnTo>
                <a:lnTo>
                  <a:pt x="210248" y="204866"/>
                </a:lnTo>
                <a:lnTo>
                  <a:pt x="186435" y="235712"/>
                </a:lnTo>
                <a:lnTo>
                  <a:pt x="196842" y="238071"/>
                </a:lnTo>
                <a:lnTo>
                  <a:pt x="227105" y="261625"/>
                </a:lnTo>
                <a:lnTo>
                  <a:pt x="245151" y="302150"/>
                </a:lnTo>
                <a:lnTo>
                  <a:pt x="268966" y="368036"/>
                </a:lnTo>
                <a:lnTo>
                  <a:pt x="294024" y="438469"/>
                </a:lnTo>
                <a:lnTo>
                  <a:pt x="306577" y="473710"/>
                </a:lnTo>
                <a:lnTo>
                  <a:pt x="276764" y="473710"/>
                </a:lnTo>
                <a:lnTo>
                  <a:pt x="246951" y="473710"/>
                </a:lnTo>
                <a:lnTo>
                  <a:pt x="217138" y="473710"/>
                </a:lnTo>
                <a:lnTo>
                  <a:pt x="187325" y="473710"/>
                </a:lnTo>
                <a:lnTo>
                  <a:pt x="177301" y="441325"/>
                </a:lnTo>
                <a:lnTo>
                  <a:pt x="157160" y="376555"/>
                </a:lnTo>
                <a:lnTo>
                  <a:pt x="142307" y="330188"/>
                </a:lnTo>
                <a:lnTo>
                  <a:pt x="114553" y="297561"/>
                </a:lnTo>
                <a:lnTo>
                  <a:pt x="105536" y="297561"/>
                </a:lnTo>
                <a:lnTo>
                  <a:pt x="105536" y="341568"/>
                </a:lnTo>
                <a:lnTo>
                  <a:pt x="105536" y="385587"/>
                </a:lnTo>
                <a:lnTo>
                  <a:pt x="105536" y="429631"/>
                </a:lnTo>
                <a:lnTo>
                  <a:pt x="105536" y="473710"/>
                </a:lnTo>
                <a:lnTo>
                  <a:pt x="79152" y="473710"/>
                </a:lnTo>
                <a:lnTo>
                  <a:pt x="52768" y="473710"/>
                </a:lnTo>
                <a:lnTo>
                  <a:pt x="26384" y="473710"/>
                </a:lnTo>
                <a:lnTo>
                  <a:pt x="0" y="473710"/>
                </a:lnTo>
                <a:lnTo>
                  <a:pt x="0" y="421602"/>
                </a:lnTo>
                <a:lnTo>
                  <a:pt x="0" y="4825"/>
                </a:lnTo>
                <a:lnTo>
                  <a:pt x="26384" y="4825"/>
                </a:lnTo>
                <a:lnTo>
                  <a:pt x="52768" y="4825"/>
                </a:lnTo>
                <a:lnTo>
                  <a:pt x="79152" y="4825"/>
                </a:lnTo>
                <a:lnTo>
                  <a:pt x="105536" y="4825"/>
                </a:lnTo>
                <a:lnTo>
                  <a:pt x="105536" y="47212"/>
                </a:lnTo>
                <a:lnTo>
                  <a:pt x="105536" y="89598"/>
                </a:lnTo>
                <a:lnTo>
                  <a:pt x="105536" y="131984"/>
                </a:lnTo>
                <a:lnTo>
                  <a:pt x="105536" y="174371"/>
                </a:lnTo>
                <a:lnTo>
                  <a:pt x="114173" y="172847"/>
                </a:lnTo>
                <a:lnTo>
                  <a:pt x="137197" y="124636"/>
                </a:lnTo>
                <a:lnTo>
                  <a:pt x="142748" y="105537"/>
                </a:lnTo>
                <a:lnTo>
                  <a:pt x="148488" y="85913"/>
                </a:lnTo>
                <a:lnTo>
                  <a:pt x="163829" y="44069"/>
                </a:lnTo>
                <a:lnTo>
                  <a:pt x="195417" y="10578"/>
                </a:lnTo>
                <a:lnTo>
                  <a:pt x="236239" y="1500"/>
                </a:lnTo>
                <a:lnTo>
                  <a:pt x="268712" y="166"/>
                </a:lnTo>
                <a:lnTo>
                  <a:pt x="288925" y="0"/>
                </a:lnTo>
                <a:close/>
              </a:path>
            </a:pathLst>
          </a:custGeom>
          <a:ln w="18340">
            <a:solidFill>
              <a:srgbClr val="0066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7968106" y="178815"/>
            <a:ext cx="318770" cy="490220"/>
          </a:xfrm>
          <a:custGeom>
            <a:avLst/>
            <a:gdLst/>
            <a:ahLst/>
            <a:cxnLst/>
            <a:rect l="l" t="t" r="r" b="b"/>
            <a:pathLst>
              <a:path w="318770" h="490220">
                <a:moveTo>
                  <a:pt x="160527" y="0"/>
                </a:moveTo>
                <a:lnTo>
                  <a:pt x="219964" y="10223"/>
                </a:lnTo>
                <a:lnTo>
                  <a:pt x="263398" y="41021"/>
                </a:lnTo>
                <a:lnTo>
                  <a:pt x="293465" y="91551"/>
                </a:lnTo>
                <a:lnTo>
                  <a:pt x="313054" y="161035"/>
                </a:lnTo>
                <a:lnTo>
                  <a:pt x="288196" y="166675"/>
                </a:lnTo>
                <a:lnTo>
                  <a:pt x="263350" y="172338"/>
                </a:lnTo>
                <a:lnTo>
                  <a:pt x="238527" y="178002"/>
                </a:lnTo>
                <a:lnTo>
                  <a:pt x="213741" y="183641"/>
                </a:lnTo>
                <a:lnTo>
                  <a:pt x="210885" y="169521"/>
                </a:lnTo>
                <a:lnTo>
                  <a:pt x="207089" y="157257"/>
                </a:lnTo>
                <a:lnTo>
                  <a:pt x="182245" y="126873"/>
                </a:lnTo>
                <a:lnTo>
                  <a:pt x="163575" y="123062"/>
                </a:lnTo>
                <a:lnTo>
                  <a:pt x="151145" y="125063"/>
                </a:lnTo>
                <a:lnTo>
                  <a:pt x="121285" y="155067"/>
                </a:lnTo>
                <a:lnTo>
                  <a:pt x="109061" y="195262"/>
                </a:lnTo>
                <a:lnTo>
                  <a:pt x="105028" y="251840"/>
                </a:lnTo>
                <a:lnTo>
                  <a:pt x="106029" y="278963"/>
                </a:lnTo>
                <a:lnTo>
                  <a:pt x="114030" y="322778"/>
                </a:lnTo>
                <a:lnTo>
                  <a:pt x="139350" y="361981"/>
                </a:lnTo>
                <a:lnTo>
                  <a:pt x="162051" y="369442"/>
                </a:lnTo>
                <a:lnTo>
                  <a:pt x="172027" y="368321"/>
                </a:lnTo>
                <a:lnTo>
                  <a:pt x="203592" y="341145"/>
                </a:lnTo>
                <a:lnTo>
                  <a:pt x="218059" y="295782"/>
                </a:lnTo>
                <a:lnTo>
                  <a:pt x="243185" y="300640"/>
                </a:lnTo>
                <a:lnTo>
                  <a:pt x="268287" y="305498"/>
                </a:lnTo>
                <a:lnTo>
                  <a:pt x="293389" y="310356"/>
                </a:lnTo>
                <a:lnTo>
                  <a:pt x="318516" y="315213"/>
                </a:lnTo>
                <a:lnTo>
                  <a:pt x="307530" y="365013"/>
                </a:lnTo>
                <a:lnTo>
                  <a:pt x="291211" y="407669"/>
                </a:lnTo>
                <a:lnTo>
                  <a:pt x="269684" y="442356"/>
                </a:lnTo>
                <a:lnTo>
                  <a:pt x="227135" y="477803"/>
                </a:lnTo>
                <a:lnTo>
                  <a:pt x="189710" y="488610"/>
                </a:lnTo>
                <a:lnTo>
                  <a:pt x="168021" y="489965"/>
                </a:lnTo>
                <a:lnTo>
                  <a:pt x="147020" y="489106"/>
                </a:lnTo>
                <a:lnTo>
                  <a:pt x="94996" y="476123"/>
                </a:lnTo>
                <a:lnTo>
                  <a:pt x="55830" y="445619"/>
                </a:lnTo>
                <a:lnTo>
                  <a:pt x="26098" y="397319"/>
                </a:lnTo>
                <a:lnTo>
                  <a:pt x="11938" y="358139"/>
                </a:lnTo>
                <a:lnTo>
                  <a:pt x="2968" y="309387"/>
                </a:lnTo>
                <a:lnTo>
                  <a:pt x="0" y="247014"/>
                </a:lnTo>
                <a:lnTo>
                  <a:pt x="904" y="212342"/>
                </a:lnTo>
                <a:lnTo>
                  <a:pt x="8143" y="152092"/>
                </a:lnTo>
                <a:lnTo>
                  <a:pt x="20290" y="109323"/>
                </a:lnTo>
                <a:lnTo>
                  <a:pt x="43561" y="63246"/>
                </a:lnTo>
                <a:lnTo>
                  <a:pt x="71760" y="29331"/>
                </a:lnTo>
                <a:lnTo>
                  <a:pt x="116633" y="5365"/>
                </a:lnTo>
                <a:lnTo>
                  <a:pt x="137503" y="1337"/>
                </a:lnTo>
                <a:lnTo>
                  <a:pt x="160527" y="0"/>
                </a:lnTo>
                <a:close/>
              </a:path>
            </a:pathLst>
          </a:custGeom>
          <a:ln w="18340">
            <a:solidFill>
              <a:srgbClr val="0066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7037323" y="178815"/>
            <a:ext cx="303530" cy="657860"/>
          </a:xfrm>
          <a:custGeom>
            <a:avLst/>
            <a:gdLst/>
            <a:ahLst/>
            <a:cxnLst/>
            <a:rect l="l" t="t" r="r" b="b"/>
            <a:pathLst>
              <a:path w="303529" h="657860">
                <a:moveTo>
                  <a:pt x="187578" y="0"/>
                </a:moveTo>
                <a:lnTo>
                  <a:pt x="236553" y="17938"/>
                </a:lnTo>
                <a:lnTo>
                  <a:pt x="273050" y="71881"/>
                </a:lnTo>
                <a:lnTo>
                  <a:pt x="286218" y="110005"/>
                </a:lnTo>
                <a:lnTo>
                  <a:pt x="295624" y="152368"/>
                </a:lnTo>
                <a:lnTo>
                  <a:pt x="301267" y="198969"/>
                </a:lnTo>
                <a:lnTo>
                  <a:pt x="303149" y="249808"/>
                </a:lnTo>
                <a:lnTo>
                  <a:pt x="301099" y="304837"/>
                </a:lnTo>
                <a:lnTo>
                  <a:pt x="294941" y="352948"/>
                </a:lnTo>
                <a:lnTo>
                  <a:pt x="284664" y="394130"/>
                </a:lnTo>
                <a:lnTo>
                  <a:pt x="252704" y="455354"/>
                </a:lnTo>
                <a:lnTo>
                  <a:pt x="211123" y="486128"/>
                </a:lnTo>
                <a:lnTo>
                  <a:pt x="187071" y="489965"/>
                </a:lnTo>
                <a:lnTo>
                  <a:pt x="175140" y="489084"/>
                </a:lnTo>
                <a:lnTo>
                  <a:pt x="132734" y="467963"/>
                </a:lnTo>
                <a:lnTo>
                  <a:pt x="106552" y="433958"/>
                </a:lnTo>
                <a:lnTo>
                  <a:pt x="106552" y="489890"/>
                </a:lnTo>
                <a:lnTo>
                  <a:pt x="106552" y="545845"/>
                </a:lnTo>
                <a:lnTo>
                  <a:pt x="106552" y="601801"/>
                </a:lnTo>
                <a:lnTo>
                  <a:pt x="106552" y="657732"/>
                </a:lnTo>
                <a:lnTo>
                  <a:pt x="79956" y="657732"/>
                </a:lnTo>
                <a:lnTo>
                  <a:pt x="53324" y="657732"/>
                </a:lnTo>
                <a:lnTo>
                  <a:pt x="26668" y="657732"/>
                </a:lnTo>
                <a:lnTo>
                  <a:pt x="0" y="657732"/>
                </a:lnTo>
                <a:lnTo>
                  <a:pt x="0" y="607941"/>
                </a:lnTo>
                <a:lnTo>
                  <a:pt x="0" y="10540"/>
                </a:lnTo>
                <a:lnTo>
                  <a:pt x="24689" y="10540"/>
                </a:lnTo>
                <a:lnTo>
                  <a:pt x="49402" y="10540"/>
                </a:lnTo>
                <a:lnTo>
                  <a:pt x="74116" y="10540"/>
                </a:lnTo>
                <a:lnTo>
                  <a:pt x="98805" y="10540"/>
                </a:lnTo>
                <a:lnTo>
                  <a:pt x="98805" y="27876"/>
                </a:lnTo>
                <a:lnTo>
                  <a:pt x="98805" y="45211"/>
                </a:lnTo>
                <a:lnTo>
                  <a:pt x="98805" y="62547"/>
                </a:lnTo>
                <a:lnTo>
                  <a:pt x="98805" y="79882"/>
                </a:lnTo>
                <a:lnTo>
                  <a:pt x="108858" y="59759"/>
                </a:lnTo>
                <a:lnTo>
                  <a:pt x="136398" y="20700"/>
                </a:lnTo>
                <a:lnTo>
                  <a:pt x="173866" y="1287"/>
                </a:lnTo>
                <a:lnTo>
                  <a:pt x="187578" y="0"/>
                </a:lnTo>
                <a:close/>
              </a:path>
            </a:pathLst>
          </a:custGeom>
          <a:ln w="18340">
            <a:solidFill>
              <a:srgbClr val="0066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4258690" y="178815"/>
            <a:ext cx="317500" cy="490220"/>
          </a:xfrm>
          <a:custGeom>
            <a:avLst/>
            <a:gdLst/>
            <a:ahLst/>
            <a:cxnLst/>
            <a:rect l="l" t="t" r="r" b="b"/>
            <a:pathLst>
              <a:path w="317500" h="490220">
                <a:moveTo>
                  <a:pt x="150749" y="0"/>
                </a:moveTo>
                <a:lnTo>
                  <a:pt x="193516" y="2222"/>
                </a:lnTo>
                <a:lnTo>
                  <a:pt x="240736" y="14731"/>
                </a:lnTo>
                <a:lnTo>
                  <a:pt x="274955" y="46735"/>
                </a:lnTo>
                <a:lnTo>
                  <a:pt x="291974" y="85830"/>
                </a:lnTo>
                <a:lnTo>
                  <a:pt x="302053" y="138604"/>
                </a:lnTo>
                <a:lnTo>
                  <a:pt x="304038" y="172593"/>
                </a:lnTo>
                <a:lnTo>
                  <a:pt x="304038" y="224333"/>
                </a:lnTo>
                <a:lnTo>
                  <a:pt x="304038" y="276098"/>
                </a:lnTo>
                <a:lnTo>
                  <a:pt x="304038" y="327862"/>
                </a:lnTo>
                <a:lnTo>
                  <a:pt x="304038" y="379602"/>
                </a:lnTo>
                <a:lnTo>
                  <a:pt x="304182" y="395273"/>
                </a:lnTo>
                <a:lnTo>
                  <a:pt x="308048" y="441545"/>
                </a:lnTo>
                <a:lnTo>
                  <a:pt x="317246" y="479425"/>
                </a:lnTo>
                <a:lnTo>
                  <a:pt x="292481" y="479425"/>
                </a:lnTo>
                <a:lnTo>
                  <a:pt x="267716" y="479425"/>
                </a:lnTo>
                <a:lnTo>
                  <a:pt x="242951" y="479425"/>
                </a:lnTo>
                <a:lnTo>
                  <a:pt x="218186" y="479425"/>
                </a:lnTo>
                <a:lnTo>
                  <a:pt x="215419" y="470904"/>
                </a:lnTo>
                <a:lnTo>
                  <a:pt x="207633" y="431470"/>
                </a:lnTo>
                <a:lnTo>
                  <a:pt x="206756" y="422020"/>
                </a:lnTo>
                <a:lnTo>
                  <a:pt x="196395" y="437780"/>
                </a:lnTo>
                <a:lnTo>
                  <a:pt x="165481" y="470534"/>
                </a:lnTo>
                <a:lnTo>
                  <a:pt x="118385" y="488751"/>
                </a:lnTo>
                <a:lnTo>
                  <a:pt x="100457" y="489965"/>
                </a:lnTo>
                <a:lnTo>
                  <a:pt x="77265" y="487537"/>
                </a:lnTo>
                <a:lnTo>
                  <a:pt x="39788" y="468106"/>
                </a:lnTo>
                <a:lnTo>
                  <a:pt x="14358" y="430551"/>
                </a:lnTo>
                <a:lnTo>
                  <a:pt x="1595" y="382684"/>
                </a:lnTo>
                <a:lnTo>
                  <a:pt x="0" y="355345"/>
                </a:lnTo>
                <a:lnTo>
                  <a:pt x="1162" y="329844"/>
                </a:lnTo>
                <a:lnTo>
                  <a:pt x="10394" y="285890"/>
                </a:lnTo>
                <a:lnTo>
                  <a:pt x="29585" y="251338"/>
                </a:lnTo>
                <a:lnTo>
                  <a:pt x="63545" y="225760"/>
                </a:lnTo>
                <a:lnTo>
                  <a:pt x="113460" y="206871"/>
                </a:lnTo>
                <a:lnTo>
                  <a:pt x="135334" y="199009"/>
                </a:lnTo>
                <a:lnTo>
                  <a:pt x="172354" y="183425"/>
                </a:lnTo>
                <a:lnTo>
                  <a:pt x="200787" y="166370"/>
                </a:lnTo>
                <a:lnTo>
                  <a:pt x="200286" y="151054"/>
                </a:lnTo>
                <a:lnTo>
                  <a:pt x="187950" y="114254"/>
                </a:lnTo>
                <a:lnTo>
                  <a:pt x="164464" y="106806"/>
                </a:lnTo>
                <a:lnTo>
                  <a:pt x="152320" y="107688"/>
                </a:lnTo>
                <a:lnTo>
                  <a:pt x="116459" y="136810"/>
                </a:lnTo>
                <a:lnTo>
                  <a:pt x="109220" y="162432"/>
                </a:lnTo>
                <a:lnTo>
                  <a:pt x="83980" y="157880"/>
                </a:lnTo>
                <a:lnTo>
                  <a:pt x="58753" y="153352"/>
                </a:lnTo>
                <a:lnTo>
                  <a:pt x="33549" y="148824"/>
                </a:lnTo>
                <a:lnTo>
                  <a:pt x="8382" y="144272"/>
                </a:lnTo>
                <a:lnTo>
                  <a:pt x="11549" y="122983"/>
                </a:lnTo>
                <a:lnTo>
                  <a:pt x="24764" y="73405"/>
                </a:lnTo>
                <a:lnTo>
                  <a:pt x="46249" y="38580"/>
                </a:lnTo>
                <a:lnTo>
                  <a:pt x="83702" y="11610"/>
                </a:lnTo>
                <a:lnTo>
                  <a:pt x="122205" y="1841"/>
                </a:lnTo>
                <a:lnTo>
                  <a:pt x="136227" y="456"/>
                </a:lnTo>
                <a:lnTo>
                  <a:pt x="150749" y="0"/>
                </a:lnTo>
                <a:close/>
              </a:path>
            </a:pathLst>
          </a:custGeom>
          <a:ln w="18340">
            <a:solidFill>
              <a:srgbClr val="0066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2911094" y="178815"/>
            <a:ext cx="317500" cy="490220"/>
          </a:xfrm>
          <a:custGeom>
            <a:avLst/>
            <a:gdLst/>
            <a:ahLst/>
            <a:cxnLst/>
            <a:rect l="l" t="t" r="r" b="b"/>
            <a:pathLst>
              <a:path w="317500" h="490220">
                <a:moveTo>
                  <a:pt x="150622" y="0"/>
                </a:moveTo>
                <a:lnTo>
                  <a:pt x="193452" y="2222"/>
                </a:lnTo>
                <a:lnTo>
                  <a:pt x="240734" y="14731"/>
                </a:lnTo>
                <a:lnTo>
                  <a:pt x="274828" y="46735"/>
                </a:lnTo>
                <a:lnTo>
                  <a:pt x="291901" y="85830"/>
                </a:lnTo>
                <a:lnTo>
                  <a:pt x="301990" y="138604"/>
                </a:lnTo>
                <a:lnTo>
                  <a:pt x="303911" y="172593"/>
                </a:lnTo>
                <a:lnTo>
                  <a:pt x="303911" y="224333"/>
                </a:lnTo>
                <a:lnTo>
                  <a:pt x="303911" y="276098"/>
                </a:lnTo>
                <a:lnTo>
                  <a:pt x="303911" y="327862"/>
                </a:lnTo>
                <a:lnTo>
                  <a:pt x="303911" y="379602"/>
                </a:lnTo>
                <a:lnTo>
                  <a:pt x="304075" y="395273"/>
                </a:lnTo>
                <a:lnTo>
                  <a:pt x="308046" y="441545"/>
                </a:lnTo>
                <a:lnTo>
                  <a:pt x="317119" y="479425"/>
                </a:lnTo>
                <a:lnTo>
                  <a:pt x="292354" y="479425"/>
                </a:lnTo>
                <a:lnTo>
                  <a:pt x="267589" y="479425"/>
                </a:lnTo>
                <a:lnTo>
                  <a:pt x="242824" y="479425"/>
                </a:lnTo>
                <a:lnTo>
                  <a:pt x="218058" y="479425"/>
                </a:lnTo>
                <a:lnTo>
                  <a:pt x="215348" y="470904"/>
                </a:lnTo>
                <a:lnTo>
                  <a:pt x="207561" y="431470"/>
                </a:lnTo>
                <a:lnTo>
                  <a:pt x="206629" y="422020"/>
                </a:lnTo>
                <a:lnTo>
                  <a:pt x="196270" y="437780"/>
                </a:lnTo>
                <a:lnTo>
                  <a:pt x="165481" y="470534"/>
                </a:lnTo>
                <a:lnTo>
                  <a:pt x="118332" y="488751"/>
                </a:lnTo>
                <a:lnTo>
                  <a:pt x="100330" y="489965"/>
                </a:lnTo>
                <a:lnTo>
                  <a:pt x="77158" y="487537"/>
                </a:lnTo>
                <a:lnTo>
                  <a:pt x="39768" y="468106"/>
                </a:lnTo>
                <a:lnTo>
                  <a:pt x="14358" y="430551"/>
                </a:lnTo>
                <a:lnTo>
                  <a:pt x="1595" y="382684"/>
                </a:lnTo>
                <a:lnTo>
                  <a:pt x="0" y="355345"/>
                </a:lnTo>
                <a:lnTo>
                  <a:pt x="1144" y="329844"/>
                </a:lnTo>
                <a:lnTo>
                  <a:pt x="10340" y="285890"/>
                </a:lnTo>
                <a:lnTo>
                  <a:pt x="29531" y="251338"/>
                </a:lnTo>
                <a:lnTo>
                  <a:pt x="63527" y="225760"/>
                </a:lnTo>
                <a:lnTo>
                  <a:pt x="113458" y="206871"/>
                </a:lnTo>
                <a:lnTo>
                  <a:pt x="135318" y="199009"/>
                </a:lnTo>
                <a:lnTo>
                  <a:pt x="172299" y="183425"/>
                </a:lnTo>
                <a:lnTo>
                  <a:pt x="200660" y="166370"/>
                </a:lnTo>
                <a:lnTo>
                  <a:pt x="200159" y="151054"/>
                </a:lnTo>
                <a:lnTo>
                  <a:pt x="187894" y="114254"/>
                </a:lnTo>
                <a:lnTo>
                  <a:pt x="164337" y="106806"/>
                </a:lnTo>
                <a:lnTo>
                  <a:pt x="152193" y="107688"/>
                </a:lnTo>
                <a:lnTo>
                  <a:pt x="116331" y="136810"/>
                </a:lnTo>
                <a:lnTo>
                  <a:pt x="109093" y="162432"/>
                </a:lnTo>
                <a:lnTo>
                  <a:pt x="83925" y="157880"/>
                </a:lnTo>
                <a:lnTo>
                  <a:pt x="58721" y="153352"/>
                </a:lnTo>
                <a:lnTo>
                  <a:pt x="33494" y="148824"/>
                </a:lnTo>
                <a:lnTo>
                  <a:pt x="8255" y="144272"/>
                </a:lnTo>
                <a:lnTo>
                  <a:pt x="15224" y="104076"/>
                </a:lnTo>
                <a:lnTo>
                  <a:pt x="30714" y="60956"/>
                </a:lnTo>
                <a:lnTo>
                  <a:pt x="55753" y="28701"/>
                </a:lnTo>
                <a:lnTo>
                  <a:pt x="95631" y="7493"/>
                </a:lnTo>
                <a:lnTo>
                  <a:pt x="136118" y="456"/>
                </a:lnTo>
                <a:lnTo>
                  <a:pt x="150622" y="0"/>
                </a:lnTo>
                <a:close/>
              </a:path>
            </a:pathLst>
          </a:custGeom>
          <a:ln w="18340">
            <a:solidFill>
              <a:srgbClr val="0066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2466213" y="178815"/>
            <a:ext cx="303530" cy="657860"/>
          </a:xfrm>
          <a:custGeom>
            <a:avLst/>
            <a:gdLst/>
            <a:ahLst/>
            <a:cxnLst/>
            <a:rect l="l" t="t" r="r" b="b"/>
            <a:pathLst>
              <a:path w="303530" h="657860">
                <a:moveTo>
                  <a:pt x="187579" y="0"/>
                </a:moveTo>
                <a:lnTo>
                  <a:pt x="236537" y="17938"/>
                </a:lnTo>
                <a:lnTo>
                  <a:pt x="272923" y="71881"/>
                </a:lnTo>
                <a:lnTo>
                  <a:pt x="286164" y="110005"/>
                </a:lnTo>
                <a:lnTo>
                  <a:pt x="295608" y="152368"/>
                </a:lnTo>
                <a:lnTo>
                  <a:pt x="301265" y="198969"/>
                </a:lnTo>
                <a:lnTo>
                  <a:pt x="303149" y="249808"/>
                </a:lnTo>
                <a:lnTo>
                  <a:pt x="301099" y="304837"/>
                </a:lnTo>
                <a:lnTo>
                  <a:pt x="294941" y="352948"/>
                </a:lnTo>
                <a:lnTo>
                  <a:pt x="284664" y="394130"/>
                </a:lnTo>
                <a:lnTo>
                  <a:pt x="252702" y="455354"/>
                </a:lnTo>
                <a:lnTo>
                  <a:pt x="211070" y="486128"/>
                </a:lnTo>
                <a:lnTo>
                  <a:pt x="186944" y="489965"/>
                </a:lnTo>
                <a:lnTo>
                  <a:pt x="175033" y="489084"/>
                </a:lnTo>
                <a:lnTo>
                  <a:pt x="132734" y="467963"/>
                </a:lnTo>
                <a:lnTo>
                  <a:pt x="106553" y="433958"/>
                </a:lnTo>
                <a:lnTo>
                  <a:pt x="106553" y="489890"/>
                </a:lnTo>
                <a:lnTo>
                  <a:pt x="106553" y="545845"/>
                </a:lnTo>
                <a:lnTo>
                  <a:pt x="106553" y="601801"/>
                </a:lnTo>
                <a:lnTo>
                  <a:pt x="106553" y="657732"/>
                </a:lnTo>
                <a:lnTo>
                  <a:pt x="79956" y="657732"/>
                </a:lnTo>
                <a:lnTo>
                  <a:pt x="53324" y="657732"/>
                </a:lnTo>
                <a:lnTo>
                  <a:pt x="26668" y="657732"/>
                </a:lnTo>
                <a:lnTo>
                  <a:pt x="0" y="657732"/>
                </a:lnTo>
                <a:lnTo>
                  <a:pt x="0" y="607941"/>
                </a:lnTo>
                <a:lnTo>
                  <a:pt x="0" y="10540"/>
                </a:lnTo>
                <a:lnTo>
                  <a:pt x="24689" y="10540"/>
                </a:lnTo>
                <a:lnTo>
                  <a:pt x="49402" y="10540"/>
                </a:lnTo>
                <a:lnTo>
                  <a:pt x="74116" y="10540"/>
                </a:lnTo>
                <a:lnTo>
                  <a:pt x="98806" y="10540"/>
                </a:lnTo>
                <a:lnTo>
                  <a:pt x="98806" y="27876"/>
                </a:lnTo>
                <a:lnTo>
                  <a:pt x="98806" y="45211"/>
                </a:lnTo>
                <a:lnTo>
                  <a:pt x="98806" y="62547"/>
                </a:lnTo>
                <a:lnTo>
                  <a:pt x="98806" y="79882"/>
                </a:lnTo>
                <a:lnTo>
                  <a:pt x="108858" y="59759"/>
                </a:lnTo>
                <a:lnTo>
                  <a:pt x="136398" y="20700"/>
                </a:lnTo>
                <a:lnTo>
                  <a:pt x="173866" y="1287"/>
                </a:lnTo>
                <a:lnTo>
                  <a:pt x="187579" y="0"/>
                </a:lnTo>
                <a:close/>
              </a:path>
            </a:pathLst>
          </a:custGeom>
          <a:ln w="18340">
            <a:solidFill>
              <a:srgbClr val="0066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1529969" y="178815"/>
            <a:ext cx="316865" cy="490220"/>
          </a:xfrm>
          <a:custGeom>
            <a:avLst/>
            <a:gdLst/>
            <a:ahLst/>
            <a:cxnLst/>
            <a:rect l="l" t="t" r="r" b="b"/>
            <a:pathLst>
              <a:path w="316864" h="490220">
                <a:moveTo>
                  <a:pt x="157480" y="0"/>
                </a:moveTo>
                <a:lnTo>
                  <a:pt x="196294" y="5097"/>
                </a:lnTo>
                <a:lnTo>
                  <a:pt x="258778" y="45916"/>
                </a:lnTo>
                <a:lnTo>
                  <a:pt x="282448" y="81660"/>
                </a:lnTo>
                <a:lnTo>
                  <a:pt x="307990" y="155003"/>
                </a:lnTo>
                <a:lnTo>
                  <a:pt x="314362" y="197389"/>
                </a:lnTo>
                <a:lnTo>
                  <a:pt x="316483" y="243586"/>
                </a:lnTo>
                <a:lnTo>
                  <a:pt x="313842" y="295237"/>
                </a:lnTo>
                <a:lnTo>
                  <a:pt x="305927" y="341995"/>
                </a:lnTo>
                <a:lnTo>
                  <a:pt x="292748" y="383871"/>
                </a:lnTo>
                <a:lnTo>
                  <a:pt x="274319" y="420877"/>
                </a:lnTo>
                <a:lnTo>
                  <a:pt x="224123" y="472709"/>
                </a:lnTo>
                <a:lnTo>
                  <a:pt x="157733" y="489965"/>
                </a:lnTo>
                <a:lnTo>
                  <a:pt x="126105" y="486390"/>
                </a:lnTo>
                <a:lnTo>
                  <a:pt x="72419" y="457711"/>
                </a:lnTo>
                <a:lnTo>
                  <a:pt x="28289" y="394271"/>
                </a:lnTo>
                <a:lnTo>
                  <a:pt x="12573" y="350456"/>
                </a:lnTo>
                <a:lnTo>
                  <a:pt x="3143" y="301117"/>
                </a:lnTo>
                <a:lnTo>
                  <a:pt x="0" y="246252"/>
                </a:lnTo>
                <a:lnTo>
                  <a:pt x="2665" y="194984"/>
                </a:lnTo>
                <a:lnTo>
                  <a:pt x="10652" y="148431"/>
                </a:lnTo>
                <a:lnTo>
                  <a:pt x="23949" y="106592"/>
                </a:lnTo>
                <a:lnTo>
                  <a:pt x="42544" y="69469"/>
                </a:lnTo>
                <a:lnTo>
                  <a:pt x="65664" y="39058"/>
                </a:lnTo>
                <a:lnTo>
                  <a:pt x="123144" y="4335"/>
                </a:lnTo>
                <a:lnTo>
                  <a:pt x="157480" y="0"/>
                </a:lnTo>
                <a:close/>
              </a:path>
            </a:pathLst>
          </a:custGeom>
          <a:ln w="18340">
            <a:solidFill>
              <a:srgbClr val="0066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1068387" y="178815"/>
            <a:ext cx="319405" cy="490220"/>
          </a:xfrm>
          <a:custGeom>
            <a:avLst/>
            <a:gdLst/>
            <a:ahLst/>
            <a:cxnLst/>
            <a:rect l="l" t="t" r="r" b="b"/>
            <a:pathLst>
              <a:path w="319405" h="490220">
                <a:moveTo>
                  <a:pt x="155613" y="0"/>
                </a:moveTo>
                <a:lnTo>
                  <a:pt x="208508" y="7604"/>
                </a:lnTo>
                <a:lnTo>
                  <a:pt x="248983" y="30352"/>
                </a:lnTo>
                <a:lnTo>
                  <a:pt x="279161" y="67691"/>
                </a:lnTo>
                <a:lnTo>
                  <a:pt x="301053" y="118745"/>
                </a:lnTo>
                <a:lnTo>
                  <a:pt x="314483" y="185229"/>
                </a:lnTo>
                <a:lnTo>
                  <a:pt x="317841" y="225043"/>
                </a:lnTo>
                <a:lnTo>
                  <a:pt x="318960" y="269239"/>
                </a:lnTo>
                <a:lnTo>
                  <a:pt x="318960" y="275970"/>
                </a:lnTo>
                <a:lnTo>
                  <a:pt x="318960" y="282828"/>
                </a:lnTo>
                <a:lnTo>
                  <a:pt x="318960" y="289559"/>
                </a:lnTo>
                <a:lnTo>
                  <a:pt x="266084" y="289559"/>
                </a:lnTo>
                <a:lnTo>
                  <a:pt x="213188" y="289559"/>
                </a:lnTo>
                <a:lnTo>
                  <a:pt x="160283" y="289559"/>
                </a:lnTo>
                <a:lnTo>
                  <a:pt x="107378" y="289559"/>
                </a:lnTo>
                <a:lnTo>
                  <a:pt x="109302" y="309802"/>
                </a:lnTo>
                <a:lnTo>
                  <a:pt x="121119" y="354075"/>
                </a:lnTo>
                <a:lnTo>
                  <a:pt x="149326" y="382525"/>
                </a:lnTo>
                <a:lnTo>
                  <a:pt x="161061" y="384428"/>
                </a:lnTo>
                <a:lnTo>
                  <a:pt x="168745" y="383615"/>
                </a:lnTo>
                <a:lnTo>
                  <a:pt x="199528" y="359616"/>
                </a:lnTo>
                <a:lnTo>
                  <a:pt x="209105" y="341629"/>
                </a:lnTo>
                <a:lnTo>
                  <a:pt x="235035" y="345725"/>
                </a:lnTo>
                <a:lnTo>
                  <a:pt x="261000" y="349821"/>
                </a:lnTo>
                <a:lnTo>
                  <a:pt x="286990" y="353917"/>
                </a:lnTo>
                <a:lnTo>
                  <a:pt x="312991" y="358013"/>
                </a:lnTo>
                <a:lnTo>
                  <a:pt x="300466" y="390850"/>
                </a:lnTo>
                <a:lnTo>
                  <a:pt x="271700" y="441523"/>
                </a:lnTo>
                <a:lnTo>
                  <a:pt x="236771" y="472767"/>
                </a:lnTo>
                <a:lnTo>
                  <a:pt x="188407" y="488059"/>
                </a:lnTo>
                <a:lnTo>
                  <a:pt x="158724" y="489965"/>
                </a:lnTo>
                <a:lnTo>
                  <a:pt x="132818" y="488322"/>
                </a:lnTo>
                <a:lnTo>
                  <a:pt x="89765" y="475178"/>
                </a:lnTo>
                <a:lnTo>
                  <a:pt x="57602" y="448603"/>
                </a:lnTo>
                <a:lnTo>
                  <a:pt x="31599" y="406884"/>
                </a:lnTo>
                <a:lnTo>
                  <a:pt x="11594" y="350402"/>
                </a:lnTo>
                <a:lnTo>
                  <a:pt x="1288" y="283208"/>
                </a:lnTo>
                <a:lnTo>
                  <a:pt x="0" y="245871"/>
                </a:lnTo>
                <a:lnTo>
                  <a:pt x="2585" y="193532"/>
                </a:lnTo>
                <a:lnTo>
                  <a:pt x="10342" y="146430"/>
                </a:lnTo>
                <a:lnTo>
                  <a:pt x="23268" y="104568"/>
                </a:lnTo>
                <a:lnTo>
                  <a:pt x="41363" y="67945"/>
                </a:lnTo>
                <a:lnTo>
                  <a:pt x="90611" y="16970"/>
                </a:lnTo>
                <a:lnTo>
                  <a:pt x="121141" y="4240"/>
                </a:lnTo>
                <a:lnTo>
                  <a:pt x="155613" y="0"/>
                </a:lnTo>
                <a:close/>
              </a:path>
            </a:pathLst>
          </a:custGeom>
          <a:ln w="18340">
            <a:solidFill>
              <a:srgbClr val="0066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539750" y="11048"/>
            <a:ext cx="364490" cy="647700"/>
          </a:xfrm>
          <a:custGeom>
            <a:avLst/>
            <a:gdLst/>
            <a:ahLst/>
            <a:cxnLst/>
            <a:rect l="l" t="t" r="r" b="b"/>
            <a:pathLst>
              <a:path w="364490" h="647700">
                <a:moveTo>
                  <a:pt x="0" y="0"/>
                </a:moveTo>
                <a:lnTo>
                  <a:pt x="29373" y="0"/>
                </a:lnTo>
                <a:lnTo>
                  <a:pt x="58743" y="0"/>
                </a:lnTo>
                <a:lnTo>
                  <a:pt x="88114" y="0"/>
                </a:lnTo>
                <a:lnTo>
                  <a:pt x="117487" y="0"/>
                </a:lnTo>
                <a:lnTo>
                  <a:pt x="117487" y="56580"/>
                </a:lnTo>
                <a:lnTo>
                  <a:pt x="117487" y="113172"/>
                </a:lnTo>
                <a:lnTo>
                  <a:pt x="117487" y="169789"/>
                </a:lnTo>
                <a:lnTo>
                  <a:pt x="117487" y="226441"/>
                </a:lnTo>
                <a:lnTo>
                  <a:pt x="149586" y="226441"/>
                </a:lnTo>
                <a:lnTo>
                  <a:pt x="181684" y="226441"/>
                </a:lnTo>
                <a:lnTo>
                  <a:pt x="213780" y="226441"/>
                </a:lnTo>
                <a:lnTo>
                  <a:pt x="245872" y="226441"/>
                </a:lnTo>
                <a:lnTo>
                  <a:pt x="245872" y="169789"/>
                </a:lnTo>
                <a:lnTo>
                  <a:pt x="245872" y="113172"/>
                </a:lnTo>
                <a:lnTo>
                  <a:pt x="245872" y="56580"/>
                </a:lnTo>
                <a:lnTo>
                  <a:pt x="245872" y="0"/>
                </a:lnTo>
                <a:lnTo>
                  <a:pt x="275378" y="0"/>
                </a:lnTo>
                <a:lnTo>
                  <a:pt x="304880" y="0"/>
                </a:lnTo>
                <a:lnTo>
                  <a:pt x="334381" y="0"/>
                </a:lnTo>
                <a:lnTo>
                  <a:pt x="363880" y="0"/>
                </a:lnTo>
                <a:lnTo>
                  <a:pt x="363880" y="49766"/>
                </a:lnTo>
                <a:lnTo>
                  <a:pt x="363880" y="647192"/>
                </a:lnTo>
                <a:lnTo>
                  <a:pt x="334381" y="647192"/>
                </a:lnTo>
                <a:lnTo>
                  <a:pt x="304880" y="647192"/>
                </a:lnTo>
                <a:lnTo>
                  <a:pt x="275378" y="647192"/>
                </a:lnTo>
                <a:lnTo>
                  <a:pt x="245872" y="647192"/>
                </a:lnTo>
                <a:lnTo>
                  <a:pt x="245872" y="594841"/>
                </a:lnTo>
                <a:lnTo>
                  <a:pt x="245872" y="542485"/>
                </a:lnTo>
                <a:lnTo>
                  <a:pt x="245872" y="490116"/>
                </a:lnTo>
                <a:lnTo>
                  <a:pt x="245872" y="437729"/>
                </a:lnTo>
                <a:lnTo>
                  <a:pt x="245872" y="385318"/>
                </a:lnTo>
                <a:lnTo>
                  <a:pt x="213780" y="385318"/>
                </a:lnTo>
                <a:lnTo>
                  <a:pt x="181684" y="385318"/>
                </a:lnTo>
                <a:lnTo>
                  <a:pt x="149586" y="385318"/>
                </a:lnTo>
                <a:lnTo>
                  <a:pt x="117487" y="385318"/>
                </a:lnTo>
                <a:lnTo>
                  <a:pt x="117487" y="437729"/>
                </a:lnTo>
                <a:lnTo>
                  <a:pt x="117487" y="490116"/>
                </a:lnTo>
                <a:lnTo>
                  <a:pt x="117487" y="542485"/>
                </a:lnTo>
                <a:lnTo>
                  <a:pt x="117487" y="594841"/>
                </a:lnTo>
                <a:lnTo>
                  <a:pt x="117487" y="647192"/>
                </a:lnTo>
                <a:lnTo>
                  <a:pt x="88114" y="647192"/>
                </a:lnTo>
                <a:lnTo>
                  <a:pt x="58743" y="647192"/>
                </a:lnTo>
                <a:lnTo>
                  <a:pt x="29373" y="647192"/>
                </a:lnTo>
                <a:lnTo>
                  <a:pt x="0" y="647192"/>
                </a:lnTo>
                <a:lnTo>
                  <a:pt x="0" y="597398"/>
                </a:lnTo>
                <a:lnTo>
                  <a:pt x="0" y="49766"/>
                </a:lnTo>
                <a:lnTo>
                  <a:pt x="0" y="0"/>
                </a:lnTo>
                <a:close/>
              </a:path>
            </a:pathLst>
          </a:custGeom>
          <a:ln w="18340">
            <a:solidFill>
              <a:srgbClr val="0066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6347840" y="0"/>
            <a:ext cx="177165" cy="133350"/>
          </a:xfrm>
          <a:custGeom>
            <a:avLst/>
            <a:gdLst/>
            <a:ahLst/>
            <a:cxnLst/>
            <a:rect l="l" t="t" r="r" b="b"/>
            <a:pathLst>
              <a:path w="177165" h="133350">
                <a:moveTo>
                  <a:pt x="0" y="0"/>
                </a:moveTo>
                <a:lnTo>
                  <a:pt x="11146" y="0"/>
                </a:lnTo>
                <a:lnTo>
                  <a:pt x="22304" y="0"/>
                </a:lnTo>
                <a:lnTo>
                  <a:pt x="33486" y="0"/>
                </a:lnTo>
                <a:lnTo>
                  <a:pt x="44704" y="0"/>
                </a:lnTo>
                <a:lnTo>
                  <a:pt x="50295" y="20429"/>
                </a:lnTo>
                <a:lnTo>
                  <a:pt x="59436" y="35036"/>
                </a:lnTo>
                <a:lnTo>
                  <a:pt x="72100" y="43809"/>
                </a:lnTo>
                <a:lnTo>
                  <a:pt x="88264" y="46736"/>
                </a:lnTo>
                <a:lnTo>
                  <a:pt x="97553" y="46142"/>
                </a:lnTo>
                <a:lnTo>
                  <a:pt x="128666" y="23336"/>
                </a:lnTo>
                <a:lnTo>
                  <a:pt x="134366" y="0"/>
                </a:lnTo>
                <a:lnTo>
                  <a:pt x="145014" y="0"/>
                </a:lnTo>
                <a:lnTo>
                  <a:pt x="155638" y="0"/>
                </a:lnTo>
                <a:lnTo>
                  <a:pt x="166262" y="0"/>
                </a:lnTo>
                <a:lnTo>
                  <a:pt x="176911" y="0"/>
                </a:lnTo>
                <a:lnTo>
                  <a:pt x="174984" y="30148"/>
                </a:lnTo>
                <a:lnTo>
                  <a:pt x="161891" y="79349"/>
                </a:lnTo>
                <a:lnTo>
                  <a:pt x="137410" y="113500"/>
                </a:lnTo>
                <a:lnTo>
                  <a:pt x="90297" y="132842"/>
                </a:lnTo>
                <a:lnTo>
                  <a:pt x="70937" y="130651"/>
                </a:lnTo>
                <a:lnTo>
                  <a:pt x="26288" y="97790"/>
                </a:lnTo>
                <a:lnTo>
                  <a:pt x="8143" y="55752"/>
                </a:lnTo>
                <a:lnTo>
                  <a:pt x="2839" y="29602"/>
                </a:lnTo>
                <a:lnTo>
                  <a:pt x="0" y="0"/>
                </a:lnTo>
                <a:close/>
              </a:path>
            </a:pathLst>
          </a:custGeom>
          <a:ln w="18340">
            <a:solidFill>
              <a:srgbClr val="0066FF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8861" y="96900"/>
            <a:ext cx="8779764" cy="72313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66287" y="175748"/>
            <a:ext cx="8774912" cy="71682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908175" y="907922"/>
            <a:ext cx="4105275" cy="172567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1889125" y="888872"/>
            <a:ext cx="4143375" cy="1764030"/>
          </a:xfrm>
          <a:custGeom>
            <a:avLst/>
            <a:gdLst/>
            <a:ahLst/>
            <a:cxnLst/>
            <a:rect l="l" t="t" r="r" b="b"/>
            <a:pathLst>
              <a:path w="4143375" h="1764030">
                <a:moveTo>
                  <a:pt x="0" y="1763776"/>
                </a:moveTo>
                <a:lnTo>
                  <a:pt x="4143375" y="1763776"/>
                </a:lnTo>
                <a:lnTo>
                  <a:pt x="4143375" y="0"/>
                </a:lnTo>
                <a:lnTo>
                  <a:pt x="0" y="0"/>
                </a:lnTo>
                <a:lnTo>
                  <a:pt x="0" y="1763776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2916301" y="2781299"/>
            <a:ext cx="4276725" cy="187642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2897251" y="2762249"/>
            <a:ext cx="4314825" cy="1914525"/>
          </a:xfrm>
          <a:custGeom>
            <a:avLst/>
            <a:gdLst/>
            <a:ahLst/>
            <a:cxnLst/>
            <a:rect l="l" t="t" r="r" b="b"/>
            <a:pathLst>
              <a:path w="4314825" h="1914525">
                <a:moveTo>
                  <a:pt x="0" y="1914525"/>
                </a:moveTo>
                <a:lnTo>
                  <a:pt x="4314825" y="1914525"/>
                </a:lnTo>
                <a:lnTo>
                  <a:pt x="4314825" y="0"/>
                </a:lnTo>
                <a:lnTo>
                  <a:pt x="0" y="0"/>
                </a:lnTo>
                <a:lnTo>
                  <a:pt x="0" y="1914525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4211701" y="4865712"/>
            <a:ext cx="4321175" cy="177634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4192651" y="4846662"/>
            <a:ext cx="4359275" cy="1814830"/>
          </a:xfrm>
          <a:custGeom>
            <a:avLst/>
            <a:gdLst/>
            <a:ahLst/>
            <a:cxnLst/>
            <a:rect l="l" t="t" r="r" b="b"/>
            <a:pathLst>
              <a:path w="4359275" h="1814829">
                <a:moveTo>
                  <a:pt x="0" y="1814449"/>
                </a:moveTo>
                <a:lnTo>
                  <a:pt x="4359275" y="1814449"/>
                </a:lnTo>
                <a:lnTo>
                  <a:pt x="4359275" y="0"/>
                </a:lnTo>
                <a:lnTo>
                  <a:pt x="0" y="0"/>
                </a:lnTo>
                <a:lnTo>
                  <a:pt x="0" y="1814449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1092568" y="1244548"/>
            <a:ext cx="558076" cy="11240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1042987" y="1196974"/>
            <a:ext cx="505459" cy="1066800"/>
          </a:xfrm>
          <a:custGeom>
            <a:avLst/>
            <a:gdLst/>
            <a:ahLst/>
            <a:cxnLst/>
            <a:rect l="l" t="t" r="r" b="b"/>
            <a:pathLst>
              <a:path w="505459" h="1066800">
                <a:moveTo>
                  <a:pt x="504888" y="367665"/>
                </a:moveTo>
                <a:lnTo>
                  <a:pt x="257238" y="367665"/>
                </a:lnTo>
                <a:lnTo>
                  <a:pt x="257238" y="1066800"/>
                </a:lnTo>
                <a:lnTo>
                  <a:pt x="504888" y="1066800"/>
                </a:lnTo>
                <a:lnTo>
                  <a:pt x="504888" y="367665"/>
                </a:lnTo>
                <a:close/>
              </a:path>
              <a:path w="505459" h="1066800">
                <a:moveTo>
                  <a:pt x="504888" y="0"/>
                </a:moveTo>
                <a:lnTo>
                  <a:pt x="302323" y="0"/>
                </a:lnTo>
                <a:lnTo>
                  <a:pt x="280916" y="47384"/>
                </a:lnTo>
                <a:lnTo>
                  <a:pt x="255746" y="90852"/>
                </a:lnTo>
                <a:lnTo>
                  <a:pt x="226814" y="130391"/>
                </a:lnTo>
                <a:lnTo>
                  <a:pt x="194119" y="165989"/>
                </a:lnTo>
                <a:lnTo>
                  <a:pt x="164238" y="192111"/>
                </a:lnTo>
                <a:lnTo>
                  <a:pt x="129885" y="216685"/>
                </a:lnTo>
                <a:lnTo>
                  <a:pt x="91062" y="239717"/>
                </a:lnTo>
                <a:lnTo>
                  <a:pt x="47766" y="261212"/>
                </a:lnTo>
                <a:lnTo>
                  <a:pt x="0" y="281178"/>
                </a:lnTo>
                <a:lnTo>
                  <a:pt x="0" y="520065"/>
                </a:lnTo>
                <a:lnTo>
                  <a:pt x="40583" y="504539"/>
                </a:lnTo>
                <a:lnTo>
                  <a:pt x="77600" y="488632"/>
                </a:lnTo>
                <a:lnTo>
                  <a:pt x="140931" y="455675"/>
                </a:lnTo>
                <a:lnTo>
                  <a:pt x="198104" y="416909"/>
                </a:lnTo>
                <a:lnTo>
                  <a:pt x="257238" y="367665"/>
                </a:lnTo>
                <a:lnTo>
                  <a:pt x="504888" y="367665"/>
                </a:lnTo>
                <a:lnTo>
                  <a:pt x="50488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1042987" y="1196974"/>
            <a:ext cx="505459" cy="1066800"/>
          </a:xfrm>
          <a:custGeom>
            <a:avLst/>
            <a:gdLst/>
            <a:ahLst/>
            <a:cxnLst/>
            <a:rect l="l" t="t" r="r" b="b"/>
            <a:pathLst>
              <a:path w="505459" h="1066800">
                <a:moveTo>
                  <a:pt x="302323" y="0"/>
                </a:moveTo>
                <a:lnTo>
                  <a:pt x="352923" y="0"/>
                </a:lnTo>
                <a:lnTo>
                  <a:pt x="403558" y="0"/>
                </a:lnTo>
                <a:lnTo>
                  <a:pt x="454217" y="0"/>
                </a:lnTo>
                <a:lnTo>
                  <a:pt x="504888" y="0"/>
                </a:lnTo>
                <a:lnTo>
                  <a:pt x="504888" y="50800"/>
                </a:lnTo>
                <a:lnTo>
                  <a:pt x="504888" y="1066800"/>
                </a:lnTo>
                <a:lnTo>
                  <a:pt x="455358" y="1066800"/>
                </a:lnTo>
                <a:lnTo>
                  <a:pt x="405828" y="1066800"/>
                </a:lnTo>
                <a:lnTo>
                  <a:pt x="356298" y="1066800"/>
                </a:lnTo>
                <a:lnTo>
                  <a:pt x="306768" y="1066800"/>
                </a:lnTo>
                <a:lnTo>
                  <a:pt x="257238" y="1066800"/>
                </a:lnTo>
                <a:lnTo>
                  <a:pt x="257238" y="1016861"/>
                </a:lnTo>
                <a:lnTo>
                  <a:pt x="257238" y="367665"/>
                </a:lnTo>
                <a:lnTo>
                  <a:pt x="227424" y="393596"/>
                </a:lnTo>
                <a:lnTo>
                  <a:pt x="169273" y="437602"/>
                </a:lnTo>
                <a:lnTo>
                  <a:pt x="111049" y="472344"/>
                </a:lnTo>
                <a:lnTo>
                  <a:pt x="40583" y="504539"/>
                </a:lnTo>
                <a:lnTo>
                  <a:pt x="0" y="520065"/>
                </a:lnTo>
                <a:lnTo>
                  <a:pt x="0" y="472287"/>
                </a:lnTo>
                <a:lnTo>
                  <a:pt x="0" y="424510"/>
                </a:lnTo>
                <a:lnTo>
                  <a:pt x="0" y="376732"/>
                </a:lnTo>
                <a:lnTo>
                  <a:pt x="0" y="328955"/>
                </a:lnTo>
                <a:lnTo>
                  <a:pt x="0" y="281178"/>
                </a:lnTo>
                <a:lnTo>
                  <a:pt x="47766" y="261212"/>
                </a:lnTo>
                <a:lnTo>
                  <a:pt x="91062" y="239717"/>
                </a:lnTo>
                <a:lnTo>
                  <a:pt x="129885" y="216685"/>
                </a:lnTo>
                <a:lnTo>
                  <a:pt x="164238" y="192111"/>
                </a:lnTo>
                <a:lnTo>
                  <a:pt x="194119" y="165989"/>
                </a:lnTo>
                <a:lnTo>
                  <a:pt x="226814" y="130391"/>
                </a:lnTo>
                <a:lnTo>
                  <a:pt x="255746" y="90852"/>
                </a:lnTo>
                <a:lnTo>
                  <a:pt x="280916" y="47384"/>
                </a:lnTo>
                <a:lnTo>
                  <a:pt x="302323" y="0"/>
                </a:lnTo>
                <a:close/>
              </a:path>
            </a:pathLst>
          </a:custGeom>
          <a:ln w="4978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2027935" y="3261893"/>
            <a:ext cx="631431" cy="1121384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1979676" y="3213099"/>
            <a:ext cx="576580" cy="1066800"/>
          </a:xfrm>
          <a:custGeom>
            <a:avLst/>
            <a:gdLst/>
            <a:ahLst/>
            <a:cxnLst/>
            <a:rect l="l" t="t" r="r" b="b"/>
            <a:pathLst>
              <a:path w="576580" h="1066800">
                <a:moveTo>
                  <a:pt x="558307" y="199644"/>
                </a:moveTo>
                <a:lnTo>
                  <a:pt x="297942" y="199644"/>
                </a:lnTo>
                <a:lnTo>
                  <a:pt x="314898" y="201763"/>
                </a:lnTo>
                <a:lnTo>
                  <a:pt x="330342" y="208121"/>
                </a:lnTo>
                <a:lnTo>
                  <a:pt x="366910" y="251460"/>
                </a:lnTo>
                <a:lnTo>
                  <a:pt x="378531" y="292417"/>
                </a:lnTo>
                <a:lnTo>
                  <a:pt x="379984" y="315468"/>
                </a:lnTo>
                <a:lnTo>
                  <a:pt x="378509" y="337970"/>
                </a:lnTo>
                <a:lnTo>
                  <a:pt x="366750" y="384833"/>
                </a:lnTo>
                <a:lnTo>
                  <a:pt x="340869" y="436741"/>
                </a:lnTo>
                <a:lnTo>
                  <a:pt x="317642" y="470027"/>
                </a:lnTo>
                <a:lnTo>
                  <a:pt x="286819" y="509027"/>
                </a:lnTo>
                <a:lnTo>
                  <a:pt x="210747" y="597239"/>
                </a:lnTo>
                <a:lnTo>
                  <a:pt x="176672" y="639079"/>
                </a:lnTo>
                <a:lnTo>
                  <a:pt x="146185" y="679240"/>
                </a:lnTo>
                <a:lnTo>
                  <a:pt x="119283" y="717721"/>
                </a:lnTo>
                <a:lnTo>
                  <a:pt x="95965" y="754522"/>
                </a:lnTo>
                <a:lnTo>
                  <a:pt x="76228" y="789644"/>
                </a:lnTo>
                <a:lnTo>
                  <a:pt x="41570" y="869354"/>
                </a:lnTo>
                <a:lnTo>
                  <a:pt x="26307" y="916865"/>
                </a:lnTo>
                <a:lnTo>
                  <a:pt x="14286" y="965614"/>
                </a:lnTo>
                <a:lnTo>
                  <a:pt x="5515" y="1015594"/>
                </a:lnTo>
                <a:lnTo>
                  <a:pt x="0" y="1066800"/>
                </a:lnTo>
                <a:lnTo>
                  <a:pt x="576199" y="1066800"/>
                </a:lnTo>
                <a:lnTo>
                  <a:pt x="576199" y="829183"/>
                </a:lnTo>
                <a:lnTo>
                  <a:pt x="276225" y="829183"/>
                </a:lnTo>
                <a:lnTo>
                  <a:pt x="289034" y="810490"/>
                </a:lnTo>
                <a:lnTo>
                  <a:pt x="312033" y="778676"/>
                </a:lnTo>
                <a:lnTo>
                  <a:pt x="351424" y="732091"/>
                </a:lnTo>
                <a:lnTo>
                  <a:pt x="399796" y="680339"/>
                </a:lnTo>
                <a:lnTo>
                  <a:pt x="436449" y="639267"/>
                </a:lnTo>
                <a:lnTo>
                  <a:pt x="468231" y="599567"/>
                </a:lnTo>
                <a:lnTo>
                  <a:pt x="495149" y="561238"/>
                </a:lnTo>
                <a:lnTo>
                  <a:pt x="517209" y="524281"/>
                </a:lnTo>
                <a:lnTo>
                  <a:pt x="534416" y="488696"/>
                </a:lnTo>
                <a:lnTo>
                  <a:pt x="550658" y="444470"/>
                </a:lnTo>
                <a:lnTo>
                  <a:pt x="562244" y="399208"/>
                </a:lnTo>
                <a:lnTo>
                  <a:pt x="569188" y="352875"/>
                </a:lnTo>
                <a:lnTo>
                  <a:pt x="571500" y="305435"/>
                </a:lnTo>
                <a:lnTo>
                  <a:pt x="569477" y="261477"/>
                </a:lnTo>
                <a:lnTo>
                  <a:pt x="563419" y="219710"/>
                </a:lnTo>
                <a:lnTo>
                  <a:pt x="558307" y="199644"/>
                </a:lnTo>
                <a:close/>
              </a:path>
              <a:path w="576580" h="1066800">
                <a:moveTo>
                  <a:pt x="292735" y="0"/>
                </a:moveTo>
                <a:lnTo>
                  <a:pt x="246800" y="2289"/>
                </a:lnTo>
                <a:lnTo>
                  <a:pt x="206152" y="9175"/>
                </a:lnTo>
                <a:lnTo>
                  <a:pt x="140716" y="36830"/>
                </a:lnTo>
                <a:lnTo>
                  <a:pt x="91932" y="81692"/>
                </a:lnTo>
                <a:lnTo>
                  <a:pt x="55625" y="142748"/>
                </a:lnTo>
                <a:lnTo>
                  <a:pt x="41671" y="180609"/>
                </a:lnTo>
                <a:lnTo>
                  <a:pt x="30099" y="225234"/>
                </a:lnTo>
                <a:lnTo>
                  <a:pt x="20907" y="276621"/>
                </a:lnTo>
                <a:lnTo>
                  <a:pt x="14097" y="334772"/>
                </a:lnTo>
                <a:lnTo>
                  <a:pt x="206501" y="358394"/>
                </a:lnTo>
                <a:lnTo>
                  <a:pt x="211456" y="317384"/>
                </a:lnTo>
                <a:lnTo>
                  <a:pt x="218328" y="283114"/>
                </a:lnTo>
                <a:lnTo>
                  <a:pt x="237871" y="234696"/>
                </a:lnTo>
                <a:lnTo>
                  <a:pt x="280394" y="201834"/>
                </a:lnTo>
                <a:lnTo>
                  <a:pt x="297942" y="199644"/>
                </a:lnTo>
                <a:lnTo>
                  <a:pt x="558307" y="199644"/>
                </a:lnTo>
                <a:lnTo>
                  <a:pt x="553337" y="180133"/>
                </a:lnTo>
                <a:lnTo>
                  <a:pt x="539242" y="142748"/>
                </a:lnTo>
                <a:lnTo>
                  <a:pt x="521549" y="108739"/>
                </a:lnTo>
                <a:lnTo>
                  <a:pt x="477162" y="54915"/>
                </a:lnTo>
                <a:lnTo>
                  <a:pt x="419536" y="19716"/>
                </a:lnTo>
                <a:lnTo>
                  <a:pt x="382936" y="8762"/>
                </a:lnTo>
                <a:lnTo>
                  <a:pt x="340669" y="2190"/>
                </a:lnTo>
                <a:lnTo>
                  <a:pt x="29273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1979676" y="3213099"/>
            <a:ext cx="576580" cy="1066800"/>
          </a:xfrm>
          <a:custGeom>
            <a:avLst/>
            <a:gdLst/>
            <a:ahLst/>
            <a:cxnLst/>
            <a:rect l="l" t="t" r="r" b="b"/>
            <a:pathLst>
              <a:path w="576580" h="1066800">
                <a:moveTo>
                  <a:pt x="292735" y="0"/>
                </a:moveTo>
                <a:lnTo>
                  <a:pt x="340669" y="2190"/>
                </a:lnTo>
                <a:lnTo>
                  <a:pt x="382936" y="8762"/>
                </a:lnTo>
                <a:lnTo>
                  <a:pt x="419536" y="19716"/>
                </a:lnTo>
                <a:lnTo>
                  <a:pt x="477162" y="54915"/>
                </a:lnTo>
                <a:lnTo>
                  <a:pt x="521549" y="108739"/>
                </a:lnTo>
                <a:lnTo>
                  <a:pt x="539242" y="142748"/>
                </a:lnTo>
                <a:lnTo>
                  <a:pt x="553337" y="180133"/>
                </a:lnTo>
                <a:lnTo>
                  <a:pt x="563419" y="219710"/>
                </a:lnTo>
                <a:lnTo>
                  <a:pt x="569477" y="261477"/>
                </a:lnTo>
                <a:lnTo>
                  <a:pt x="571500" y="305435"/>
                </a:lnTo>
                <a:lnTo>
                  <a:pt x="569188" y="352875"/>
                </a:lnTo>
                <a:lnTo>
                  <a:pt x="562244" y="399208"/>
                </a:lnTo>
                <a:lnTo>
                  <a:pt x="550658" y="444470"/>
                </a:lnTo>
                <a:lnTo>
                  <a:pt x="534416" y="488696"/>
                </a:lnTo>
                <a:lnTo>
                  <a:pt x="517209" y="524281"/>
                </a:lnTo>
                <a:lnTo>
                  <a:pt x="495149" y="561238"/>
                </a:lnTo>
                <a:lnTo>
                  <a:pt x="468231" y="599567"/>
                </a:lnTo>
                <a:lnTo>
                  <a:pt x="436449" y="639267"/>
                </a:lnTo>
                <a:lnTo>
                  <a:pt x="399796" y="680339"/>
                </a:lnTo>
                <a:lnTo>
                  <a:pt x="373223" y="708513"/>
                </a:lnTo>
                <a:lnTo>
                  <a:pt x="351424" y="732091"/>
                </a:lnTo>
                <a:lnTo>
                  <a:pt x="322199" y="765556"/>
                </a:lnTo>
                <a:lnTo>
                  <a:pt x="289034" y="810490"/>
                </a:lnTo>
                <a:lnTo>
                  <a:pt x="276225" y="829183"/>
                </a:lnTo>
                <a:lnTo>
                  <a:pt x="326253" y="829183"/>
                </a:lnTo>
                <a:lnTo>
                  <a:pt x="376263" y="829183"/>
                </a:lnTo>
                <a:lnTo>
                  <a:pt x="426259" y="829183"/>
                </a:lnTo>
                <a:lnTo>
                  <a:pt x="476245" y="829183"/>
                </a:lnTo>
                <a:lnTo>
                  <a:pt x="526223" y="829183"/>
                </a:lnTo>
                <a:lnTo>
                  <a:pt x="576199" y="829183"/>
                </a:lnTo>
                <a:lnTo>
                  <a:pt x="576199" y="876718"/>
                </a:lnTo>
                <a:lnTo>
                  <a:pt x="576199" y="924235"/>
                </a:lnTo>
                <a:lnTo>
                  <a:pt x="576199" y="971747"/>
                </a:lnTo>
                <a:lnTo>
                  <a:pt x="576199" y="1019264"/>
                </a:lnTo>
                <a:lnTo>
                  <a:pt x="576199" y="1066800"/>
                </a:lnTo>
                <a:lnTo>
                  <a:pt x="523825" y="1066800"/>
                </a:lnTo>
                <a:lnTo>
                  <a:pt x="0" y="1066800"/>
                </a:lnTo>
                <a:lnTo>
                  <a:pt x="5515" y="1015594"/>
                </a:lnTo>
                <a:lnTo>
                  <a:pt x="14286" y="965614"/>
                </a:lnTo>
                <a:lnTo>
                  <a:pt x="26307" y="916865"/>
                </a:lnTo>
                <a:lnTo>
                  <a:pt x="41570" y="869354"/>
                </a:lnTo>
                <a:lnTo>
                  <a:pt x="60071" y="823087"/>
                </a:lnTo>
                <a:lnTo>
                  <a:pt x="95965" y="754522"/>
                </a:lnTo>
                <a:lnTo>
                  <a:pt x="119283" y="717721"/>
                </a:lnTo>
                <a:lnTo>
                  <a:pt x="146185" y="679240"/>
                </a:lnTo>
                <a:lnTo>
                  <a:pt x="176672" y="639079"/>
                </a:lnTo>
                <a:lnTo>
                  <a:pt x="210747" y="597239"/>
                </a:lnTo>
                <a:lnTo>
                  <a:pt x="248412" y="553720"/>
                </a:lnTo>
                <a:lnTo>
                  <a:pt x="286819" y="509027"/>
                </a:lnTo>
                <a:lnTo>
                  <a:pt x="317642" y="470027"/>
                </a:lnTo>
                <a:lnTo>
                  <a:pt x="340869" y="436741"/>
                </a:lnTo>
                <a:lnTo>
                  <a:pt x="366750" y="384833"/>
                </a:lnTo>
                <a:lnTo>
                  <a:pt x="378509" y="337970"/>
                </a:lnTo>
                <a:lnTo>
                  <a:pt x="379984" y="315468"/>
                </a:lnTo>
                <a:lnTo>
                  <a:pt x="378531" y="292417"/>
                </a:lnTo>
                <a:lnTo>
                  <a:pt x="366910" y="251460"/>
                </a:lnTo>
                <a:lnTo>
                  <a:pt x="344287" y="218717"/>
                </a:lnTo>
                <a:lnTo>
                  <a:pt x="297942" y="199644"/>
                </a:lnTo>
                <a:lnTo>
                  <a:pt x="280394" y="201834"/>
                </a:lnTo>
                <a:lnTo>
                  <a:pt x="237871" y="234696"/>
                </a:lnTo>
                <a:lnTo>
                  <a:pt x="218328" y="283114"/>
                </a:lnTo>
                <a:lnTo>
                  <a:pt x="206501" y="358394"/>
                </a:lnTo>
                <a:lnTo>
                  <a:pt x="158400" y="352488"/>
                </a:lnTo>
                <a:lnTo>
                  <a:pt x="110299" y="346582"/>
                </a:lnTo>
                <a:lnTo>
                  <a:pt x="62198" y="340677"/>
                </a:lnTo>
                <a:lnTo>
                  <a:pt x="14097" y="334772"/>
                </a:lnTo>
                <a:lnTo>
                  <a:pt x="20907" y="276621"/>
                </a:lnTo>
                <a:lnTo>
                  <a:pt x="30099" y="225234"/>
                </a:lnTo>
                <a:lnTo>
                  <a:pt x="41671" y="180609"/>
                </a:lnTo>
                <a:lnTo>
                  <a:pt x="55625" y="142748"/>
                </a:lnTo>
                <a:lnTo>
                  <a:pt x="91932" y="81692"/>
                </a:lnTo>
                <a:lnTo>
                  <a:pt x="140716" y="36830"/>
                </a:lnTo>
                <a:lnTo>
                  <a:pt x="206152" y="9175"/>
                </a:lnTo>
                <a:lnTo>
                  <a:pt x="246800" y="2289"/>
                </a:lnTo>
                <a:lnTo>
                  <a:pt x="292735" y="0"/>
                </a:lnTo>
                <a:close/>
              </a:path>
            </a:pathLst>
          </a:custGeom>
          <a:ln w="4978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3324859" y="5206008"/>
            <a:ext cx="631431" cy="1121384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3276600" y="5157723"/>
            <a:ext cx="576580" cy="1067435"/>
          </a:xfrm>
          <a:custGeom>
            <a:avLst/>
            <a:gdLst/>
            <a:ahLst/>
            <a:cxnLst/>
            <a:rect l="l" t="t" r="r" b="b"/>
            <a:pathLst>
              <a:path w="576579" h="1067435">
                <a:moveTo>
                  <a:pt x="193675" y="738898"/>
                </a:moveTo>
                <a:lnTo>
                  <a:pt x="0" y="776897"/>
                </a:lnTo>
                <a:lnTo>
                  <a:pt x="10548" y="823057"/>
                </a:lnTo>
                <a:lnTo>
                  <a:pt x="23145" y="865127"/>
                </a:lnTo>
                <a:lnTo>
                  <a:pt x="37790" y="903105"/>
                </a:lnTo>
                <a:lnTo>
                  <a:pt x="73415" y="966923"/>
                </a:lnTo>
                <a:lnTo>
                  <a:pt x="118616" y="1015304"/>
                </a:lnTo>
                <a:lnTo>
                  <a:pt x="174863" y="1048223"/>
                </a:lnTo>
                <a:lnTo>
                  <a:pt x="249920" y="1064758"/>
                </a:lnTo>
                <a:lnTo>
                  <a:pt x="295021" y="1066825"/>
                </a:lnTo>
                <a:lnTo>
                  <a:pt x="341451" y="1064032"/>
                </a:lnTo>
                <a:lnTo>
                  <a:pt x="383190" y="1055652"/>
                </a:lnTo>
                <a:lnTo>
                  <a:pt x="420215" y="1041686"/>
                </a:lnTo>
                <a:lnTo>
                  <a:pt x="480742" y="997421"/>
                </a:lnTo>
                <a:lnTo>
                  <a:pt x="505460" y="967955"/>
                </a:lnTo>
                <a:lnTo>
                  <a:pt x="526653" y="933737"/>
                </a:lnTo>
                <a:lnTo>
                  <a:pt x="544322" y="894765"/>
                </a:lnTo>
                <a:lnTo>
                  <a:pt x="545147" y="892302"/>
                </a:lnTo>
                <a:lnTo>
                  <a:pt x="290322" y="892302"/>
                </a:lnTo>
                <a:lnTo>
                  <a:pt x="272559" y="890213"/>
                </a:lnTo>
                <a:lnTo>
                  <a:pt x="229108" y="858888"/>
                </a:lnTo>
                <a:lnTo>
                  <a:pt x="208248" y="812176"/>
                </a:lnTo>
                <a:lnTo>
                  <a:pt x="200175" y="778858"/>
                </a:lnTo>
                <a:lnTo>
                  <a:pt x="193675" y="738898"/>
                </a:lnTo>
                <a:close/>
              </a:path>
              <a:path w="576579" h="1067435">
                <a:moveTo>
                  <a:pt x="552023" y="586905"/>
                </a:moveTo>
                <a:lnTo>
                  <a:pt x="288416" y="586905"/>
                </a:lnTo>
                <a:lnTo>
                  <a:pt x="308657" y="589367"/>
                </a:lnTo>
                <a:lnTo>
                  <a:pt x="326707" y="596755"/>
                </a:lnTo>
                <a:lnTo>
                  <a:pt x="356235" y="626313"/>
                </a:lnTo>
                <a:lnTo>
                  <a:pt x="374919" y="673811"/>
                </a:lnTo>
                <a:lnTo>
                  <a:pt x="381126" y="737501"/>
                </a:lnTo>
                <a:lnTo>
                  <a:pt x="379507" y="770921"/>
                </a:lnTo>
                <a:lnTo>
                  <a:pt x="366553" y="827218"/>
                </a:lnTo>
                <a:lnTo>
                  <a:pt x="341435" y="868556"/>
                </a:lnTo>
                <a:lnTo>
                  <a:pt x="308963" y="889663"/>
                </a:lnTo>
                <a:lnTo>
                  <a:pt x="290322" y="892302"/>
                </a:lnTo>
                <a:lnTo>
                  <a:pt x="545147" y="892302"/>
                </a:lnTo>
                <a:lnTo>
                  <a:pt x="558323" y="852965"/>
                </a:lnTo>
                <a:lnTo>
                  <a:pt x="568325" y="810240"/>
                </a:lnTo>
                <a:lnTo>
                  <a:pt x="574325" y="766592"/>
                </a:lnTo>
                <a:lnTo>
                  <a:pt x="576326" y="722020"/>
                </a:lnTo>
                <a:lnTo>
                  <a:pt x="575113" y="687382"/>
                </a:lnTo>
                <a:lnTo>
                  <a:pt x="571484" y="655251"/>
                </a:lnTo>
                <a:lnTo>
                  <a:pt x="565449" y="625627"/>
                </a:lnTo>
                <a:lnTo>
                  <a:pt x="557022" y="598512"/>
                </a:lnTo>
                <a:lnTo>
                  <a:pt x="552023" y="586905"/>
                </a:lnTo>
                <a:close/>
              </a:path>
              <a:path w="576579" h="1067435">
                <a:moveTo>
                  <a:pt x="235585" y="399034"/>
                </a:moveTo>
                <a:lnTo>
                  <a:pt x="233035" y="450216"/>
                </a:lnTo>
                <a:lnTo>
                  <a:pt x="230520" y="501405"/>
                </a:lnTo>
                <a:lnTo>
                  <a:pt x="225551" y="603796"/>
                </a:lnTo>
                <a:lnTo>
                  <a:pt x="244482" y="596404"/>
                </a:lnTo>
                <a:lnTo>
                  <a:pt x="261270" y="591126"/>
                </a:lnTo>
                <a:lnTo>
                  <a:pt x="275915" y="587960"/>
                </a:lnTo>
                <a:lnTo>
                  <a:pt x="288416" y="586905"/>
                </a:lnTo>
                <a:lnTo>
                  <a:pt x="552023" y="586905"/>
                </a:lnTo>
                <a:lnTo>
                  <a:pt x="546425" y="573907"/>
                </a:lnTo>
                <a:lnTo>
                  <a:pt x="519374" y="532215"/>
                </a:lnTo>
                <a:lnTo>
                  <a:pt x="491059" y="505583"/>
                </a:lnTo>
                <a:lnTo>
                  <a:pt x="441071" y="480644"/>
                </a:lnTo>
                <a:lnTo>
                  <a:pt x="464528" y="459404"/>
                </a:lnTo>
                <a:lnTo>
                  <a:pt x="484806" y="436495"/>
                </a:lnTo>
                <a:lnTo>
                  <a:pt x="501917" y="411924"/>
                </a:lnTo>
                <a:lnTo>
                  <a:pt x="506885" y="402590"/>
                </a:lnTo>
                <a:lnTo>
                  <a:pt x="254762" y="402590"/>
                </a:lnTo>
                <a:lnTo>
                  <a:pt x="246379" y="401320"/>
                </a:lnTo>
                <a:lnTo>
                  <a:pt x="235585" y="399034"/>
                </a:lnTo>
                <a:close/>
              </a:path>
              <a:path w="576579" h="1067435">
                <a:moveTo>
                  <a:pt x="529403" y="178054"/>
                </a:moveTo>
                <a:lnTo>
                  <a:pt x="278384" y="178054"/>
                </a:lnTo>
                <a:lnTo>
                  <a:pt x="294149" y="179816"/>
                </a:lnTo>
                <a:lnTo>
                  <a:pt x="308117" y="185102"/>
                </a:lnTo>
                <a:lnTo>
                  <a:pt x="339042" y="221462"/>
                </a:lnTo>
                <a:lnTo>
                  <a:pt x="348567" y="259129"/>
                </a:lnTo>
                <a:lnTo>
                  <a:pt x="349758" y="281559"/>
                </a:lnTo>
                <a:lnTo>
                  <a:pt x="348164" y="305319"/>
                </a:lnTo>
                <a:lnTo>
                  <a:pt x="335452" y="347888"/>
                </a:lnTo>
                <a:lnTo>
                  <a:pt x="310808" y="382337"/>
                </a:lnTo>
                <a:lnTo>
                  <a:pt x="260730" y="402590"/>
                </a:lnTo>
                <a:lnTo>
                  <a:pt x="506885" y="402590"/>
                </a:lnTo>
                <a:lnTo>
                  <a:pt x="526688" y="357768"/>
                </a:lnTo>
                <a:lnTo>
                  <a:pt x="538984" y="297241"/>
                </a:lnTo>
                <a:lnTo>
                  <a:pt x="540512" y="264668"/>
                </a:lnTo>
                <a:lnTo>
                  <a:pt x="536721" y="210042"/>
                </a:lnTo>
                <a:lnTo>
                  <a:pt x="529403" y="178054"/>
                </a:lnTo>
                <a:close/>
              </a:path>
              <a:path w="576579" h="1067435">
                <a:moveTo>
                  <a:pt x="282194" y="0"/>
                </a:moveTo>
                <a:lnTo>
                  <a:pt x="226063" y="4310"/>
                </a:lnTo>
                <a:lnTo>
                  <a:pt x="176720" y="17240"/>
                </a:lnTo>
                <a:lnTo>
                  <a:pt x="134139" y="38790"/>
                </a:lnTo>
                <a:lnTo>
                  <a:pt x="98298" y="68961"/>
                </a:lnTo>
                <a:lnTo>
                  <a:pt x="68439" y="107227"/>
                </a:lnTo>
                <a:lnTo>
                  <a:pt x="43830" y="153066"/>
                </a:lnTo>
                <a:lnTo>
                  <a:pt x="24485" y="206478"/>
                </a:lnTo>
                <a:lnTo>
                  <a:pt x="10413" y="267462"/>
                </a:lnTo>
                <a:lnTo>
                  <a:pt x="193675" y="315976"/>
                </a:lnTo>
                <a:lnTo>
                  <a:pt x="198344" y="280491"/>
                </a:lnTo>
                <a:lnTo>
                  <a:pt x="204739" y="250793"/>
                </a:lnTo>
                <a:lnTo>
                  <a:pt x="222758" y="208661"/>
                </a:lnTo>
                <a:lnTo>
                  <a:pt x="262048" y="179960"/>
                </a:lnTo>
                <a:lnTo>
                  <a:pt x="278384" y="178054"/>
                </a:lnTo>
                <a:lnTo>
                  <a:pt x="529403" y="178054"/>
                </a:lnTo>
                <a:lnTo>
                  <a:pt x="525335" y="160274"/>
                </a:lnTo>
                <a:lnTo>
                  <a:pt x="506329" y="115363"/>
                </a:lnTo>
                <a:lnTo>
                  <a:pt x="479678" y="75311"/>
                </a:lnTo>
                <a:lnTo>
                  <a:pt x="444482" y="42380"/>
                </a:lnTo>
                <a:lnTo>
                  <a:pt x="399843" y="18843"/>
                </a:lnTo>
                <a:lnTo>
                  <a:pt x="345751" y="4712"/>
                </a:lnTo>
                <a:lnTo>
                  <a:pt x="28219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3276600" y="5157723"/>
            <a:ext cx="576580" cy="1067435"/>
          </a:xfrm>
          <a:custGeom>
            <a:avLst/>
            <a:gdLst/>
            <a:ahLst/>
            <a:cxnLst/>
            <a:rect l="l" t="t" r="r" b="b"/>
            <a:pathLst>
              <a:path w="576579" h="1067435">
                <a:moveTo>
                  <a:pt x="282194" y="0"/>
                </a:moveTo>
                <a:lnTo>
                  <a:pt x="345751" y="4712"/>
                </a:lnTo>
                <a:lnTo>
                  <a:pt x="399843" y="18843"/>
                </a:lnTo>
                <a:lnTo>
                  <a:pt x="444482" y="42380"/>
                </a:lnTo>
                <a:lnTo>
                  <a:pt x="479678" y="75311"/>
                </a:lnTo>
                <a:lnTo>
                  <a:pt x="506329" y="115363"/>
                </a:lnTo>
                <a:lnTo>
                  <a:pt x="525335" y="160274"/>
                </a:lnTo>
                <a:lnTo>
                  <a:pt x="536721" y="210042"/>
                </a:lnTo>
                <a:lnTo>
                  <a:pt x="540512" y="264668"/>
                </a:lnTo>
                <a:lnTo>
                  <a:pt x="538984" y="297241"/>
                </a:lnTo>
                <a:lnTo>
                  <a:pt x="526688" y="357768"/>
                </a:lnTo>
                <a:lnTo>
                  <a:pt x="501917" y="411924"/>
                </a:lnTo>
                <a:lnTo>
                  <a:pt x="464528" y="459404"/>
                </a:lnTo>
                <a:lnTo>
                  <a:pt x="441071" y="480644"/>
                </a:lnTo>
                <a:lnTo>
                  <a:pt x="460146" y="488342"/>
                </a:lnTo>
                <a:lnTo>
                  <a:pt x="502920" y="515124"/>
                </a:lnTo>
                <a:lnTo>
                  <a:pt x="533876" y="551808"/>
                </a:lnTo>
                <a:lnTo>
                  <a:pt x="557022" y="598512"/>
                </a:lnTo>
                <a:lnTo>
                  <a:pt x="571484" y="655251"/>
                </a:lnTo>
                <a:lnTo>
                  <a:pt x="576326" y="722020"/>
                </a:lnTo>
                <a:lnTo>
                  <a:pt x="574325" y="766592"/>
                </a:lnTo>
                <a:lnTo>
                  <a:pt x="568325" y="810240"/>
                </a:lnTo>
                <a:lnTo>
                  <a:pt x="558323" y="852965"/>
                </a:lnTo>
                <a:lnTo>
                  <a:pt x="544322" y="894765"/>
                </a:lnTo>
                <a:lnTo>
                  <a:pt x="526653" y="933737"/>
                </a:lnTo>
                <a:lnTo>
                  <a:pt x="505460" y="967955"/>
                </a:lnTo>
                <a:lnTo>
                  <a:pt x="480742" y="997421"/>
                </a:lnTo>
                <a:lnTo>
                  <a:pt x="420215" y="1041686"/>
                </a:lnTo>
                <a:lnTo>
                  <a:pt x="383190" y="1055652"/>
                </a:lnTo>
                <a:lnTo>
                  <a:pt x="341451" y="1064032"/>
                </a:lnTo>
                <a:lnTo>
                  <a:pt x="295021" y="1066825"/>
                </a:lnTo>
                <a:lnTo>
                  <a:pt x="249920" y="1064758"/>
                </a:lnTo>
                <a:lnTo>
                  <a:pt x="209867" y="1058557"/>
                </a:lnTo>
                <a:lnTo>
                  <a:pt x="144907" y="1033754"/>
                </a:lnTo>
                <a:lnTo>
                  <a:pt x="94789" y="993027"/>
                </a:lnTo>
                <a:lnTo>
                  <a:pt x="54483" y="936993"/>
                </a:lnTo>
                <a:lnTo>
                  <a:pt x="23145" y="865127"/>
                </a:lnTo>
                <a:lnTo>
                  <a:pt x="10548" y="823057"/>
                </a:lnTo>
                <a:lnTo>
                  <a:pt x="0" y="776897"/>
                </a:lnTo>
                <a:lnTo>
                  <a:pt x="48406" y="767400"/>
                </a:lnTo>
                <a:lnTo>
                  <a:pt x="96837" y="757902"/>
                </a:lnTo>
                <a:lnTo>
                  <a:pt x="145268" y="748402"/>
                </a:lnTo>
                <a:lnTo>
                  <a:pt x="193675" y="738898"/>
                </a:lnTo>
                <a:lnTo>
                  <a:pt x="200175" y="778858"/>
                </a:lnTo>
                <a:lnTo>
                  <a:pt x="208248" y="812176"/>
                </a:lnTo>
                <a:lnTo>
                  <a:pt x="229108" y="858888"/>
                </a:lnTo>
                <a:lnTo>
                  <a:pt x="272559" y="890213"/>
                </a:lnTo>
                <a:lnTo>
                  <a:pt x="290322" y="892302"/>
                </a:lnTo>
                <a:lnTo>
                  <a:pt x="308963" y="889663"/>
                </a:lnTo>
                <a:lnTo>
                  <a:pt x="341435" y="868556"/>
                </a:lnTo>
                <a:lnTo>
                  <a:pt x="366553" y="827218"/>
                </a:lnTo>
                <a:lnTo>
                  <a:pt x="379507" y="770921"/>
                </a:lnTo>
                <a:lnTo>
                  <a:pt x="381126" y="737501"/>
                </a:lnTo>
                <a:lnTo>
                  <a:pt x="379577" y="703633"/>
                </a:lnTo>
                <a:lnTo>
                  <a:pt x="367143" y="648036"/>
                </a:lnTo>
                <a:lnTo>
                  <a:pt x="342566" y="609070"/>
                </a:lnTo>
                <a:lnTo>
                  <a:pt x="308657" y="589367"/>
                </a:lnTo>
                <a:lnTo>
                  <a:pt x="288416" y="586905"/>
                </a:lnTo>
                <a:lnTo>
                  <a:pt x="275915" y="587960"/>
                </a:lnTo>
                <a:lnTo>
                  <a:pt x="261270" y="591126"/>
                </a:lnTo>
                <a:lnTo>
                  <a:pt x="244482" y="596404"/>
                </a:lnTo>
                <a:lnTo>
                  <a:pt x="225551" y="603796"/>
                </a:lnTo>
                <a:lnTo>
                  <a:pt x="228030" y="552599"/>
                </a:lnTo>
                <a:lnTo>
                  <a:pt x="230520" y="501405"/>
                </a:lnTo>
                <a:lnTo>
                  <a:pt x="233035" y="450216"/>
                </a:lnTo>
                <a:lnTo>
                  <a:pt x="235585" y="399034"/>
                </a:lnTo>
                <a:lnTo>
                  <a:pt x="246379" y="401320"/>
                </a:lnTo>
                <a:lnTo>
                  <a:pt x="254762" y="402590"/>
                </a:lnTo>
                <a:lnTo>
                  <a:pt x="260730" y="402590"/>
                </a:lnTo>
                <a:lnTo>
                  <a:pt x="278995" y="400331"/>
                </a:lnTo>
                <a:lnTo>
                  <a:pt x="324358" y="366649"/>
                </a:lnTo>
                <a:lnTo>
                  <a:pt x="343392" y="327437"/>
                </a:lnTo>
                <a:lnTo>
                  <a:pt x="349758" y="281559"/>
                </a:lnTo>
                <a:lnTo>
                  <a:pt x="348567" y="259129"/>
                </a:lnTo>
                <a:lnTo>
                  <a:pt x="339042" y="221462"/>
                </a:lnTo>
                <a:lnTo>
                  <a:pt x="308117" y="185102"/>
                </a:lnTo>
                <a:lnTo>
                  <a:pt x="278384" y="178054"/>
                </a:lnTo>
                <a:lnTo>
                  <a:pt x="262048" y="179960"/>
                </a:lnTo>
                <a:lnTo>
                  <a:pt x="222758" y="208661"/>
                </a:lnTo>
                <a:lnTo>
                  <a:pt x="204739" y="250793"/>
                </a:lnTo>
                <a:lnTo>
                  <a:pt x="193675" y="315976"/>
                </a:lnTo>
                <a:lnTo>
                  <a:pt x="147859" y="303859"/>
                </a:lnTo>
                <a:lnTo>
                  <a:pt x="102044" y="291719"/>
                </a:lnTo>
                <a:lnTo>
                  <a:pt x="56229" y="279578"/>
                </a:lnTo>
                <a:lnTo>
                  <a:pt x="10413" y="267462"/>
                </a:lnTo>
                <a:lnTo>
                  <a:pt x="24485" y="206478"/>
                </a:lnTo>
                <a:lnTo>
                  <a:pt x="43830" y="153066"/>
                </a:lnTo>
                <a:lnTo>
                  <a:pt x="68439" y="107227"/>
                </a:lnTo>
                <a:lnTo>
                  <a:pt x="98298" y="68961"/>
                </a:lnTo>
                <a:lnTo>
                  <a:pt x="134139" y="38790"/>
                </a:lnTo>
                <a:lnTo>
                  <a:pt x="176720" y="17240"/>
                </a:lnTo>
                <a:lnTo>
                  <a:pt x="226063" y="4310"/>
                </a:lnTo>
                <a:lnTo>
                  <a:pt x="282194" y="0"/>
                </a:lnTo>
                <a:close/>
              </a:path>
            </a:pathLst>
          </a:custGeom>
          <a:ln w="4978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8861" y="96900"/>
            <a:ext cx="8779764" cy="72313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66287" y="175748"/>
            <a:ext cx="8774912" cy="71682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971550" y="981074"/>
            <a:ext cx="4176776" cy="111125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952500" y="962024"/>
            <a:ext cx="4215130" cy="1149350"/>
          </a:xfrm>
          <a:custGeom>
            <a:avLst/>
            <a:gdLst/>
            <a:ahLst/>
            <a:cxnLst/>
            <a:rect l="l" t="t" r="r" b="b"/>
            <a:pathLst>
              <a:path w="4215130" h="1149350">
                <a:moveTo>
                  <a:pt x="0" y="1149350"/>
                </a:moveTo>
                <a:lnTo>
                  <a:pt x="4214876" y="1149350"/>
                </a:lnTo>
                <a:lnTo>
                  <a:pt x="4214876" y="0"/>
                </a:lnTo>
                <a:lnTo>
                  <a:pt x="0" y="0"/>
                </a:lnTo>
                <a:lnTo>
                  <a:pt x="0" y="114935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835150" y="2060511"/>
            <a:ext cx="4176776" cy="115411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816100" y="2041461"/>
            <a:ext cx="4215130" cy="1192530"/>
          </a:xfrm>
          <a:custGeom>
            <a:avLst/>
            <a:gdLst/>
            <a:ahLst/>
            <a:cxnLst/>
            <a:rect l="l" t="t" r="r" b="b"/>
            <a:pathLst>
              <a:path w="4215130" h="1192530">
                <a:moveTo>
                  <a:pt x="0" y="1192212"/>
                </a:moveTo>
                <a:lnTo>
                  <a:pt x="4214876" y="1192212"/>
                </a:lnTo>
                <a:lnTo>
                  <a:pt x="4214876" y="0"/>
                </a:lnTo>
                <a:lnTo>
                  <a:pt x="0" y="0"/>
                </a:lnTo>
                <a:lnTo>
                  <a:pt x="0" y="1192212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442785" y="1244523"/>
            <a:ext cx="416585" cy="77553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395287" y="1196974"/>
            <a:ext cx="360680" cy="719455"/>
          </a:xfrm>
          <a:custGeom>
            <a:avLst/>
            <a:gdLst/>
            <a:ahLst/>
            <a:cxnLst/>
            <a:rect l="l" t="t" r="r" b="b"/>
            <a:pathLst>
              <a:path w="360680" h="719455">
                <a:moveTo>
                  <a:pt x="360362" y="247904"/>
                </a:moveTo>
                <a:lnTo>
                  <a:pt x="183616" y="247904"/>
                </a:lnTo>
                <a:lnTo>
                  <a:pt x="183616" y="719074"/>
                </a:lnTo>
                <a:lnTo>
                  <a:pt x="360362" y="719074"/>
                </a:lnTo>
                <a:lnTo>
                  <a:pt x="360362" y="247904"/>
                </a:lnTo>
                <a:close/>
              </a:path>
              <a:path w="360680" h="719455">
                <a:moveTo>
                  <a:pt x="360362" y="0"/>
                </a:moveTo>
                <a:lnTo>
                  <a:pt x="215785" y="0"/>
                </a:lnTo>
                <a:lnTo>
                  <a:pt x="200502" y="31930"/>
                </a:lnTo>
                <a:lnTo>
                  <a:pt x="182540" y="61229"/>
                </a:lnTo>
                <a:lnTo>
                  <a:pt x="138569" y="111887"/>
                </a:lnTo>
                <a:lnTo>
                  <a:pt x="79257" y="153971"/>
                </a:lnTo>
                <a:lnTo>
                  <a:pt x="42121" y="172555"/>
                </a:lnTo>
                <a:lnTo>
                  <a:pt x="0" y="189484"/>
                </a:lnTo>
                <a:lnTo>
                  <a:pt x="0" y="350647"/>
                </a:lnTo>
                <a:lnTo>
                  <a:pt x="55394" y="329406"/>
                </a:lnTo>
                <a:lnTo>
                  <a:pt x="100596" y="307213"/>
                </a:lnTo>
                <a:lnTo>
                  <a:pt x="141411" y="281035"/>
                </a:lnTo>
                <a:lnTo>
                  <a:pt x="183616" y="247904"/>
                </a:lnTo>
                <a:lnTo>
                  <a:pt x="360362" y="247904"/>
                </a:lnTo>
                <a:lnTo>
                  <a:pt x="36036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395287" y="1196974"/>
            <a:ext cx="360680" cy="719455"/>
          </a:xfrm>
          <a:custGeom>
            <a:avLst/>
            <a:gdLst/>
            <a:ahLst/>
            <a:cxnLst/>
            <a:rect l="l" t="t" r="r" b="b"/>
            <a:pathLst>
              <a:path w="360680" h="719455">
                <a:moveTo>
                  <a:pt x="215785" y="0"/>
                </a:moveTo>
                <a:lnTo>
                  <a:pt x="251931" y="0"/>
                </a:lnTo>
                <a:lnTo>
                  <a:pt x="288074" y="0"/>
                </a:lnTo>
                <a:lnTo>
                  <a:pt x="324217" y="0"/>
                </a:lnTo>
                <a:lnTo>
                  <a:pt x="360362" y="0"/>
                </a:lnTo>
                <a:lnTo>
                  <a:pt x="360362" y="51355"/>
                </a:lnTo>
                <a:lnTo>
                  <a:pt x="360362" y="719074"/>
                </a:lnTo>
                <a:lnTo>
                  <a:pt x="316176" y="719074"/>
                </a:lnTo>
                <a:lnTo>
                  <a:pt x="271989" y="719074"/>
                </a:lnTo>
                <a:lnTo>
                  <a:pt x="227803" y="719074"/>
                </a:lnTo>
                <a:lnTo>
                  <a:pt x="183616" y="719074"/>
                </a:lnTo>
                <a:lnTo>
                  <a:pt x="183616" y="666712"/>
                </a:lnTo>
                <a:lnTo>
                  <a:pt x="183616" y="247904"/>
                </a:lnTo>
                <a:lnTo>
                  <a:pt x="162340" y="265332"/>
                </a:lnTo>
                <a:lnTo>
                  <a:pt x="120830" y="294999"/>
                </a:lnTo>
                <a:lnTo>
                  <a:pt x="79270" y="318428"/>
                </a:lnTo>
                <a:lnTo>
                  <a:pt x="28969" y="340145"/>
                </a:lnTo>
                <a:lnTo>
                  <a:pt x="0" y="350647"/>
                </a:lnTo>
                <a:lnTo>
                  <a:pt x="0" y="310356"/>
                </a:lnTo>
                <a:lnTo>
                  <a:pt x="0" y="270065"/>
                </a:lnTo>
                <a:lnTo>
                  <a:pt x="0" y="229774"/>
                </a:lnTo>
                <a:lnTo>
                  <a:pt x="0" y="189484"/>
                </a:lnTo>
                <a:lnTo>
                  <a:pt x="42121" y="172555"/>
                </a:lnTo>
                <a:lnTo>
                  <a:pt x="79257" y="153971"/>
                </a:lnTo>
                <a:lnTo>
                  <a:pt x="138569" y="111887"/>
                </a:lnTo>
                <a:lnTo>
                  <a:pt x="182540" y="61229"/>
                </a:lnTo>
                <a:lnTo>
                  <a:pt x="200502" y="31930"/>
                </a:lnTo>
                <a:lnTo>
                  <a:pt x="215785" y="0"/>
                </a:lnTo>
                <a:close/>
              </a:path>
            </a:pathLst>
          </a:custGeom>
          <a:ln w="4978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1236662" y="2323896"/>
            <a:ext cx="416585" cy="77553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1187450" y="2276474"/>
            <a:ext cx="361950" cy="719455"/>
          </a:xfrm>
          <a:custGeom>
            <a:avLst/>
            <a:gdLst/>
            <a:ahLst/>
            <a:cxnLst/>
            <a:rect l="l" t="t" r="r" b="b"/>
            <a:pathLst>
              <a:path w="361950" h="719455">
                <a:moveTo>
                  <a:pt x="350690" y="134493"/>
                </a:moveTo>
                <a:lnTo>
                  <a:pt x="187197" y="134493"/>
                </a:lnTo>
                <a:lnTo>
                  <a:pt x="197846" y="135923"/>
                </a:lnTo>
                <a:lnTo>
                  <a:pt x="207517" y="140223"/>
                </a:lnTo>
                <a:lnTo>
                  <a:pt x="235061" y="182721"/>
                </a:lnTo>
                <a:lnTo>
                  <a:pt x="238759" y="212725"/>
                </a:lnTo>
                <a:lnTo>
                  <a:pt x="237831" y="227820"/>
                </a:lnTo>
                <a:lnTo>
                  <a:pt x="223900" y="275844"/>
                </a:lnTo>
                <a:lnTo>
                  <a:pt x="199516" y="316833"/>
                </a:lnTo>
                <a:lnTo>
                  <a:pt x="156083" y="373253"/>
                </a:lnTo>
                <a:lnTo>
                  <a:pt x="116176" y="423882"/>
                </a:lnTo>
                <a:lnTo>
                  <a:pt x="83143" y="471011"/>
                </a:lnTo>
                <a:lnTo>
                  <a:pt x="57002" y="514663"/>
                </a:lnTo>
                <a:lnTo>
                  <a:pt x="37769" y="554863"/>
                </a:lnTo>
                <a:lnTo>
                  <a:pt x="23579" y="593986"/>
                </a:lnTo>
                <a:lnTo>
                  <a:pt x="12555" y="634396"/>
                </a:lnTo>
                <a:lnTo>
                  <a:pt x="4696" y="676092"/>
                </a:lnTo>
                <a:lnTo>
                  <a:pt x="0" y="719074"/>
                </a:lnTo>
                <a:lnTo>
                  <a:pt x="361950" y="719074"/>
                </a:lnTo>
                <a:lnTo>
                  <a:pt x="361950" y="558927"/>
                </a:lnTo>
                <a:lnTo>
                  <a:pt x="173609" y="558927"/>
                </a:lnTo>
                <a:lnTo>
                  <a:pt x="181631" y="546308"/>
                </a:lnTo>
                <a:lnTo>
                  <a:pt x="210111" y="506281"/>
                </a:lnTo>
                <a:lnTo>
                  <a:pt x="251206" y="458597"/>
                </a:lnTo>
                <a:lnTo>
                  <a:pt x="279495" y="424146"/>
                </a:lnTo>
                <a:lnTo>
                  <a:pt x="303022" y="391112"/>
                </a:lnTo>
                <a:lnTo>
                  <a:pt x="335788" y="329438"/>
                </a:lnTo>
                <a:lnTo>
                  <a:pt x="353218" y="269128"/>
                </a:lnTo>
                <a:lnTo>
                  <a:pt x="359028" y="205867"/>
                </a:lnTo>
                <a:lnTo>
                  <a:pt x="357747" y="176220"/>
                </a:lnTo>
                <a:lnTo>
                  <a:pt x="353917" y="148050"/>
                </a:lnTo>
                <a:lnTo>
                  <a:pt x="350690" y="134493"/>
                </a:lnTo>
                <a:close/>
              </a:path>
              <a:path w="361950" h="719455">
                <a:moveTo>
                  <a:pt x="183896" y="0"/>
                </a:moveTo>
                <a:lnTo>
                  <a:pt x="129524" y="6191"/>
                </a:lnTo>
                <a:lnTo>
                  <a:pt x="88391" y="24765"/>
                </a:lnTo>
                <a:lnTo>
                  <a:pt x="57789" y="55070"/>
                </a:lnTo>
                <a:lnTo>
                  <a:pt x="34950" y="96139"/>
                </a:lnTo>
                <a:lnTo>
                  <a:pt x="18957" y="151860"/>
                </a:lnTo>
                <a:lnTo>
                  <a:pt x="8890" y="225679"/>
                </a:lnTo>
                <a:lnTo>
                  <a:pt x="129793" y="241554"/>
                </a:lnTo>
                <a:lnTo>
                  <a:pt x="132887" y="213907"/>
                </a:lnTo>
                <a:lnTo>
                  <a:pt x="137207" y="190785"/>
                </a:lnTo>
                <a:lnTo>
                  <a:pt x="157337" y="147780"/>
                </a:lnTo>
                <a:lnTo>
                  <a:pt x="187197" y="134493"/>
                </a:lnTo>
                <a:lnTo>
                  <a:pt x="350690" y="134493"/>
                </a:lnTo>
                <a:lnTo>
                  <a:pt x="347563" y="121356"/>
                </a:lnTo>
                <a:lnTo>
                  <a:pt x="327586" y="73253"/>
                </a:lnTo>
                <a:lnTo>
                  <a:pt x="299721" y="37006"/>
                </a:lnTo>
                <a:lnTo>
                  <a:pt x="263548" y="13287"/>
                </a:lnTo>
                <a:lnTo>
                  <a:pt x="214018" y="1476"/>
                </a:lnTo>
                <a:lnTo>
                  <a:pt x="18389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1187450" y="2276474"/>
            <a:ext cx="361950" cy="719455"/>
          </a:xfrm>
          <a:custGeom>
            <a:avLst/>
            <a:gdLst/>
            <a:ahLst/>
            <a:cxnLst/>
            <a:rect l="l" t="t" r="r" b="b"/>
            <a:pathLst>
              <a:path w="361950" h="719455">
                <a:moveTo>
                  <a:pt x="183896" y="0"/>
                </a:moveTo>
                <a:lnTo>
                  <a:pt x="240569" y="5905"/>
                </a:lnTo>
                <a:lnTo>
                  <a:pt x="282956" y="23622"/>
                </a:lnTo>
                <a:lnTo>
                  <a:pt x="314594" y="53546"/>
                </a:lnTo>
                <a:lnTo>
                  <a:pt x="338709" y="96139"/>
                </a:lnTo>
                <a:lnTo>
                  <a:pt x="353917" y="148050"/>
                </a:lnTo>
                <a:lnTo>
                  <a:pt x="359028" y="205867"/>
                </a:lnTo>
                <a:lnTo>
                  <a:pt x="357576" y="237872"/>
                </a:lnTo>
                <a:lnTo>
                  <a:pt x="345955" y="299646"/>
                </a:lnTo>
                <a:lnTo>
                  <a:pt x="321786" y="359531"/>
                </a:lnTo>
                <a:lnTo>
                  <a:pt x="279495" y="424146"/>
                </a:lnTo>
                <a:lnTo>
                  <a:pt x="251206" y="458597"/>
                </a:lnTo>
                <a:lnTo>
                  <a:pt x="234459" y="477603"/>
                </a:lnTo>
                <a:lnTo>
                  <a:pt x="220773" y="493490"/>
                </a:lnTo>
                <a:lnTo>
                  <a:pt x="196058" y="524833"/>
                </a:lnTo>
                <a:lnTo>
                  <a:pt x="173609" y="558927"/>
                </a:lnTo>
                <a:lnTo>
                  <a:pt x="220682" y="558927"/>
                </a:lnTo>
                <a:lnTo>
                  <a:pt x="267779" y="558927"/>
                </a:lnTo>
                <a:lnTo>
                  <a:pt x="314876" y="558927"/>
                </a:lnTo>
                <a:lnTo>
                  <a:pt x="361950" y="558927"/>
                </a:lnTo>
                <a:lnTo>
                  <a:pt x="361950" y="599005"/>
                </a:lnTo>
                <a:lnTo>
                  <a:pt x="361950" y="639048"/>
                </a:lnTo>
                <a:lnTo>
                  <a:pt x="361950" y="679067"/>
                </a:lnTo>
                <a:lnTo>
                  <a:pt x="361950" y="719074"/>
                </a:lnTo>
                <a:lnTo>
                  <a:pt x="310242" y="719074"/>
                </a:lnTo>
                <a:lnTo>
                  <a:pt x="0" y="719074"/>
                </a:lnTo>
                <a:lnTo>
                  <a:pt x="4696" y="676092"/>
                </a:lnTo>
                <a:lnTo>
                  <a:pt x="12555" y="634396"/>
                </a:lnTo>
                <a:lnTo>
                  <a:pt x="23579" y="593986"/>
                </a:lnTo>
                <a:lnTo>
                  <a:pt x="37769" y="554863"/>
                </a:lnTo>
                <a:lnTo>
                  <a:pt x="57002" y="514663"/>
                </a:lnTo>
                <a:lnTo>
                  <a:pt x="83143" y="471011"/>
                </a:lnTo>
                <a:lnTo>
                  <a:pt x="116176" y="423882"/>
                </a:lnTo>
                <a:lnTo>
                  <a:pt x="156083" y="373253"/>
                </a:lnTo>
                <a:lnTo>
                  <a:pt x="180181" y="343102"/>
                </a:lnTo>
                <a:lnTo>
                  <a:pt x="199516" y="316833"/>
                </a:lnTo>
                <a:lnTo>
                  <a:pt x="223900" y="275844"/>
                </a:lnTo>
                <a:lnTo>
                  <a:pt x="237831" y="227820"/>
                </a:lnTo>
                <a:lnTo>
                  <a:pt x="238759" y="212725"/>
                </a:lnTo>
                <a:lnTo>
                  <a:pt x="237833" y="197127"/>
                </a:lnTo>
                <a:lnTo>
                  <a:pt x="224028" y="157480"/>
                </a:lnTo>
                <a:lnTo>
                  <a:pt x="187197" y="134493"/>
                </a:lnTo>
                <a:lnTo>
                  <a:pt x="176196" y="135969"/>
                </a:lnTo>
                <a:lnTo>
                  <a:pt x="142742" y="172188"/>
                </a:lnTo>
                <a:lnTo>
                  <a:pt x="132887" y="213907"/>
                </a:lnTo>
                <a:lnTo>
                  <a:pt x="129793" y="241554"/>
                </a:lnTo>
                <a:lnTo>
                  <a:pt x="99529" y="237626"/>
                </a:lnTo>
                <a:lnTo>
                  <a:pt x="69303" y="233664"/>
                </a:lnTo>
                <a:lnTo>
                  <a:pt x="39096" y="229677"/>
                </a:lnTo>
                <a:lnTo>
                  <a:pt x="8890" y="225679"/>
                </a:lnTo>
                <a:lnTo>
                  <a:pt x="13183" y="186507"/>
                </a:lnTo>
                <a:lnTo>
                  <a:pt x="26213" y="121737"/>
                </a:lnTo>
                <a:lnTo>
                  <a:pt x="45399" y="74253"/>
                </a:lnTo>
                <a:lnTo>
                  <a:pt x="72121" y="38578"/>
                </a:lnTo>
                <a:lnTo>
                  <a:pt x="107297" y="13930"/>
                </a:lnTo>
                <a:lnTo>
                  <a:pt x="155061" y="1547"/>
                </a:lnTo>
                <a:lnTo>
                  <a:pt x="183896" y="0"/>
                </a:lnTo>
                <a:close/>
              </a:path>
            </a:pathLst>
          </a:custGeom>
          <a:ln w="4978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2771775" y="3213099"/>
            <a:ext cx="4105275" cy="1369949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2752725" y="3193922"/>
            <a:ext cx="4143375" cy="1408430"/>
          </a:xfrm>
          <a:custGeom>
            <a:avLst/>
            <a:gdLst/>
            <a:ahLst/>
            <a:cxnLst/>
            <a:rect l="l" t="t" r="r" b="b"/>
            <a:pathLst>
              <a:path w="4143375" h="1408429">
                <a:moveTo>
                  <a:pt x="0" y="1408176"/>
                </a:moveTo>
                <a:lnTo>
                  <a:pt x="4143375" y="1408176"/>
                </a:lnTo>
                <a:lnTo>
                  <a:pt x="4143375" y="0"/>
                </a:lnTo>
                <a:lnTo>
                  <a:pt x="0" y="0"/>
                </a:lnTo>
                <a:lnTo>
                  <a:pt x="0" y="1408176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2172080" y="3550157"/>
            <a:ext cx="489953" cy="772922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2124075" y="3500373"/>
            <a:ext cx="433705" cy="719455"/>
          </a:xfrm>
          <a:custGeom>
            <a:avLst/>
            <a:gdLst/>
            <a:ahLst/>
            <a:cxnLst/>
            <a:rect l="l" t="t" r="r" b="b"/>
            <a:pathLst>
              <a:path w="433705" h="719454">
                <a:moveTo>
                  <a:pt x="145669" y="498094"/>
                </a:moveTo>
                <a:lnTo>
                  <a:pt x="0" y="523748"/>
                </a:lnTo>
                <a:lnTo>
                  <a:pt x="7927" y="554849"/>
                </a:lnTo>
                <a:lnTo>
                  <a:pt x="17414" y="583199"/>
                </a:lnTo>
                <a:lnTo>
                  <a:pt x="41020" y="631698"/>
                </a:lnTo>
                <a:lnTo>
                  <a:pt x="71326" y="669417"/>
                </a:lnTo>
                <a:lnTo>
                  <a:pt x="108966" y="696849"/>
                </a:lnTo>
                <a:lnTo>
                  <a:pt x="157845" y="713597"/>
                </a:lnTo>
                <a:lnTo>
                  <a:pt x="221869" y="719201"/>
                </a:lnTo>
                <a:lnTo>
                  <a:pt x="256778" y="717319"/>
                </a:lnTo>
                <a:lnTo>
                  <a:pt x="316023" y="702270"/>
                </a:lnTo>
                <a:lnTo>
                  <a:pt x="361602" y="672381"/>
                </a:lnTo>
                <a:lnTo>
                  <a:pt x="396134" y="629415"/>
                </a:lnTo>
                <a:lnTo>
                  <a:pt x="410064" y="601472"/>
                </a:lnTo>
                <a:lnTo>
                  <a:pt x="218312" y="601472"/>
                </a:lnTo>
                <a:lnTo>
                  <a:pt x="204950" y="600067"/>
                </a:lnTo>
                <a:lnTo>
                  <a:pt x="172338" y="578993"/>
                </a:lnTo>
                <a:lnTo>
                  <a:pt x="150550" y="525021"/>
                </a:lnTo>
                <a:lnTo>
                  <a:pt x="145669" y="498094"/>
                </a:lnTo>
                <a:close/>
              </a:path>
              <a:path w="433705" h="719454">
                <a:moveTo>
                  <a:pt x="415071" y="395605"/>
                </a:moveTo>
                <a:lnTo>
                  <a:pt x="216916" y="395605"/>
                </a:lnTo>
                <a:lnTo>
                  <a:pt x="232177" y="397269"/>
                </a:lnTo>
                <a:lnTo>
                  <a:pt x="245760" y="402256"/>
                </a:lnTo>
                <a:lnTo>
                  <a:pt x="276084" y="436840"/>
                </a:lnTo>
                <a:lnTo>
                  <a:pt x="285470" y="474368"/>
                </a:lnTo>
                <a:lnTo>
                  <a:pt x="286638" y="497205"/>
                </a:lnTo>
                <a:lnTo>
                  <a:pt x="285424" y="519731"/>
                </a:lnTo>
                <a:lnTo>
                  <a:pt x="275709" y="557641"/>
                </a:lnTo>
                <a:lnTo>
                  <a:pt x="245189" y="594391"/>
                </a:lnTo>
                <a:lnTo>
                  <a:pt x="218312" y="601472"/>
                </a:lnTo>
                <a:lnTo>
                  <a:pt x="410064" y="601472"/>
                </a:lnTo>
                <a:lnTo>
                  <a:pt x="419949" y="574978"/>
                </a:lnTo>
                <a:lnTo>
                  <a:pt x="427450" y="546179"/>
                </a:lnTo>
                <a:lnTo>
                  <a:pt x="431950" y="516737"/>
                </a:lnTo>
                <a:lnTo>
                  <a:pt x="433450" y="486664"/>
                </a:lnTo>
                <a:lnTo>
                  <a:pt x="432526" y="463325"/>
                </a:lnTo>
                <a:lnTo>
                  <a:pt x="429768" y="441690"/>
                </a:lnTo>
                <a:lnTo>
                  <a:pt x="425199" y="421745"/>
                </a:lnTo>
                <a:lnTo>
                  <a:pt x="418845" y="403479"/>
                </a:lnTo>
                <a:lnTo>
                  <a:pt x="415071" y="395605"/>
                </a:lnTo>
                <a:close/>
              </a:path>
              <a:path w="433705" h="719454">
                <a:moveTo>
                  <a:pt x="177164" y="268986"/>
                </a:moveTo>
                <a:lnTo>
                  <a:pt x="175261" y="303486"/>
                </a:lnTo>
                <a:lnTo>
                  <a:pt x="171503" y="372534"/>
                </a:lnTo>
                <a:lnTo>
                  <a:pt x="169672" y="407035"/>
                </a:lnTo>
                <a:lnTo>
                  <a:pt x="183840" y="402034"/>
                </a:lnTo>
                <a:lnTo>
                  <a:pt x="196437" y="398462"/>
                </a:lnTo>
                <a:lnTo>
                  <a:pt x="207462" y="396319"/>
                </a:lnTo>
                <a:lnTo>
                  <a:pt x="216916" y="395605"/>
                </a:lnTo>
                <a:lnTo>
                  <a:pt x="415071" y="395605"/>
                </a:lnTo>
                <a:lnTo>
                  <a:pt x="410890" y="386883"/>
                </a:lnTo>
                <a:lnTo>
                  <a:pt x="378332" y="347218"/>
                </a:lnTo>
                <a:lnTo>
                  <a:pt x="331724" y="323977"/>
                </a:lnTo>
                <a:lnTo>
                  <a:pt x="349319" y="309689"/>
                </a:lnTo>
                <a:lnTo>
                  <a:pt x="364569" y="294259"/>
                </a:lnTo>
                <a:lnTo>
                  <a:pt x="377461" y="277685"/>
                </a:lnTo>
                <a:lnTo>
                  <a:pt x="381195" y="271399"/>
                </a:lnTo>
                <a:lnTo>
                  <a:pt x="191643" y="271399"/>
                </a:lnTo>
                <a:lnTo>
                  <a:pt x="185293" y="270510"/>
                </a:lnTo>
                <a:lnTo>
                  <a:pt x="177164" y="268986"/>
                </a:lnTo>
                <a:close/>
              </a:path>
              <a:path w="433705" h="719454">
                <a:moveTo>
                  <a:pt x="398144" y="120015"/>
                </a:moveTo>
                <a:lnTo>
                  <a:pt x="209295" y="120015"/>
                </a:lnTo>
                <a:lnTo>
                  <a:pt x="221180" y="121205"/>
                </a:lnTo>
                <a:lnTo>
                  <a:pt x="231695" y="124777"/>
                </a:lnTo>
                <a:lnTo>
                  <a:pt x="259461" y="161163"/>
                </a:lnTo>
                <a:lnTo>
                  <a:pt x="263017" y="189738"/>
                </a:lnTo>
                <a:lnTo>
                  <a:pt x="261824" y="205815"/>
                </a:lnTo>
                <a:lnTo>
                  <a:pt x="243839" y="247142"/>
                </a:lnTo>
                <a:lnTo>
                  <a:pt x="209853" y="269876"/>
                </a:lnTo>
                <a:lnTo>
                  <a:pt x="196087" y="271399"/>
                </a:lnTo>
                <a:lnTo>
                  <a:pt x="381195" y="271399"/>
                </a:lnTo>
                <a:lnTo>
                  <a:pt x="401875" y="221297"/>
                </a:lnTo>
                <a:lnTo>
                  <a:pt x="406526" y="178435"/>
                </a:lnTo>
                <a:lnTo>
                  <a:pt x="403667" y="141597"/>
                </a:lnTo>
                <a:lnTo>
                  <a:pt x="398144" y="120015"/>
                </a:lnTo>
                <a:close/>
              </a:path>
              <a:path w="433705" h="719454">
                <a:moveTo>
                  <a:pt x="212217" y="0"/>
                </a:moveTo>
                <a:lnTo>
                  <a:pt x="169997" y="2905"/>
                </a:lnTo>
                <a:lnTo>
                  <a:pt x="132873" y="11620"/>
                </a:lnTo>
                <a:lnTo>
                  <a:pt x="73913" y="46482"/>
                </a:lnTo>
                <a:lnTo>
                  <a:pt x="32940" y="103171"/>
                </a:lnTo>
                <a:lnTo>
                  <a:pt x="18424" y="139190"/>
                </a:lnTo>
                <a:lnTo>
                  <a:pt x="7874" y="180340"/>
                </a:lnTo>
                <a:lnTo>
                  <a:pt x="145669" y="212979"/>
                </a:lnTo>
                <a:lnTo>
                  <a:pt x="149171" y="189097"/>
                </a:lnTo>
                <a:lnTo>
                  <a:pt x="153971" y="169084"/>
                </a:lnTo>
                <a:lnTo>
                  <a:pt x="176131" y="131641"/>
                </a:lnTo>
                <a:lnTo>
                  <a:pt x="209295" y="120015"/>
                </a:lnTo>
                <a:lnTo>
                  <a:pt x="398144" y="120015"/>
                </a:lnTo>
                <a:lnTo>
                  <a:pt x="395081" y="108045"/>
                </a:lnTo>
                <a:lnTo>
                  <a:pt x="360680" y="50800"/>
                </a:lnTo>
                <a:lnTo>
                  <a:pt x="300688" y="12684"/>
                </a:lnTo>
                <a:lnTo>
                  <a:pt x="260006" y="3169"/>
                </a:lnTo>
                <a:lnTo>
                  <a:pt x="21221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2124075" y="3500373"/>
            <a:ext cx="433705" cy="719455"/>
          </a:xfrm>
          <a:custGeom>
            <a:avLst/>
            <a:gdLst/>
            <a:ahLst/>
            <a:cxnLst/>
            <a:rect l="l" t="t" r="r" b="b"/>
            <a:pathLst>
              <a:path w="433705" h="719454">
                <a:moveTo>
                  <a:pt x="212217" y="0"/>
                </a:moveTo>
                <a:lnTo>
                  <a:pt x="260006" y="3169"/>
                </a:lnTo>
                <a:lnTo>
                  <a:pt x="300688" y="12684"/>
                </a:lnTo>
                <a:lnTo>
                  <a:pt x="360680" y="50800"/>
                </a:lnTo>
                <a:lnTo>
                  <a:pt x="395081" y="108045"/>
                </a:lnTo>
                <a:lnTo>
                  <a:pt x="406526" y="178435"/>
                </a:lnTo>
                <a:lnTo>
                  <a:pt x="405362" y="200390"/>
                </a:lnTo>
                <a:lnTo>
                  <a:pt x="396079" y="241157"/>
                </a:lnTo>
                <a:lnTo>
                  <a:pt x="377461" y="277685"/>
                </a:lnTo>
                <a:lnTo>
                  <a:pt x="349319" y="309689"/>
                </a:lnTo>
                <a:lnTo>
                  <a:pt x="331724" y="323977"/>
                </a:lnTo>
                <a:lnTo>
                  <a:pt x="346061" y="329215"/>
                </a:lnTo>
                <a:lnTo>
                  <a:pt x="390646" y="358741"/>
                </a:lnTo>
                <a:lnTo>
                  <a:pt x="418845" y="403479"/>
                </a:lnTo>
                <a:lnTo>
                  <a:pt x="429768" y="441690"/>
                </a:lnTo>
                <a:lnTo>
                  <a:pt x="433450" y="486664"/>
                </a:lnTo>
                <a:lnTo>
                  <a:pt x="431950" y="516737"/>
                </a:lnTo>
                <a:lnTo>
                  <a:pt x="419949" y="574978"/>
                </a:lnTo>
                <a:lnTo>
                  <a:pt x="396134" y="629415"/>
                </a:lnTo>
                <a:lnTo>
                  <a:pt x="361602" y="672381"/>
                </a:lnTo>
                <a:lnTo>
                  <a:pt x="316023" y="702270"/>
                </a:lnTo>
                <a:lnTo>
                  <a:pt x="256778" y="717319"/>
                </a:lnTo>
                <a:lnTo>
                  <a:pt x="221869" y="719201"/>
                </a:lnTo>
                <a:lnTo>
                  <a:pt x="187958" y="717798"/>
                </a:lnTo>
                <a:lnTo>
                  <a:pt x="131518" y="706610"/>
                </a:lnTo>
                <a:lnTo>
                  <a:pt x="89223" y="684418"/>
                </a:lnTo>
                <a:lnTo>
                  <a:pt x="55262" y="651843"/>
                </a:lnTo>
                <a:lnTo>
                  <a:pt x="28449" y="608812"/>
                </a:lnTo>
                <a:lnTo>
                  <a:pt x="7927" y="554849"/>
                </a:lnTo>
                <a:lnTo>
                  <a:pt x="0" y="523748"/>
                </a:lnTo>
                <a:lnTo>
                  <a:pt x="36405" y="517346"/>
                </a:lnTo>
                <a:lnTo>
                  <a:pt x="72834" y="510921"/>
                </a:lnTo>
                <a:lnTo>
                  <a:pt x="109263" y="504495"/>
                </a:lnTo>
                <a:lnTo>
                  <a:pt x="145669" y="498094"/>
                </a:lnTo>
                <a:lnTo>
                  <a:pt x="150550" y="525021"/>
                </a:lnTo>
                <a:lnTo>
                  <a:pt x="156622" y="547497"/>
                </a:lnTo>
                <a:lnTo>
                  <a:pt x="181987" y="588827"/>
                </a:lnTo>
                <a:lnTo>
                  <a:pt x="218312" y="601472"/>
                </a:lnTo>
                <a:lnTo>
                  <a:pt x="232364" y="599705"/>
                </a:lnTo>
                <a:lnTo>
                  <a:pt x="267207" y="573024"/>
                </a:lnTo>
                <a:lnTo>
                  <a:pt x="285424" y="519731"/>
                </a:lnTo>
                <a:lnTo>
                  <a:pt x="286638" y="497205"/>
                </a:lnTo>
                <a:lnTo>
                  <a:pt x="285470" y="474368"/>
                </a:lnTo>
                <a:lnTo>
                  <a:pt x="276084" y="436840"/>
                </a:lnTo>
                <a:lnTo>
                  <a:pt x="245760" y="402256"/>
                </a:lnTo>
                <a:lnTo>
                  <a:pt x="216916" y="395605"/>
                </a:lnTo>
                <a:lnTo>
                  <a:pt x="207462" y="396319"/>
                </a:lnTo>
                <a:lnTo>
                  <a:pt x="196437" y="398462"/>
                </a:lnTo>
                <a:lnTo>
                  <a:pt x="183840" y="402034"/>
                </a:lnTo>
                <a:lnTo>
                  <a:pt x="169672" y="407035"/>
                </a:lnTo>
                <a:lnTo>
                  <a:pt x="171503" y="372534"/>
                </a:lnTo>
                <a:lnTo>
                  <a:pt x="173370" y="338010"/>
                </a:lnTo>
                <a:lnTo>
                  <a:pt x="175261" y="303486"/>
                </a:lnTo>
                <a:lnTo>
                  <a:pt x="177164" y="268986"/>
                </a:lnTo>
                <a:lnTo>
                  <a:pt x="185293" y="270510"/>
                </a:lnTo>
                <a:lnTo>
                  <a:pt x="191643" y="271399"/>
                </a:lnTo>
                <a:lnTo>
                  <a:pt x="196087" y="271399"/>
                </a:lnTo>
                <a:lnTo>
                  <a:pt x="209853" y="269876"/>
                </a:lnTo>
                <a:lnTo>
                  <a:pt x="243839" y="247142"/>
                </a:lnTo>
                <a:lnTo>
                  <a:pt x="261824" y="205815"/>
                </a:lnTo>
                <a:lnTo>
                  <a:pt x="263017" y="189738"/>
                </a:lnTo>
                <a:lnTo>
                  <a:pt x="262131" y="174640"/>
                </a:lnTo>
                <a:lnTo>
                  <a:pt x="240853" y="130730"/>
                </a:lnTo>
                <a:lnTo>
                  <a:pt x="209295" y="120015"/>
                </a:lnTo>
                <a:lnTo>
                  <a:pt x="197034" y="121302"/>
                </a:lnTo>
                <a:lnTo>
                  <a:pt x="160081" y="152953"/>
                </a:lnTo>
                <a:lnTo>
                  <a:pt x="145669" y="212979"/>
                </a:lnTo>
                <a:lnTo>
                  <a:pt x="111208" y="204789"/>
                </a:lnTo>
                <a:lnTo>
                  <a:pt x="76771" y="196611"/>
                </a:lnTo>
                <a:lnTo>
                  <a:pt x="42334" y="188458"/>
                </a:lnTo>
                <a:lnTo>
                  <a:pt x="7874" y="180340"/>
                </a:lnTo>
                <a:lnTo>
                  <a:pt x="18424" y="139190"/>
                </a:lnTo>
                <a:lnTo>
                  <a:pt x="32940" y="103171"/>
                </a:lnTo>
                <a:lnTo>
                  <a:pt x="73913" y="46482"/>
                </a:lnTo>
                <a:lnTo>
                  <a:pt x="132873" y="11620"/>
                </a:lnTo>
                <a:lnTo>
                  <a:pt x="169997" y="2905"/>
                </a:lnTo>
                <a:lnTo>
                  <a:pt x="212217" y="0"/>
                </a:lnTo>
                <a:close/>
              </a:path>
            </a:pathLst>
          </a:custGeom>
          <a:ln w="4978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3708400" y="4581486"/>
            <a:ext cx="4176776" cy="107950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3689350" y="4562436"/>
            <a:ext cx="4215130" cy="1117600"/>
          </a:xfrm>
          <a:custGeom>
            <a:avLst/>
            <a:gdLst/>
            <a:ahLst/>
            <a:cxnLst/>
            <a:rect l="l" t="t" r="r" b="b"/>
            <a:pathLst>
              <a:path w="4215130" h="1117600">
                <a:moveTo>
                  <a:pt x="0" y="1117600"/>
                </a:moveTo>
                <a:lnTo>
                  <a:pt x="4214876" y="1117600"/>
                </a:lnTo>
                <a:lnTo>
                  <a:pt x="4214876" y="0"/>
                </a:lnTo>
                <a:lnTo>
                  <a:pt x="0" y="0"/>
                </a:lnTo>
                <a:lnTo>
                  <a:pt x="0" y="111760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4045330" y="5853162"/>
            <a:ext cx="487324" cy="775538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3995801" y="5805449"/>
            <a:ext cx="433705" cy="719455"/>
          </a:xfrm>
          <a:custGeom>
            <a:avLst/>
            <a:gdLst/>
            <a:ahLst/>
            <a:cxnLst/>
            <a:rect l="l" t="t" r="r" b="b"/>
            <a:pathLst>
              <a:path w="433704" h="719454">
                <a:moveTo>
                  <a:pt x="146431" y="502094"/>
                </a:moveTo>
                <a:lnTo>
                  <a:pt x="0" y="523798"/>
                </a:lnTo>
                <a:lnTo>
                  <a:pt x="5593" y="547613"/>
                </a:lnTo>
                <a:lnTo>
                  <a:pt x="11890" y="569377"/>
                </a:lnTo>
                <a:lnTo>
                  <a:pt x="26543" y="606755"/>
                </a:lnTo>
                <a:lnTo>
                  <a:pt x="56064" y="652737"/>
                </a:lnTo>
                <a:lnTo>
                  <a:pt x="96916" y="689349"/>
                </a:lnTo>
                <a:lnTo>
                  <a:pt x="150248" y="711674"/>
                </a:lnTo>
                <a:lnTo>
                  <a:pt x="194444" y="718308"/>
                </a:lnTo>
                <a:lnTo>
                  <a:pt x="219328" y="719137"/>
                </a:lnTo>
                <a:lnTo>
                  <a:pt x="253620" y="717056"/>
                </a:lnTo>
                <a:lnTo>
                  <a:pt x="312537" y="700411"/>
                </a:lnTo>
                <a:lnTo>
                  <a:pt x="358852" y="667343"/>
                </a:lnTo>
                <a:lnTo>
                  <a:pt x="394424" y="619117"/>
                </a:lnTo>
                <a:lnTo>
                  <a:pt x="403578" y="599516"/>
                </a:lnTo>
                <a:lnTo>
                  <a:pt x="217932" y="599516"/>
                </a:lnTo>
                <a:lnTo>
                  <a:pt x="204862" y="597963"/>
                </a:lnTo>
                <a:lnTo>
                  <a:pt x="171323" y="574675"/>
                </a:lnTo>
                <a:lnTo>
                  <a:pt x="149981" y="524534"/>
                </a:lnTo>
                <a:lnTo>
                  <a:pt x="146431" y="502094"/>
                </a:lnTo>
                <a:close/>
              </a:path>
              <a:path w="433704" h="719454">
                <a:moveTo>
                  <a:pt x="415138" y="353542"/>
                </a:moveTo>
                <a:lnTo>
                  <a:pt x="214629" y="353542"/>
                </a:lnTo>
                <a:lnTo>
                  <a:pt x="230370" y="355380"/>
                </a:lnTo>
                <a:lnTo>
                  <a:pt x="244443" y="360895"/>
                </a:lnTo>
                <a:lnTo>
                  <a:pt x="276330" y="399779"/>
                </a:lnTo>
                <a:lnTo>
                  <a:pt x="286287" y="446081"/>
                </a:lnTo>
                <a:lnTo>
                  <a:pt x="287527" y="475564"/>
                </a:lnTo>
                <a:lnTo>
                  <a:pt x="286291" y="504520"/>
                </a:lnTo>
                <a:lnTo>
                  <a:pt x="276437" y="550945"/>
                </a:lnTo>
                <a:lnTo>
                  <a:pt x="245459" y="591742"/>
                </a:lnTo>
                <a:lnTo>
                  <a:pt x="217932" y="599516"/>
                </a:lnTo>
                <a:lnTo>
                  <a:pt x="403578" y="599516"/>
                </a:lnTo>
                <a:lnTo>
                  <a:pt x="419232" y="557468"/>
                </a:lnTo>
                <a:lnTo>
                  <a:pt x="431754" y="491632"/>
                </a:lnTo>
                <a:lnTo>
                  <a:pt x="433324" y="457720"/>
                </a:lnTo>
                <a:lnTo>
                  <a:pt x="430275" y="411083"/>
                </a:lnTo>
                <a:lnTo>
                  <a:pt x="421132" y="368609"/>
                </a:lnTo>
                <a:lnTo>
                  <a:pt x="415138" y="353542"/>
                </a:lnTo>
                <a:close/>
              </a:path>
              <a:path w="433704" h="719454">
                <a:moveTo>
                  <a:pt x="408432" y="0"/>
                </a:moveTo>
                <a:lnTo>
                  <a:pt x="64643" y="0"/>
                </a:lnTo>
                <a:lnTo>
                  <a:pt x="18796" y="380060"/>
                </a:lnTo>
                <a:lnTo>
                  <a:pt x="142112" y="404177"/>
                </a:lnTo>
                <a:lnTo>
                  <a:pt x="150685" y="391942"/>
                </a:lnTo>
                <a:lnTo>
                  <a:pt x="158876" y="381755"/>
                </a:lnTo>
                <a:lnTo>
                  <a:pt x="194040" y="357038"/>
                </a:lnTo>
                <a:lnTo>
                  <a:pt x="214629" y="353542"/>
                </a:lnTo>
                <a:lnTo>
                  <a:pt x="415138" y="353542"/>
                </a:lnTo>
                <a:lnTo>
                  <a:pt x="405892" y="330295"/>
                </a:lnTo>
                <a:lnTo>
                  <a:pt x="384556" y="296138"/>
                </a:lnTo>
                <a:lnTo>
                  <a:pt x="358409" y="268075"/>
                </a:lnTo>
                <a:lnTo>
                  <a:pt x="350647" y="262864"/>
                </a:lnTo>
                <a:lnTo>
                  <a:pt x="163068" y="262864"/>
                </a:lnTo>
                <a:lnTo>
                  <a:pt x="166720" y="231990"/>
                </a:lnTo>
                <a:lnTo>
                  <a:pt x="172444" y="183283"/>
                </a:lnTo>
                <a:lnTo>
                  <a:pt x="175513" y="156756"/>
                </a:lnTo>
                <a:lnTo>
                  <a:pt x="408432" y="156756"/>
                </a:lnTo>
                <a:lnTo>
                  <a:pt x="408432" y="0"/>
                </a:lnTo>
                <a:close/>
              </a:path>
              <a:path w="433704" h="719454">
                <a:moveTo>
                  <a:pt x="257683" y="231990"/>
                </a:moveTo>
                <a:lnTo>
                  <a:pt x="210947" y="239712"/>
                </a:lnTo>
                <a:lnTo>
                  <a:pt x="175138" y="255630"/>
                </a:lnTo>
                <a:lnTo>
                  <a:pt x="163068" y="262864"/>
                </a:lnTo>
                <a:lnTo>
                  <a:pt x="350647" y="262864"/>
                </a:lnTo>
                <a:lnTo>
                  <a:pt x="328549" y="248029"/>
                </a:lnTo>
                <a:lnTo>
                  <a:pt x="294973" y="236000"/>
                </a:lnTo>
                <a:lnTo>
                  <a:pt x="257683" y="23199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3995801" y="5805449"/>
            <a:ext cx="433705" cy="719455"/>
          </a:xfrm>
          <a:custGeom>
            <a:avLst/>
            <a:gdLst/>
            <a:ahLst/>
            <a:cxnLst/>
            <a:rect l="l" t="t" r="r" b="b"/>
            <a:pathLst>
              <a:path w="433704" h="719454">
                <a:moveTo>
                  <a:pt x="64643" y="0"/>
                </a:moveTo>
                <a:lnTo>
                  <a:pt x="64643" y="0"/>
                </a:lnTo>
                <a:lnTo>
                  <a:pt x="408432" y="0"/>
                </a:lnTo>
                <a:lnTo>
                  <a:pt x="408432" y="39186"/>
                </a:lnTo>
                <a:lnTo>
                  <a:pt x="408432" y="78373"/>
                </a:lnTo>
                <a:lnTo>
                  <a:pt x="408432" y="117562"/>
                </a:lnTo>
                <a:lnTo>
                  <a:pt x="408432" y="156756"/>
                </a:lnTo>
                <a:lnTo>
                  <a:pt x="361872" y="156756"/>
                </a:lnTo>
                <a:lnTo>
                  <a:pt x="315307" y="156756"/>
                </a:lnTo>
                <a:lnTo>
                  <a:pt x="268729" y="156756"/>
                </a:lnTo>
                <a:lnTo>
                  <a:pt x="222134" y="156756"/>
                </a:lnTo>
                <a:lnTo>
                  <a:pt x="175513" y="156756"/>
                </a:lnTo>
                <a:lnTo>
                  <a:pt x="172444" y="183283"/>
                </a:lnTo>
                <a:lnTo>
                  <a:pt x="169338" y="209810"/>
                </a:lnTo>
                <a:lnTo>
                  <a:pt x="166209" y="236337"/>
                </a:lnTo>
                <a:lnTo>
                  <a:pt x="163068" y="262864"/>
                </a:lnTo>
                <a:lnTo>
                  <a:pt x="175138" y="255630"/>
                </a:lnTo>
                <a:lnTo>
                  <a:pt x="210947" y="239712"/>
                </a:lnTo>
                <a:lnTo>
                  <a:pt x="257683" y="231990"/>
                </a:lnTo>
                <a:lnTo>
                  <a:pt x="294973" y="236000"/>
                </a:lnTo>
                <a:lnTo>
                  <a:pt x="358409" y="268075"/>
                </a:lnTo>
                <a:lnTo>
                  <a:pt x="384556" y="296138"/>
                </a:lnTo>
                <a:lnTo>
                  <a:pt x="405892" y="330295"/>
                </a:lnTo>
                <a:lnTo>
                  <a:pt x="421132" y="368609"/>
                </a:lnTo>
                <a:lnTo>
                  <a:pt x="430275" y="411083"/>
                </a:lnTo>
                <a:lnTo>
                  <a:pt x="433324" y="457720"/>
                </a:lnTo>
                <a:lnTo>
                  <a:pt x="431754" y="491632"/>
                </a:lnTo>
                <a:lnTo>
                  <a:pt x="427053" y="524881"/>
                </a:lnTo>
                <a:lnTo>
                  <a:pt x="408304" y="589394"/>
                </a:lnTo>
                <a:lnTo>
                  <a:pt x="377936" y="645099"/>
                </a:lnTo>
                <a:lnTo>
                  <a:pt x="337185" y="685850"/>
                </a:lnTo>
                <a:lnTo>
                  <a:pt x="284686" y="710814"/>
                </a:lnTo>
                <a:lnTo>
                  <a:pt x="219328" y="719137"/>
                </a:lnTo>
                <a:lnTo>
                  <a:pt x="194444" y="718308"/>
                </a:lnTo>
                <a:lnTo>
                  <a:pt x="150248" y="711674"/>
                </a:lnTo>
                <a:lnTo>
                  <a:pt x="113242" y="698422"/>
                </a:lnTo>
                <a:lnTo>
                  <a:pt x="68325" y="666318"/>
                </a:lnTo>
                <a:lnTo>
                  <a:pt x="35161" y="622957"/>
                </a:lnTo>
                <a:lnTo>
                  <a:pt x="11890" y="569377"/>
                </a:lnTo>
                <a:lnTo>
                  <a:pt x="0" y="523798"/>
                </a:lnTo>
                <a:lnTo>
                  <a:pt x="36577" y="518369"/>
                </a:lnTo>
                <a:lnTo>
                  <a:pt x="73167" y="512941"/>
                </a:lnTo>
                <a:lnTo>
                  <a:pt x="109781" y="507516"/>
                </a:lnTo>
                <a:lnTo>
                  <a:pt x="146431" y="502094"/>
                </a:lnTo>
                <a:lnTo>
                  <a:pt x="149981" y="524534"/>
                </a:lnTo>
                <a:lnTo>
                  <a:pt x="155305" y="544114"/>
                </a:lnTo>
                <a:lnTo>
                  <a:pt x="181534" y="585543"/>
                </a:lnTo>
                <a:lnTo>
                  <a:pt x="217932" y="599516"/>
                </a:lnTo>
                <a:lnTo>
                  <a:pt x="232338" y="597572"/>
                </a:lnTo>
                <a:lnTo>
                  <a:pt x="267843" y="568413"/>
                </a:lnTo>
                <a:lnTo>
                  <a:pt x="282590" y="529647"/>
                </a:lnTo>
                <a:lnTo>
                  <a:pt x="287527" y="475564"/>
                </a:lnTo>
                <a:lnTo>
                  <a:pt x="286287" y="446081"/>
                </a:lnTo>
                <a:lnTo>
                  <a:pt x="276330" y="399779"/>
                </a:lnTo>
                <a:lnTo>
                  <a:pt x="244443" y="360895"/>
                </a:lnTo>
                <a:lnTo>
                  <a:pt x="214629" y="353542"/>
                </a:lnTo>
                <a:lnTo>
                  <a:pt x="204245" y="354416"/>
                </a:lnTo>
                <a:lnTo>
                  <a:pt x="166687" y="373616"/>
                </a:lnTo>
                <a:lnTo>
                  <a:pt x="142112" y="404177"/>
                </a:lnTo>
                <a:lnTo>
                  <a:pt x="111271" y="398148"/>
                </a:lnTo>
                <a:lnTo>
                  <a:pt x="80454" y="392118"/>
                </a:lnTo>
                <a:lnTo>
                  <a:pt x="49637" y="386089"/>
                </a:lnTo>
                <a:lnTo>
                  <a:pt x="18796" y="380060"/>
                </a:lnTo>
                <a:lnTo>
                  <a:pt x="24516" y="332553"/>
                </a:lnTo>
                <a:lnTo>
                  <a:pt x="30245" y="285046"/>
                </a:lnTo>
                <a:lnTo>
                  <a:pt x="35981" y="237538"/>
                </a:lnTo>
                <a:lnTo>
                  <a:pt x="41719" y="190030"/>
                </a:lnTo>
                <a:lnTo>
                  <a:pt x="47457" y="142521"/>
                </a:lnTo>
                <a:lnTo>
                  <a:pt x="53193" y="95013"/>
                </a:lnTo>
                <a:lnTo>
                  <a:pt x="58922" y="47506"/>
                </a:lnTo>
                <a:lnTo>
                  <a:pt x="64643" y="0"/>
                </a:lnTo>
                <a:close/>
              </a:path>
            </a:pathLst>
          </a:custGeom>
          <a:ln w="4978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3107435" y="4847056"/>
            <a:ext cx="489953" cy="772922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3059176" y="4797424"/>
            <a:ext cx="433705" cy="719455"/>
          </a:xfrm>
          <a:custGeom>
            <a:avLst/>
            <a:gdLst/>
            <a:ahLst/>
            <a:cxnLst/>
            <a:rect l="l" t="t" r="r" b="b"/>
            <a:pathLst>
              <a:path w="433704" h="719454">
                <a:moveTo>
                  <a:pt x="371094" y="586994"/>
                </a:moveTo>
                <a:lnTo>
                  <a:pt x="250951" y="586994"/>
                </a:lnTo>
                <a:lnTo>
                  <a:pt x="250951" y="719074"/>
                </a:lnTo>
                <a:lnTo>
                  <a:pt x="371094" y="719074"/>
                </a:lnTo>
                <a:lnTo>
                  <a:pt x="371094" y="586994"/>
                </a:lnTo>
                <a:close/>
              </a:path>
              <a:path w="433704" h="719454">
                <a:moveTo>
                  <a:pt x="371094" y="0"/>
                </a:moveTo>
                <a:lnTo>
                  <a:pt x="250951" y="0"/>
                </a:lnTo>
                <a:lnTo>
                  <a:pt x="0" y="425323"/>
                </a:lnTo>
                <a:lnTo>
                  <a:pt x="0" y="586994"/>
                </a:lnTo>
                <a:lnTo>
                  <a:pt x="433324" y="586994"/>
                </a:lnTo>
                <a:lnTo>
                  <a:pt x="433324" y="434467"/>
                </a:lnTo>
                <a:lnTo>
                  <a:pt x="118363" y="434467"/>
                </a:lnTo>
                <a:lnTo>
                  <a:pt x="250951" y="211963"/>
                </a:lnTo>
                <a:lnTo>
                  <a:pt x="371094" y="211963"/>
                </a:lnTo>
                <a:lnTo>
                  <a:pt x="371094" y="0"/>
                </a:lnTo>
                <a:close/>
              </a:path>
              <a:path w="433704" h="719454">
                <a:moveTo>
                  <a:pt x="371094" y="211963"/>
                </a:moveTo>
                <a:lnTo>
                  <a:pt x="250951" y="211963"/>
                </a:lnTo>
                <a:lnTo>
                  <a:pt x="250951" y="434467"/>
                </a:lnTo>
                <a:lnTo>
                  <a:pt x="371094" y="434467"/>
                </a:lnTo>
                <a:lnTo>
                  <a:pt x="371094" y="21196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3177539" y="5009387"/>
            <a:ext cx="132715" cy="222885"/>
          </a:xfrm>
          <a:custGeom>
            <a:avLst/>
            <a:gdLst/>
            <a:ahLst/>
            <a:cxnLst/>
            <a:rect l="l" t="t" r="r" b="b"/>
            <a:pathLst>
              <a:path w="132714" h="222885">
                <a:moveTo>
                  <a:pt x="132587" y="0"/>
                </a:moveTo>
                <a:lnTo>
                  <a:pt x="106070" y="44500"/>
                </a:lnTo>
                <a:lnTo>
                  <a:pt x="79552" y="89001"/>
                </a:lnTo>
                <a:lnTo>
                  <a:pt x="53035" y="133502"/>
                </a:lnTo>
                <a:lnTo>
                  <a:pt x="26517" y="178003"/>
                </a:lnTo>
                <a:lnTo>
                  <a:pt x="0" y="222503"/>
                </a:lnTo>
                <a:lnTo>
                  <a:pt x="33147" y="222503"/>
                </a:lnTo>
                <a:lnTo>
                  <a:pt x="66294" y="222503"/>
                </a:lnTo>
                <a:lnTo>
                  <a:pt x="99441" y="222503"/>
                </a:lnTo>
                <a:lnTo>
                  <a:pt x="132587" y="222503"/>
                </a:lnTo>
                <a:lnTo>
                  <a:pt x="132587" y="166877"/>
                </a:lnTo>
                <a:lnTo>
                  <a:pt x="132587" y="111251"/>
                </a:lnTo>
                <a:lnTo>
                  <a:pt x="132587" y="55625"/>
                </a:lnTo>
                <a:lnTo>
                  <a:pt x="132587" y="0"/>
                </a:lnTo>
                <a:close/>
              </a:path>
            </a:pathLst>
          </a:custGeom>
          <a:ln w="4978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3059176" y="4797424"/>
            <a:ext cx="433705" cy="719455"/>
          </a:xfrm>
          <a:custGeom>
            <a:avLst/>
            <a:gdLst/>
            <a:ahLst/>
            <a:cxnLst/>
            <a:rect l="l" t="t" r="r" b="b"/>
            <a:pathLst>
              <a:path w="433704" h="719454">
                <a:moveTo>
                  <a:pt x="250951" y="0"/>
                </a:moveTo>
                <a:lnTo>
                  <a:pt x="280975" y="0"/>
                </a:lnTo>
                <a:lnTo>
                  <a:pt x="311023" y="0"/>
                </a:lnTo>
                <a:lnTo>
                  <a:pt x="341070" y="0"/>
                </a:lnTo>
                <a:lnTo>
                  <a:pt x="371094" y="0"/>
                </a:lnTo>
                <a:lnTo>
                  <a:pt x="371094" y="48264"/>
                </a:lnTo>
                <a:lnTo>
                  <a:pt x="371094" y="434467"/>
                </a:lnTo>
                <a:lnTo>
                  <a:pt x="386639" y="434467"/>
                </a:lnTo>
                <a:lnTo>
                  <a:pt x="402209" y="434467"/>
                </a:lnTo>
                <a:lnTo>
                  <a:pt x="417778" y="434467"/>
                </a:lnTo>
                <a:lnTo>
                  <a:pt x="433324" y="434467"/>
                </a:lnTo>
                <a:lnTo>
                  <a:pt x="433324" y="472640"/>
                </a:lnTo>
                <a:lnTo>
                  <a:pt x="433324" y="510778"/>
                </a:lnTo>
                <a:lnTo>
                  <a:pt x="433324" y="548892"/>
                </a:lnTo>
                <a:lnTo>
                  <a:pt x="433324" y="586994"/>
                </a:lnTo>
                <a:lnTo>
                  <a:pt x="417778" y="586994"/>
                </a:lnTo>
                <a:lnTo>
                  <a:pt x="402209" y="586994"/>
                </a:lnTo>
                <a:lnTo>
                  <a:pt x="386639" y="586994"/>
                </a:lnTo>
                <a:lnTo>
                  <a:pt x="371094" y="586994"/>
                </a:lnTo>
                <a:lnTo>
                  <a:pt x="371094" y="619972"/>
                </a:lnTo>
                <a:lnTo>
                  <a:pt x="371094" y="652986"/>
                </a:lnTo>
                <a:lnTo>
                  <a:pt x="371094" y="686024"/>
                </a:lnTo>
                <a:lnTo>
                  <a:pt x="371094" y="719074"/>
                </a:lnTo>
                <a:lnTo>
                  <a:pt x="341070" y="719074"/>
                </a:lnTo>
                <a:lnTo>
                  <a:pt x="311023" y="719074"/>
                </a:lnTo>
                <a:lnTo>
                  <a:pt x="280975" y="719074"/>
                </a:lnTo>
                <a:lnTo>
                  <a:pt x="250951" y="719074"/>
                </a:lnTo>
                <a:lnTo>
                  <a:pt x="250951" y="686024"/>
                </a:lnTo>
                <a:lnTo>
                  <a:pt x="250951" y="652986"/>
                </a:lnTo>
                <a:lnTo>
                  <a:pt x="250951" y="619972"/>
                </a:lnTo>
                <a:lnTo>
                  <a:pt x="250951" y="586994"/>
                </a:lnTo>
                <a:lnTo>
                  <a:pt x="200737" y="586994"/>
                </a:lnTo>
                <a:lnTo>
                  <a:pt x="150528" y="586994"/>
                </a:lnTo>
                <a:lnTo>
                  <a:pt x="100332" y="586994"/>
                </a:lnTo>
                <a:lnTo>
                  <a:pt x="50153" y="586994"/>
                </a:lnTo>
                <a:lnTo>
                  <a:pt x="0" y="586994"/>
                </a:lnTo>
                <a:lnTo>
                  <a:pt x="0" y="546588"/>
                </a:lnTo>
                <a:lnTo>
                  <a:pt x="0" y="506158"/>
                </a:lnTo>
                <a:lnTo>
                  <a:pt x="0" y="465728"/>
                </a:lnTo>
                <a:lnTo>
                  <a:pt x="0" y="425323"/>
                </a:lnTo>
                <a:lnTo>
                  <a:pt x="25073" y="382799"/>
                </a:lnTo>
                <a:lnTo>
                  <a:pt x="50153" y="340270"/>
                </a:lnTo>
                <a:lnTo>
                  <a:pt x="75240" y="297736"/>
                </a:lnTo>
                <a:lnTo>
                  <a:pt x="100332" y="255199"/>
                </a:lnTo>
                <a:lnTo>
                  <a:pt x="125428" y="212661"/>
                </a:lnTo>
                <a:lnTo>
                  <a:pt x="150528" y="170123"/>
                </a:lnTo>
                <a:lnTo>
                  <a:pt x="175631" y="127586"/>
                </a:lnTo>
                <a:lnTo>
                  <a:pt x="200737" y="85052"/>
                </a:lnTo>
                <a:lnTo>
                  <a:pt x="225844" y="42523"/>
                </a:lnTo>
                <a:lnTo>
                  <a:pt x="250951" y="0"/>
                </a:lnTo>
                <a:close/>
              </a:path>
            </a:pathLst>
          </a:custGeom>
          <a:ln w="4978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4716526" y="5589549"/>
            <a:ext cx="4284599" cy="936625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4697476" y="5570499"/>
            <a:ext cx="4323080" cy="974725"/>
          </a:xfrm>
          <a:custGeom>
            <a:avLst/>
            <a:gdLst/>
            <a:ahLst/>
            <a:cxnLst/>
            <a:rect l="l" t="t" r="r" b="b"/>
            <a:pathLst>
              <a:path w="4323080" h="974725">
                <a:moveTo>
                  <a:pt x="0" y="974725"/>
                </a:moveTo>
                <a:lnTo>
                  <a:pt x="4322699" y="974725"/>
                </a:lnTo>
                <a:lnTo>
                  <a:pt x="4322699" y="0"/>
                </a:lnTo>
                <a:lnTo>
                  <a:pt x="0" y="0"/>
                </a:lnTo>
                <a:lnTo>
                  <a:pt x="0" y="974725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44106" y="544956"/>
            <a:ext cx="8813927" cy="169252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649770" y="2889884"/>
            <a:ext cx="7991221" cy="199643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720521" y="5339638"/>
            <a:ext cx="7917815" cy="77553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Julia</dc:creator>
  <dc:title>Слайд 1</dc:title>
  <dcterms:created xsi:type="dcterms:W3CDTF">2016-07-06T14:49:40Z</dcterms:created>
  <dcterms:modified xsi:type="dcterms:W3CDTF">2016-07-06T14:49:40Z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2016-07-02T00:00:00Z</vt:filetime>
  </property>
  <property fmtid="{D5CDD505-2E9C-101B-9397-08002B2CF9AE}" pid="3" name="Creator">
    <vt:lpwstr>Microsoft® PowerPoint® 2010</vt:lpwstr>
  </property>
  <property fmtid="{D5CDD505-2E9C-101B-9397-08002B2CF9AE}" pid="4" name="LastSaved">
    <vt:filetime>2016-07-06T00:00:00Z</vt:filetime>
  </property>
</Properties>
</file>