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59" r:id="rId6"/>
    <p:sldId id="272" r:id="rId7"/>
    <p:sldId id="260" r:id="rId8"/>
    <p:sldId id="274" r:id="rId9"/>
    <p:sldId id="275" r:id="rId10"/>
    <p:sldId id="261" r:id="rId11"/>
    <p:sldId id="262" r:id="rId12"/>
    <p:sldId id="269" r:id="rId13"/>
    <p:sldId id="267" r:id="rId14"/>
    <p:sldId id="266" r:id="rId15"/>
    <p:sldId id="268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F90612-6CF9-4F9E-84CF-065EC526EE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8E70B-22CC-4A80-B044-F0D3B0F1A1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15E49-5900-4B2C-8D68-FD29A7BFD1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8B732B8-B364-4CA5-9700-DF1A747FF9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61EBC-A11D-4CF8-8377-1749D2DCD5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7333B-4332-45E9-A96B-A0A1652C4E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B7922-7917-4F68-B68C-C7BA93A39D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183E03-C2C2-494B-8CE8-CCB4473064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4D22E-3A66-487B-A793-8FFE8405CE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1EA1F-CC78-4851-92E5-9FFB868F6F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218FD-6842-4F04-82AA-BDF7DA33F8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ED73D-FD4C-46CB-B900-4B62EF3CE5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7042CD6-77D2-4DDF-83E3-7AE3F91FE719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/>
              <a:t>Значение физических упражнений для формирования скелета и мышц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6488668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Составитель Большаков С. В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Значение тренировки мышц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620963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sz="2400"/>
              <a:t>	Физическое воспитание имеет три составные части: </a:t>
            </a:r>
          </a:p>
          <a:p>
            <a:pPr algn="just">
              <a:buFontTx/>
              <a:buNone/>
            </a:pPr>
            <a:r>
              <a:rPr lang="ru-RU" sz="2400"/>
              <a:t>	- физический труд;</a:t>
            </a:r>
          </a:p>
          <a:p>
            <a:pPr algn="just">
              <a:buFontTx/>
              <a:buNone/>
            </a:pPr>
            <a:r>
              <a:rPr lang="ru-RU" sz="2400"/>
              <a:t>	- физическая культура;</a:t>
            </a:r>
          </a:p>
          <a:p>
            <a:pPr algn="just">
              <a:buFontTx/>
              <a:buNone/>
            </a:pPr>
            <a:r>
              <a:rPr lang="ru-RU" sz="2400"/>
              <a:t>	- спорт.</a:t>
            </a:r>
          </a:p>
          <a:p>
            <a:pPr algn="just">
              <a:buFontTx/>
              <a:buNone/>
            </a:pPr>
            <a:r>
              <a:rPr lang="ru-RU" sz="2400"/>
              <a:t>	В основе каждой – двигательная активность, но каждая часть имеет свои особенности.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25538"/>
            <a:ext cx="8229600" cy="4525962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400"/>
              <a:t>	Физическое воспитание оказывает благоприятное воздействие на весь организм. Заниматься физическими упражнениями нужно: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400"/>
              <a:t>	- систематически;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400"/>
              <a:t>	- последовательно увеличивая	нагрузку;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400"/>
              <a:t>	- необходимо соизмерять нагрузку с возможностями своего организма.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826303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4103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260682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41222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36559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ru-RU" sz="2400"/>
              <a:t>	Самый интенсивный рост человека происходит между 14-17 годами. К 18 годам мышечная масса становится как у взрослого человека. По мере роста и развития ребёнка его движения становятся всё более совершенными. Скелет становится устойчивым к нагрузкам.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Правильная осанка – показатель здоровья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ru-RU" sz="2400"/>
              <a:t>	Осанка (по Далю) – красота, приличие, сторойность. </a:t>
            </a:r>
          </a:p>
          <a:p>
            <a:pPr algn="just">
              <a:buFontTx/>
              <a:buNone/>
            </a:pPr>
            <a:r>
              <a:rPr lang="ru-RU" sz="2400"/>
              <a:t>	Признаки хорошей осанки – прямая спина, расправленные плечи, развёрнутая грудь, поднятая голова.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7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720725"/>
          </a:xfrm>
        </p:spPr>
        <p:txBody>
          <a:bodyPr/>
          <a:lstStyle/>
          <a:p>
            <a:r>
              <a:rPr lang="ru-RU" sz="2800" dirty="0"/>
              <a:t>Гибкость позвоночника можно тренировать</a:t>
            </a:r>
          </a:p>
        </p:txBody>
      </p:sp>
      <p:pic>
        <p:nvPicPr>
          <p:cNvPr id="20484" name="Picture 4" descr="7232325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1196975"/>
            <a:ext cx="7200900" cy="5400675"/>
          </a:xfr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Искривления позвоночника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sz="2400"/>
              <a:t>	Искривления позвоночника затрудняют деятельность внутренних органов.</a:t>
            </a:r>
          </a:p>
          <a:p>
            <a:pPr algn="just">
              <a:buFontTx/>
              <a:buNone/>
            </a:pPr>
            <a:r>
              <a:rPr lang="ru-RU" sz="2400"/>
              <a:t>	Стадии искривления позвоночника.</a:t>
            </a:r>
          </a:p>
          <a:p>
            <a:pPr algn="just">
              <a:buFontTx/>
              <a:buNone/>
            </a:pPr>
            <a:r>
              <a:rPr lang="ru-RU" sz="2400"/>
              <a:t>	1. Искривление пропадает при перемене позы.</a:t>
            </a:r>
          </a:p>
          <a:p>
            <a:pPr algn="just">
              <a:buFontTx/>
              <a:buNone/>
            </a:pPr>
            <a:r>
              <a:rPr lang="ru-RU" sz="2400"/>
              <a:t>	2. Искривление не пропадает при перемене позы.</a:t>
            </a:r>
          </a:p>
          <a:p>
            <a:pPr algn="just">
              <a:buFontTx/>
              <a:buNone/>
            </a:pPr>
            <a:r>
              <a:rPr lang="ru-RU" sz="2400"/>
              <a:t>	3. Не поддаётся лечению.</a:t>
            </a:r>
          </a:p>
          <a:p>
            <a:pPr>
              <a:buFontTx/>
              <a:buNone/>
            </a:pPr>
            <a:endParaRPr lang="ru-RU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8_080_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Плоскостопие – уплощение свода стопы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03575" y="1412875"/>
            <a:ext cx="5329238" cy="4708525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sz="2400"/>
              <a:t>	Причины плоскостопия.</a:t>
            </a:r>
          </a:p>
          <a:p>
            <a:pPr algn="just">
              <a:buFontTx/>
              <a:buNone/>
            </a:pPr>
            <a:r>
              <a:rPr lang="ru-RU" sz="2400"/>
              <a:t>	1. Наследственность.</a:t>
            </a:r>
          </a:p>
          <a:p>
            <a:pPr algn="just">
              <a:buFontTx/>
              <a:buNone/>
            </a:pPr>
            <a:r>
              <a:rPr lang="ru-RU" sz="2400"/>
              <a:t>	2. Неправильное питание.</a:t>
            </a:r>
          </a:p>
          <a:p>
            <a:pPr algn="just">
              <a:buFontTx/>
              <a:buNone/>
            </a:pPr>
            <a:r>
              <a:rPr lang="ru-RU" sz="2400"/>
              <a:t>	3. Неправильно подобранная обувь.</a:t>
            </a:r>
          </a:p>
          <a:p>
            <a:pPr algn="just">
              <a:buFontTx/>
              <a:buNone/>
            </a:pPr>
            <a:r>
              <a:rPr lang="ru-RU" sz="2400"/>
              <a:t>	Последствия плоскостопия – при ходьбе у людей страдающих плоскостопием возникает боль в стопе.	</a:t>
            </a:r>
          </a:p>
          <a:p>
            <a:pPr algn="just">
              <a:buFontTx/>
              <a:buNone/>
            </a:pPr>
            <a:r>
              <a:rPr lang="ru-RU" sz="2400"/>
              <a:t>	При плоскостопии обратиться к врачу.</a:t>
            </a:r>
          </a:p>
        </p:txBody>
      </p:sp>
      <p:pic>
        <p:nvPicPr>
          <p:cNvPr id="6149" name="Picture 5" descr="Деформация стопы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628775"/>
            <a:ext cx="1277937" cy="1860550"/>
          </a:xfrm>
          <a:noFill/>
          <a:ln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39750" y="3789363"/>
            <a:ext cx="2449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Деформация стопы под влиянием обуви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b08_033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762000" y="1681163"/>
            <a:ext cx="7620000" cy="3495675"/>
          </a:xfrm>
          <a:prstGeom prst="rect">
            <a:avLst/>
          </a:prstGeom>
          <a:noFill/>
        </p:spPr>
      </p:pic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Плоскостопие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8_0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39</Words>
  <Application>Microsoft Office PowerPoint</Application>
  <PresentationFormat>Экран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Оформление по умолчанию</vt:lpstr>
      <vt:lpstr>Значение физических упражнений для формирования скелета и мышц</vt:lpstr>
      <vt:lpstr>Слайд 2</vt:lpstr>
      <vt:lpstr>Правильная осанка – показатель здоровья</vt:lpstr>
      <vt:lpstr>Гибкость позвоночника можно тренировать</vt:lpstr>
      <vt:lpstr>Искривления позвоночника</vt:lpstr>
      <vt:lpstr>Слайд 6</vt:lpstr>
      <vt:lpstr>Плоскостопие – уплощение свода стопы</vt:lpstr>
      <vt:lpstr>Плоскостопие</vt:lpstr>
      <vt:lpstr>Слайд 9</vt:lpstr>
      <vt:lpstr>Значение тренировки мышц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Значение физических упражнений для формирования скелета и мышц</dc:title>
  <dc:creator>Большаков</dc:creator>
  <cp:lastModifiedBy>Николай</cp:lastModifiedBy>
  <cp:revision>13</cp:revision>
  <dcterms:created xsi:type="dcterms:W3CDTF">2008-11-16T14:54:14Z</dcterms:created>
  <dcterms:modified xsi:type="dcterms:W3CDTF">2013-01-22T08:31:20Z</dcterms:modified>
</cp:coreProperties>
</file>