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60" r:id="rId6"/>
    <p:sldId id="261" r:id="rId7"/>
    <p:sldId id="262" r:id="rId8"/>
    <p:sldId id="259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9" d="100"/>
          <a:sy n="69" d="100"/>
        </p:scale>
        <p:origin x="-13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9B2860-3842-4448-9F29-7F1CCFA8EEFF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C813A8-1E32-4901-A6E2-0E1C9FDB44D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183" y="1916832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«Волшебные салфетки»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4999" y="4221088"/>
            <a:ext cx="48600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2400" b="1" dirty="0" smtClean="0">
                <a:solidFill>
                  <a:srgbClr val="00CCFF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дополнительного</a:t>
            </a:r>
            <a:r>
              <a:rPr lang="ru-RU" sz="2400" b="1" dirty="0" smtClean="0">
                <a:solidFill>
                  <a:srgbClr val="00CCFF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algn="ctr"/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МДОУ</a:t>
            </a:r>
            <a:r>
              <a:rPr lang="ru-RU" sz="2400" b="1" dirty="0" smtClean="0">
                <a:solidFill>
                  <a:srgbClr val="00CCFF"/>
                </a:solidFill>
                <a:latin typeface="Monotype Corsiva" pitchFamily="66" charset="0"/>
              </a:rPr>
              <a:t> «</a:t>
            </a:r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Детский сад №10 «Брусничка»  г. Салехард</a:t>
            </a:r>
            <a:b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rPr>
              <a:t> Герасимова Лариса Романовна</a:t>
            </a:r>
            <a:endParaRPr lang="ru-RU" sz="2400" b="1" dirty="0">
              <a:solidFill>
                <a:srgbClr val="00CC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146" name="Picture 2" descr="C:\Users\user\Desktop\фото\IMG_47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504" y="1412776"/>
            <a:ext cx="5184578" cy="3888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0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170" name="Picture 2" descr="C:\Users\user\Desktop\фото\IMG_4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-52543" y="1573551"/>
            <a:ext cx="5164404" cy="37966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2040" y="4997152"/>
            <a:ext cx="3168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успехов.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0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62880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Цели: научить делать цветок из салфетки, учить составлять сюжетную композицию; развивать мелкую моторику рук; воспитывать терпение и усидчивость.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06896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Материалы и оборудование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цветной картон  и цветные салфетки, ножницы, клей карандашный.</a:t>
            </a:r>
          </a:p>
        </p:txBody>
      </p:sp>
    </p:spTree>
    <p:extLst>
      <p:ext uri="{BB962C8B-B14F-4D97-AF65-F5344CB8AC3E}">
        <p14:creationId xmlns:p14="http://schemas.microsoft.com/office/powerpoint/2010/main" val="51799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фото\IMG_47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42410" y="1330643"/>
            <a:ext cx="5400600" cy="41247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52293" y="4005064"/>
            <a:ext cx="39797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Салфетку отрезать ножницами  по линии сгиба (получиться четыре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части)  сложить пополам  и еще раз отрезать (получиться две части). 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Picture 2" descr="C:\Users\user\Desktop\фото\IMG_47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2517" y="1232757"/>
            <a:ext cx="5472610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60032" y="3809644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Имитируется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лепестки из 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бумажной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салфетки.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4609002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Собрать концы салфеток (можно чуть скрутить, чтобы не распалась).</a:t>
            </a:r>
          </a:p>
        </p:txBody>
      </p:sp>
    </p:spTree>
    <p:extLst>
      <p:ext uri="{BB962C8B-B14F-4D97-AF65-F5344CB8AC3E}">
        <p14:creationId xmlns:p14="http://schemas.microsoft.com/office/powerpoint/2010/main" val="19096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Picture 3" descr="C:\Users\user\Desktop\фото\IMG_4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0009" y="1174248"/>
            <a:ext cx="5400607" cy="4149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4581128"/>
            <a:ext cx="3115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бумажные лепестки приклеиваются на цветной картон. 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5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\IMG_47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2516" y="1376772"/>
            <a:ext cx="5472608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4581128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Берем салфетку другого цвета, из него делаем кружок и приклеиваем посередине цветка. </a:t>
            </a:r>
          </a:p>
        </p:txBody>
      </p:sp>
    </p:spTree>
    <p:extLst>
      <p:ext uri="{BB962C8B-B14F-4D97-AF65-F5344CB8AC3E}">
        <p14:creationId xmlns:p14="http://schemas.microsoft.com/office/powerpoint/2010/main" val="22315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098" name="Picture 2" descr="C:\Users\user\Desktop\фото\IMG_47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8147" y="1304765"/>
            <a:ext cx="5400602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4142458"/>
            <a:ext cx="403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 зеленой салфетки делаем стебелек 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скручиваем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салфетку и получается стебель и приклеиваем  на картон.</a:t>
            </a:r>
          </a:p>
        </p:txBody>
      </p:sp>
    </p:spTree>
    <p:extLst>
      <p:ext uri="{BB962C8B-B14F-4D97-AF65-F5344CB8AC3E}">
        <p14:creationId xmlns:p14="http://schemas.microsoft.com/office/powerpoint/2010/main" val="22315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фото\IMG_4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5124" y="1515095"/>
            <a:ext cx="5069483" cy="371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73519" y="4304278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Чтобы сделать листья нужно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два угла сложить и конец салфетки скрутить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а другую сторону расправить и приклеить к стебельку.</a:t>
            </a:r>
          </a:p>
        </p:txBody>
      </p:sp>
    </p:spTree>
    <p:extLst>
      <p:ext uri="{BB962C8B-B14F-4D97-AF65-F5344CB8AC3E}">
        <p14:creationId xmlns:p14="http://schemas.microsoft.com/office/powerpoint/2010/main" val="19096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122" name="Picture 2" descr="C:\Users\user\Desktop\фото\IMG_47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0199" y="1542181"/>
            <a:ext cx="5043918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04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</TotalTime>
  <Words>172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</vt:lpstr>
      <vt:lpstr>  </vt:lpstr>
      <vt:lpstr>Презентация PowerPoint</vt:lpstr>
      <vt:lpstr>  </vt:lpstr>
      <vt:lpstr>  </vt:lpstr>
      <vt:lpstr>Презентация PowerPoint</vt:lpstr>
      <vt:lpstr>  </vt:lpstr>
      <vt:lpstr>Презентация PowerPoint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Науросова</cp:lastModifiedBy>
  <cp:revision>14</cp:revision>
  <dcterms:created xsi:type="dcterms:W3CDTF">2013-02-04T12:54:54Z</dcterms:created>
  <dcterms:modified xsi:type="dcterms:W3CDTF">2013-02-05T12:44:57Z</dcterms:modified>
</cp:coreProperties>
</file>