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82" r:id="rId21"/>
    <p:sldId id="283" r:id="rId22"/>
    <p:sldId id="284" r:id="rId23"/>
    <p:sldId id="285" r:id="rId24"/>
    <p:sldId id="286" r:id="rId25"/>
    <p:sldId id="287" r:id="rId26"/>
    <p:sldId id="288" r:id="rId27"/>
    <p:sldId id="289" r:id="rId28"/>
    <p:sldId id="290" r:id="rId29"/>
    <p:sldId id="291" r:id="rId30"/>
    <p:sldId id="292" r:id="rId31"/>
    <p:sldId id="293" r:id="rId32"/>
    <p:sldId id="294" r:id="rId33"/>
    <p:sldId id="295" r:id="rId34"/>
    <p:sldId id="296" r:id="rId35"/>
    <p:sldId id="297" r:id="rId36"/>
    <p:sldId id="298" r:id="rId37"/>
    <p:sldId id="299" r:id="rId38"/>
    <p:sldId id="300" r:id="rId39"/>
    <p:sldId id="301" r:id="rId40"/>
    <p:sldId id="302" r:id="rId4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682" autoAdjust="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A0BD3-A955-4E04-86EF-C97DB4E184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53DB0F-F97E-449B-8C24-D4B486C393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3F27B4-24E9-459B-BFBA-1EDF787450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EBD921-CF33-45AC-AB8B-3A41B59FBC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3A174B-E61F-47B2-B066-87342A41CD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5986F9-E42E-4E79-8993-E0F00AFFCE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8806C2-6D71-49F4-87AC-1F7F7A834E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83FB6-0AF0-4F39-80ED-5AB9B9CA62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5169B8-1B2B-4F16-AE0D-9E34B1B0ED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B41455-666B-444D-B83C-8B6060F921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A3533-5449-465F-AC09-F383205DA2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3AE4A3A3-7877-4C92-B003-3658F35047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4"/>
          <p:cNvSpPr txBox="1">
            <a:spLocks noChangeArrowheads="1"/>
          </p:cNvSpPr>
          <p:nvPr/>
        </p:nvSpPr>
        <p:spPr bwMode="auto">
          <a:xfrm>
            <a:off x="1979613" y="2276475"/>
            <a:ext cx="6048375" cy="192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 dirty="0">
                <a:solidFill>
                  <a:srgbClr val="00FF00"/>
                </a:solidFill>
              </a:rPr>
              <a:t>Воинские звания</a:t>
            </a:r>
          </a:p>
          <a:p>
            <a:pPr>
              <a:spcBef>
                <a:spcPct val="50000"/>
              </a:spcBef>
            </a:pPr>
            <a:r>
              <a:rPr lang="ru-RU" sz="4800" b="1" dirty="0">
                <a:solidFill>
                  <a:srgbClr val="00FF00"/>
                </a:solidFill>
              </a:rPr>
              <a:t>      ВС России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765175"/>
            <a:ext cx="2584450" cy="562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5435600" y="4797425"/>
            <a:ext cx="30956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/>
              <a:t>Лейтенант</a:t>
            </a:r>
          </a:p>
        </p:txBody>
      </p:sp>
      <p:pic>
        <p:nvPicPr>
          <p:cNvPr id="11268" name="Picture 4" descr="Mar01120"/>
          <p:cNvPicPr>
            <a:picLocks noChangeAspect="1" noChangeArrowheads="1"/>
          </p:cNvPicPr>
          <p:nvPr/>
        </p:nvPicPr>
        <p:blipFill>
          <a:blip r:embed="rId3" cstate="print"/>
          <a:srcRect l="1982" r="1982"/>
          <a:stretch>
            <a:fillRect/>
          </a:stretch>
        </p:blipFill>
        <p:spPr bwMode="auto">
          <a:xfrm>
            <a:off x="7235825" y="188913"/>
            <a:ext cx="1689100" cy="119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765175"/>
            <a:ext cx="2551113" cy="555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5580063" y="4365625"/>
            <a:ext cx="309562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/>
              <a:t>Старший</a:t>
            </a:r>
          </a:p>
          <a:p>
            <a:pPr>
              <a:spcBef>
                <a:spcPct val="50000"/>
              </a:spcBef>
            </a:pPr>
            <a:r>
              <a:rPr lang="ru-RU" sz="4000"/>
              <a:t>лейтенант</a:t>
            </a:r>
          </a:p>
        </p:txBody>
      </p:sp>
      <p:pic>
        <p:nvPicPr>
          <p:cNvPr id="12292" name="Picture 4" descr="Mar01120"/>
          <p:cNvPicPr>
            <a:picLocks noChangeAspect="1" noChangeArrowheads="1"/>
          </p:cNvPicPr>
          <p:nvPr/>
        </p:nvPicPr>
        <p:blipFill>
          <a:blip r:embed="rId3" cstate="print"/>
          <a:srcRect l="1982" r="1982"/>
          <a:stretch>
            <a:fillRect/>
          </a:stretch>
        </p:blipFill>
        <p:spPr bwMode="auto">
          <a:xfrm>
            <a:off x="7235825" y="188913"/>
            <a:ext cx="1689100" cy="119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62138" y="765175"/>
            <a:ext cx="2584450" cy="562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5435600" y="4797425"/>
            <a:ext cx="30956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/>
              <a:t>Капитан</a:t>
            </a:r>
          </a:p>
        </p:txBody>
      </p:sp>
      <p:pic>
        <p:nvPicPr>
          <p:cNvPr id="13316" name="Picture 4" descr="Mar01120"/>
          <p:cNvPicPr>
            <a:picLocks noChangeAspect="1" noChangeArrowheads="1"/>
          </p:cNvPicPr>
          <p:nvPr/>
        </p:nvPicPr>
        <p:blipFill>
          <a:blip r:embed="rId3" cstate="print"/>
          <a:srcRect l="1982" r="1982"/>
          <a:stretch>
            <a:fillRect/>
          </a:stretch>
        </p:blipFill>
        <p:spPr bwMode="auto">
          <a:xfrm>
            <a:off x="7235825" y="188913"/>
            <a:ext cx="1689100" cy="119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620713"/>
            <a:ext cx="2651125" cy="578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5435600" y="4797425"/>
            <a:ext cx="30956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/>
              <a:t>Майор</a:t>
            </a:r>
          </a:p>
        </p:txBody>
      </p:sp>
      <p:pic>
        <p:nvPicPr>
          <p:cNvPr id="14340" name="Picture 4" descr="Mar01120"/>
          <p:cNvPicPr>
            <a:picLocks noChangeAspect="1" noChangeArrowheads="1"/>
          </p:cNvPicPr>
          <p:nvPr/>
        </p:nvPicPr>
        <p:blipFill>
          <a:blip r:embed="rId3" cstate="print"/>
          <a:srcRect l="1982" r="1982"/>
          <a:stretch>
            <a:fillRect/>
          </a:stretch>
        </p:blipFill>
        <p:spPr bwMode="auto">
          <a:xfrm>
            <a:off x="7235825" y="188913"/>
            <a:ext cx="1689100" cy="119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549275"/>
            <a:ext cx="2682875" cy="584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5003800" y="4797425"/>
            <a:ext cx="37449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/>
              <a:t>Подполковник</a:t>
            </a:r>
          </a:p>
        </p:txBody>
      </p:sp>
      <p:pic>
        <p:nvPicPr>
          <p:cNvPr id="15364" name="Picture 4" descr="Mar01120"/>
          <p:cNvPicPr>
            <a:picLocks noChangeAspect="1" noChangeArrowheads="1"/>
          </p:cNvPicPr>
          <p:nvPr/>
        </p:nvPicPr>
        <p:blipFill>
          <a:blip r:embed="rId3" cstate="print"/>
          <a:srcRect l="1982" r="1982"/>
          <a:stretch>
            <a:fillRect/>
          </a:stretch>
        </p:blipFill>
        <p:spPr bwMode="auto">
          <a:xfrm>
            <a:off x="7235825" y="188913"/>
            <a:ext cx="1689100" cy="119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549275"/>
            <a:ext cx="2651125" cy="578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5435600" y="4797425"/>
            <a:ext cx="30956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/>
              <a:t>Полковник</a:t>
            </a:r>
          </a:p>
        </p:txBody>
      </p:sp>
      <p:pic>
        <p:nvPicPr>
          <p:cNvPr id="16388" name="Picture 4" descr="Mar01120"/>
          <p:cNvPicPr>
            <a:picLocks noChangeAspect="1" noChangeArrowheads="1"/>
          </p:cNvPicPr>
          <p:nvPr/>
        </p:nvPicPr>
        <p:blipFill>
          <a:blip r:embed="rId3" cstate="print"/>
          <a:srcRect l="1982" r="1982"/>
          <a:stretch>
            <a:fillRect/>
          </a:stretch>
        </p:blipFill>
        <p:spPr bwMode="auto">
          <a:xfrm>
            <a:off x="7235825" y="188913"/>
            <a:ext cx="1689100" cy="119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692150"/>
            <a:ext cx="2597150" cy="566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5435600" y="4797425"/>
            <a:ext cx="30956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/>
              <a:t>Генерал-майор</a:t>
            </a:r>
          </a:p>
        </p:txBody>
      </p:sp>
      <p:pic>
        <p:nvPicPr>
          <p:cNvPr id="17412" name="Picture 4" descr="Mar01120"/>
          <p:cNvPicPr>
            <a:picLocks noChangeAspect="1" noChangeArrowheads="1"/>
          </p:cNvPicPr>
          <p:nvPr/>
        </p:nvPicPr>
        <p:blipFill>
          <a:blip r:embed="rId3" cstate="print"/>
          <a:srcRect l="1982" r="1982"/>
          <a:stretch>
            <a:fillRect/>
          </a:stretch>
        </p:blipFill>
        <p:spPr bwMode="auto">
          <a:xfrm>
            <a:off x="7235825" y="188913"/>
            <a:ext cx="1689100" cy="119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5435600" y="4797425"/>
            <a:ext cx="30956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/>
              <a:t>Генерал-лейтенант</a:t>
            </a:r>
          </a:p>
        </p:txBody>
      </p:sp>
      <p:pic>
        <p:nvPicPr>
          <p:cNvPr id="18435" name="Picture 3" descr="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7050" y="692150"/>
            <a:ext cx="2617788" cy="570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 descr="Mar01120"/>
          <p:cNvPicPr>
            <a:picLocks noChangeAspect="1" noChangeArrowheads="1"/>
          </p:cNvPicPr>
          <p:nvPr/>
        </p:nvPicPr>
        <p:blipFill>
          <a:blip r:embed="rId3" cstate="print"/>
          <a:srcRect l="1982" r="1982"/>
          <a:stretch>
            <a:fillRect/>
          </a:stretch>
        </p:blipFill>
        <p:spPr bwMode="auto">
          <a:xfrm>
            <a:off x="7235825" y="188913"/>
            <a:ext cx="1689100" cy="119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5435600" y="4797425"/>
            <a:ext cx="30956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/>
              <a:t>Генерал-полковник</a:t>
            </a:r>
          </a:p>
        </p:txBody>
      </p:sp>
      <p:pic>
        <p:nvPicPr>
          <p:cNvPr id="19459" name="Picture 3" descr="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692150"/>
            <a:ext cx="2549525" cy="555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 descr="Mar01120"/>
          <p:cNvPicPr>
            <a:picLocks noChangeAspect="1" noChangeArrowheads="1"/>
          </p:cNvPicPr>
          <p:nvPr/>
        </p:nvPicPr>
        <p:blipFill>
          <a:blip r:embed="rId3" cstate="print"/>
          <a:srcRect l="1982" r="1982"/>
          <a:stretch>
            <a:fillRect/>
          </a:stretch>
        </p:blipFill>
        <p:spPr bwMode="auto">
          <a:xfrm>
            <a:off x="7235825" y="188913"/>
            <a:ext cx="1689100" cy="119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765175"/>
            <a:ext cx="2517775" cy="548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5435600" y="4797425"/>
            <a:ext cx="309562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/>
              <a:t>Генерал</a:t>
            </a:r>
          </a:p>
          <a:p>
            <a:pPr>
              <a:spcBef>
                <a:spcPct val="50000"/>
              </a:spcBef>
            </a:pPr>
            <a:r>
              <a:rPr lang="ru-RU" sz="4000"/>
              <a:t>армии</a:t>
            </a:r>
          </a:p>
        </p:txBody>
      </p:sp>
      <p:pic>
        <p:nvPicPr>
          <p:cNvPr id="20484" name="Picture 4" descr="Mar01120"/>
          <p:cNvPicPr>
            <a:picLocks noChangeAspect="1" noChangeArrowheads="1"/>
          </p:cNvPicPr>
          <p:nvPr/>
        </p:nvPicPr>
        <p:blipFill>
          <a:blip r:embed="rId3" cstate="print"/>
          <a:srcRect l="1982" r="1982"/>
          <a:stretch>
            <a:fillRect/>
          </a:stretch>
        </p:blipFill>
        <p:spPr bwMode="auto">
          <a:xfrm>
            <a:off x="7235825" y="188913"/>
            <a:ext cx="1689100" cy="119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765175"/>
            <a:ext cx="2532063" cy="551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5867400" y="4797425"/>
            <a:ext cx="30956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/>
              <a:t>Рядовой</a:t>
            </a:r>
          </a:p>
        </p:txBody>
      </p:sp>
      <p:pic>
        <p:nvPicPr>
          <p:cNvPr id="3076" name="Picture 4" descr="Mar01120"/>
          <p:cNvPicPr>
            <a:picLocks noChangeAspect="1" noChangeArrowheads="1"/>
          </p:cNvPicPr>
          <p:nvPr/>
        </p:nvPicPr>
        <p:blipFill>
          <a:blip r:embed="rId3" cstate="print"/>
          <a:srcRect l="1982" r="1982"/>
          <a:stretch>
            <a:fillRect/>
          </a:stretch>
        </p:blipFill>
        <p:spPr bwMode="auto">
          <a:xfrm>
            <a:off x="7235825" y="188913"/>
            <a:ext cx="1689100" cy="119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765175"/>
            <a:ext cx="2451100" cy="533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5148263" y="3284538"/>
            <a:ext cx="3095625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/>
              <a:t>Маршал</a:t>
            </a:r>
          </a:p>
          <a:p>
            <a:pPr>
              <a:spcBef>
                <a:spcPct val="50000"/>
              </a:spcBef>
            </a:pPr>
            <a:r>
              <a:rPr lang="ru-RU" sz="4000"/>
              <a:t>Российской</a:t>
            </a:r>
          </a:p>
          <a:p>
            <a:pPr>
              <a:spcBef>
                <a:spcPct val="50000"/>
              </a:spcBef>
            </a:pPr>
            <a:r>
              <a:rPr lang="ru-RU" sz="4000"/>
              <a:t>Федерации</a:t>
            </a:r>
          </a:p>
        </p:txBody>
      </p:sp>
      <p:pic>
        <p:nvPicPr>
          <p:cNvPr id="21508" name="Picture 4" descr="Mar01120"/>
          <p:cNvPicPr>
            <a:picLocks noChangeAspect="1" noChangeArrowheads="1"/>
          </p:cNvPicPr>
          <p:nvPr/>
        </p:nvPicPr>
        <p:blipFill>
          <a:blip r:embed="rId3" cstate="print"/>
          <a:srcRect l="1982" r="1982"/>
          <a:stretch>
            <a:fillRect/>
          </a:stretch>
        </p:blipFill>
        <p:spPr bwMode="auto">
          <a:xfrm>
            <a:off x="7235825" y="188913"/>
            <a:ext cx="1689100" cy="119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2555875" y="2708275"/>
            <a:ext cx="403225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>
                <a:solidFill>
                  <a:srgbClr val="00FF00"/>
                </a:solidFill>
              </a:rPr>
              <a:t>Повторим: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765175"/>
            <a:ext cx="2532063" cy="551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4" descr="Mar01120"/>
          <p:cNvPicPr>
            <a:picLocks noChangeAspect="1" noChangeArrowheads="1"/>
          </p:cNvPicPr>
          <p:nvPr/>
        </p:nvPicPr>
        <p:blipFill>
          <a:blip r:embed="rId3" cstate="print"/>
          <a:srcRect l="1982" r="1982"/>
          <a:stretch>
            <a:fillRect/>
          </a:stretch>
        </p:blipFill>
        <p:spPr bwMode="auto">
          <a:xfrm>
            <a:off x="7235825" y="188913"/>
            <a:ext cx="1689100" cy="119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Text Box 5"/>
          <p:cNvSpPr txBox="1">
            <a:spLocks noChangeArrowheads="1"/>
          </p:cNvSpPr>
          <p:nvPr/>
        </p:nvSpPr>
        <p:spPr bwMode="auto">
          <a:xfrm>
            <a:off x="6372225" y="3644900"/>
            <a:ext cx="7207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765175"/>
            <a:ext cx="2563813" cy="558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4" descr="Mar01120"/>
          <p:cNvPicPr>
            <a:picLocks noChangeAspect="1" noChangeArrowheads="1"/>
          </p:cNvPicPr>
          <p:nvPr/>
        </p:nvPicPr>
        <p:blipFill>
          <a:blip r:embed="rId3" cstate="print"/>
          <a:srcRect l="1982" r="1982"/>
          <a:stretch>
            <a:fillRect/>
          </a:stretch>
        </p:blipFill>
        <p:spPr bwMode="auto">
          <a:xfrm>
            <a:off x="7235825" y="188913"/>
            <a:ext cx="1689100" cy="119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Text Box 5"/>
          <p:cNvSpPr txBox="1">
            <a:spLocks noChangeArrowheads="1"/>
          </p:cNvSpPr>
          <p:nvPr/>
        </p:nvSpPr>
        <p:spPr bwMode="auto">
          <a:xfrm>
            <a:off x="6372225" y="3644900"/>
            <a:ext cx="7207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692150"/>
            <a:ext cx="2530475" cy="551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4" descr="Mar01120"/>
          <p:cNvPicPr>
            <a:picLocks noChangeAspect="1" noChangeArrowheads="1"/>
          </p:cNvPicPr>
          <p:nvPr/>
        </p:nvPicPr>
        <p:blipFill>
          <a:blip r:embed="rId3" cstate="print"/>
          <a:srcRect l="1982" r="1982"/>
          <a:stretch>
            <a:fillRect/>
          </a:stretch>
        </p:blipFill>
        <p:spPr bwMode="auto">
          <a:xfrm>
            <a:off x="7235825" y="188913"/>
            <a:ext cx="1689100" cy="119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Text Box 5"/>
          <p:cNvSpPr txBox="1">
            <a:spLocks noChangeArrowheads="1"/>
          </p:cNvSpPr>
          <p:nvPr/>
        </p:nvSpPr>
        <p:spPr bwMode="auto">
          <a:xfrm>
            <a:off x="6372225" y="3644900"/>
            <a:ext cx="7207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692150"/>
            <a:ext cx="2532063" cy="551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4" descr="Mar01120"/>
          <p:cNvPicPr>
            <a:picLocks noChangeAspect="1" noChangeArrowheads="1"/>
          </p:cNvPicPr>
          <p:nvPr/>
        </p:nvPicPr>
        <p:blipFill>
          <a:blip r:embed="rId3" cstate="print"/>
          <a:srcRect l="1982" r="1982"/>
          <a:stretch>
            <a:fillRect/>
          </a:stretch>
        </p:blipFill>
        <p:spPr bwMode="auto">
          <a:xfrm>
            <a:off x="7235825" y="188913"/>
            <a:ext cx="1689100" cy="119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Text Box 5"/>
          <p:cNvSpPr txBox="1">
            <a:spLocks noChangeArrowheads="1"/>
          </p:cNvSpPr>
          <p:nvPr/>
        </p:nvSpPr>
        <p:spPr bwMode="auto">
          <a:xfrm>
            <a:off x="6372225" y="3644900"/>
            <a:ext cx="7207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3250" y="692150"/>
            <a:ext cx="2578100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4" descr="Mar01120"/>
          <p:cNvPicPr>
            <a:picLocks noChangeAspect="1" noChangeArrowheads="1"/>
          </p:cNvPicPr>
          <p:nvPr/>
        </p:nvPicPr>
        <p:blipFill>
          <a:blip r:embed="rId3" cstate="print"/>
          <a:srcRect l="1982" r="1982"/>
          <a:stretch>
            <a:fillRect/>
          </a:stretch>
        </p:blipFill>
        <p:spPr bwMode="auto">
          <a:xfrm>
            <a:off x="7235825" y="188913"/>
            <a:ext cx="1689100" cy="119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Text Box 5"/>
          <p:cNvSpPr txBox="1">
            <a:spLocks noChangeArrowheads="1"/>
          </p:cNvSpPr>
          <p:nvPr/>
        </p:nvSpPr>
        <p:spPr bwMode="auto">
          <a:xfrm>
            <a:off x="6372225" y="3644900"/>
            <a:ext cx="7207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692150"/>
            <a:ext cx="2582863" cy="562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4" descr="Mar01120"/>
          <p:cNvPicPr>
            <a:picLocks noChangeAspect="1" noChangeArrowheads="1"/>
          </p:cNvPicPr>
          <p:nvPr/>
        </p:nvPicPr>
        <p:blipFill>
          <a:blip r:embed="rId3" cstate="print"/>
          <a:srcRect l="1982" r="1982"/>
          <a:stretch>
            <a:fillRect/>
          </a:stretch>
        </p:blipFill>
        <p:spPr bwMode="auto">
          <a:xfrm>
            <a:off x="7235825" y="188913"/>
            <a:ext cx="1689100" cy="119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Text Box 6"/>
          <p:cNvSpPr txBox="1">
            <a:spLocks noChangeArrowheads="1"/>
          </p:cNvSpPr>
          <p:nvPr/>
        </p:nvSpPr>
        <p:spPr bwMode="auto">
          <a:xfrm>
            <a:off x="6372225" y="3644900"/>
            <a:ext cx="7207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765175"/>
            <a:ext cx="2551113" cy="555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4" descr="Mar01120"/>
          <p:cNvPicPr>
            <a:picLocks noChangeAspect="1" noChangeArrowheads="1"/>
          </p:cNvPicPr>
          <p:nvPr/>
        </p:nvPicPr>
        <p:blipFill>
          <a:blip r:embed="rId3" cstate="print"/>
          <a:srcRect l="1982" r="1982"/>
          <a:stretch>
            <a:fillRect/>
          </a:stretch>
        </p:blipFill>
        <p:spPr bwMode="auto">
          <a:xfrm>
            <a:off x="7235825" y="188913"/>
            <a:ext cx="1689100" cy="119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Text Box 5"/>
          <p:cNvSpPr txBox="1">
            <a:spLocks noChangeArrowheads="1"/>
          </p:cNvSpPr>
          <p:nvPr/>
        </p:nvSpPr>
        <p:spPr bwMode="auto">
          <a:xfrm>
            <a:off x="6372225" y="3644900"/>
            <a:ext cx="7207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765175"/>
            <a:ext cx="2546350" cy="554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4" descr="Mar01120"/>
          <p:cNvPicPr>
            <a:picLocks noChangeAspect="1" noChangeArrowheads="1"/>
          </p:cNvPicPr>
          <p:nvPr/>
        </p:nvPicPr>
        <p:blipFill>
          <a:blip r:embed="rId3" cstate="print"/>
          <a:srcRect l="1982" r="1982"/>
          <a:stretch>
            <a:fillRect/>
          </a:stretch>
        </p:blipFill>
        <p:spPr bwMode="auto">
          <a:xfrm>
            <a:off x="7235825" y="188913"/>
            <a:ext cx="1689100" cy="119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Text Box 5"/>
          <p:cNvSpPr txBox="1">
            <a:spLocks noChangeArrowheads="1"/>
          </p:cNvSpPr>
          <p:nvPr/>
        </p:nvSpPr>
        <p:spPr bwMode="auto">
          <a:xfrm>
            <a:off x="6372225" y="3644900"/>
            <a:ext cx="7207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765175"/>
            <a:ext cx="2563813" cy="558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5580063" y="4797425"/>
            <a:ext cx="30956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/>
              <a:t>Ефрейтор</a:t>
            </a:r>
          </a:p>
        </p:txBody>
      </p:sp>
      <p:pic>
        <p:nvPicPr>
          <p:cNvPr id="4100" name="Picture 4" descr="Mar01120"/>
          <p:cNvPicPr>
            <a:picLocks noChangeAspect="1" noChangeArrowheads="1"/>
          </p:cNvPicPr>
          <p:nvPr/>
        </p:nvPicPr>
        <p:blipFill>
          <a:blip r:embed="rId3" cstate="print"/>
          <a:srcRect l="1982" r="1982"/>
          <a:stretch>
            <a:fillRect/>
          </a:stretch>
        </p:blipFill>
        <p:spPr bwMode="auto">
          <a:xfrm>
            <a:off x="7235825" y="188913"/>
            <a:ext cx="1689100" cy="119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765175"/>
            <a:ext cx="2584450" cy="562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4" descr="Mar01120"/>
          <p:cNvPicPr>
            <a:picLocks noChangeAspect="1" noChangeArrowheads="1"/>
          </p:cNvPicPr>
          <p:nvPr/>
        </p:nvPicPr>
        <p:blipFill>
          <a:blip r:embed="rId3" cstate="print"/>
          <a:srcRect l="1982" r="1982"/>
          <a:stretch>
            <a:fillRect/>
          </a:stretch>
        </p:blipFill>
        <p:spPr bwMode="auto">
          <a:xfrm>
            <a:off x="7235825" y="188913"/>
            <a:ext cx="1689100" cy="119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Text Box 5"/>
          <p:cNvSpPr txBox="1">
            <a:spLocks noChangeArrowheads="1"/>
          </p:cNvSpPr>
          <p:nvPr/>
        </p:nvSpPr>
        <p:spPr bwMode="auto">
          <a:xfrm>
            <a:off x="6372225" y="3644900"/>
            <a:ext cx="7207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765175"/>
            <a:ext cx="2551113" cy="555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4" descr="Mar01120"/>
          <p:cNvPicPr>
            <a:picLocks noChangeAspect="1" noChangeArrowheads="1"/>
          </p:cNvPicPr>
          <p:nvPr/>
        </p:nvPicPr>
        <p:blipFill>
          <a:blip r:embed="rId3" cstate="print"/>
          <a:srcRect l="1982" r="1982"/>
          <a:stretch>
            <a:fillRect/>
          </a:stretch>
        </p:blipFill>
        <p:spPr bwMode="auto">
          <a:xfrm>
            <a:off x="7235825" y="188913"/>
            <a:ext cx="1689100" cy="119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Text Box 5"/>
          <p:cNvSpPr txBox="1">
            <a:spLocks noChangeArrowheads="1"/>
          </p:cNvSpPr>
          <p:nvPr/>
        </p:nvSpPr>
        <p:spPr bwMode="auto">
          <a:xfrm>
            <a:off x="6372225" y="3644900"/>
            <a:ext cx="7207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62138" y="765175"/>
            <a:ext cx="2584450" cy="562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4" descr="Mar01120"/>
          <p:cNvPicPr>
            <a:picLocks noChangeAspect="1" noChangeArrowheads="1"/>
          </p:cNvPicPr>
          <p:nvPr/>
        </p:nvPicPr>
        <p:blipFill>
          <a:blip r:embed="rId3" cstate="print"/>
          <a:srcRect l="1982" r="1982"/>
          <a:stretch>
            <a:fillRect/>
          </a:stretch>
        </p:blipFill>
        <p:spPr bwMode="auto">
          <a:xfrm>
            <a:off x="7235825" y="188913"/>
            <a:ext cx="1689100" cy="119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Text Box 5"/>
          <p:cNvSpPr txBox="1">
            <a:spLocks noChangeArrowheads="1"/>
          </p:cNvSpPr>
          <p:nvPr/>
        </p:nvSpPr>
        <p:spPr bwMode="auto">
          <a:xfrm>
            <a:off x="6372225" y="3644900"/>
            <a:ext cx="7207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620713"/>
            <a:ext cx="2651125" cy="578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4" descr="Mar01120"/>
          <p:cNvPicPr>
            <a:picLocks noChangeAspect="1" noChangeArrowheads="1"/>
          </p:cNvPicPr>
          <p:nvPr/>
        </p:nvPicPr>
        <p:blipFill>
          <a:blip r:embed="rId3" cstate="print"/>
          <a:srcRect l="1982" r="1982"/>
          <a:stretch>
            <a:fillRect/>
          </a:stretch>
        </p:blipFill>
        <p:spPr bwMode="auto">
          <a:xfrm>
            <a:off x="7235825" y="188913"/>
            <a:ext cx="1689100" cy="119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Text Box 5"/>
          <p:cNvSpPr txBox="1">
            <a:spLocks noChangeArrowheads="1"/>
          </p:cNvSpPr>
          <p:nvPr/>
        </p:nvSpPr>
        <p:spPr bwMode="auto">
          <a:xfrm>
            <a:off x="6372225" y="3644900"/>
            <a:ext cx="7207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549275"/>
            <a:ext cx="2682875" cy="584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4" descr="Mar01120"/>
          <p:cNvPicPr>
            <a:picLocks noChangeAspect="1" noChangeArrowheads="1"/>
          </p:cNvPicPr>
          <p:nvPr/>
        </p:nvPicPr>
        <p:blipFill>
          <a:blip r:embed="rId3" cstate="print"/>
          <a:srcRect l="1982" r="1982"/>
          <a:stretch>
            <a:fillRect/>
          </a:stretch>
        </p:blipFill>
        <p:spPr bwMode="auto">
          <a:xfrm>
            <a:off x="7235825" y="188913"/>
            <a:ext cx="1689100" cy="119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Text Box 5"/>
          <p:cNvSpPr txBox="1">
            <a:spLocks noChangeArrowheads="1"/>
          </p:cNvSpPr>
          <p:nvPr/>
        </p:nvSpPr>
        <p:spPr bwMode="auto">
          <a:xfrm>
            <a:off x="6372225" y="3644900"/>
            <a:ext cx="7207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549275"/>
            <a:ext cx="2651125" cy="578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4" descr="Mar01120"/>
          <p:cNvPicPr>
            <a:picLocks noChangeAspect="1" noChangeArrowheads="1"/>
          </p:cNvPicPr>
          <p:nvPr/>
        </p:nvPicPr>
        <p:blipFill>
          <a:blip r:embed="rId3" cstate="print"/>
          <a:srcRect l="1982" r="1982"/>
          <a:stretch>
            <a:fillRect/>
          </a:stretch>
        </p:blipFill>
        <p:spPr bwMode="auto">
          <a:xfrm>
            <a:off x="7235825" y="188913"/>
            <a:ext cx="1689100" cy="119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Text Box 5"/>
          <p:cNvSpPr txBox="1">
            <a:spLocks noChangeArrowheads="1"/>
          </p:cNvSpPr>
          <p:nvPr/>
        </p:nvSpPr>
        <p:spPr bwMode="auto">
          <a:xfrm>
            <a:off x="6372225" y="3644900"/>
            <a:ext cx="7207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692150"/>
            <a:ext cx="2597150" cy="566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Picture 4" descr="Mar01120"/>
          <p:cNvPicPr>
            <a:picLocks noChangeAspect="1" noChangeArrowheads="1"/>
          </p:cNvPicPr>
          <p:nvPr/>
        </p:nvPicPr>
        <p:blipFill>
          <a:blip r:embed="rId3" cstate="print"/>
          <a:srcRect l="1982" r="1982"/>
          <a:stretch>
            <a:fillRect/>
          </a:stretch>
        </p:blipFill>
        <p:spPr bwMode="auto">
          <a:xfrm>
            <a:off x="7235825" y="188913"/>
            <a:ext cx="1689100" cy="119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2" name="Text Box 5"/>
          <p:cNvSpPr txBox="1">
            <a:spLocks noChangeArrowheads="1"/>
          </p:cNvSpPr>
          <p:nvPr/>
        </p:nvSpPr>
        <p:spPr bwMode="auto">
          <a:xfrm>
            <a:off x="6372225" y="3644900"/>
            <a:ext cx="7207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3" descr="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7050" y="692150"/>
            <a:ext cx="2617788" cy="570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Picture 4" descr="Mar01120"/>
          <p:cNvPicPr>
            <a:picLocks noChangeAspect="1" noChangeArrowheads="1"/>
          </p:cNvPicPr>
          <p:nvPr/>
        </p:nvPicPr>
        <p:blipFill>
          <a:blip r:embed="rId3" cstate="print"/>
          <a:srcRect l="1982" r="1982"/>
          <a:stretch>
            <a:fillRect/>
          </a:stretch>
        </p:blipFill>
        <p:spPr bwMode="auto">
          <a:xfrm>
            <a:off x="7235825" y="188913"/>
            <a:ext cx="1689100" cy="119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6" name="Text Box 5"/>
          <p:cNvSpPr txBox="1">
            <a:spLocks noChangeArrowheads="1"/>
          </p:cNvSpPr>
          <p:nvPr/>
        </p:nvSpPr>
        <p:spPr bwMode="auto">
          <a:xfrm>
            <a:off x="6372225" y="3644900"/>
            <a:ext cx="7207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3" descr="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692150"/>
            <a:ext cx="2549525" cy="555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9" name="Picture 4" descr="Mar01120"/>
          <p:cNvPicPr>
            <a:picLocks noChangeAspect="1" noChangeArrowheads="1"/>
          </p:cNvPicPr>
          <p:nvPr/>
        </p:nvPicPr>
        <p:blipFill>
          <a:blip r:embed="rId3" cstate="print"/>
          <a:srcRect l="1982" r="1982"/>
          <a:stretch>
            <a:fillRect/>
          </a:stretch>
        </p:blipFill>
        <p:spPr bwMode="auto">
          <a:xfrm>
            <a:off x="7235825" y="188913"/>
            <a:ext cx="1689100" cy="119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0" name="Text Box 5"/>
          <p:cNvSpPr txBox="1">
            <a:spLocks noChangeArrowheads="1"/>
          </p:cNvSpPr>
          <p:nvPr/>
        </p:nvSpPr>
        <p:spPr bwMode="auto">
          <a:xfrm>
            <a:off x="6372225" y="3644900"/>
            <a:ext cx="7207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765175"/>
            <a:ext cx="2517775" cy="548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Picture 4" descr="Mar01120"/>
          <p:cNvPicPr>
            <a:picLocks noChangeAspect="1" noChangeArrowheads="1"/>
          </p:cNvPicPr>
          <p:nvPr/>
        </p:nvPicPr>
        <p:blipFill>
          <a:blip r:embed="rId3" cstate="print"/>
          <a:srcRect l="1982" r="1982"/>
          <a:stretch>
            <a:fillRect/>
          </a:stretch>
        </p:blipFill>
        <p:spPr bwMode="auto">
          <a:xfrm>
            <a:off x="7235825" y="188913"/>
            <a:ext cx="1689100" cy="119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4" name="Text Box 5"/>
          <p:cNvSpPr txBox="1">
            <a:spLocks noChangeArrowheads="1"/>
          </p:cNvSpPr>
          <p:nvPr/>
        </p:nvSpPr>
        <p:spPr bwMode="auto">
          <a:xfrm>
            <a:off x="6372225" y="3644900"/>
            <a:ext cx="7207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692150"/>
            <a:ext cx="2530475" cy="551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5580063" y="4365625"/>
            <a:ext cx="309562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/>
              <a:t>Младший</a:t>
            </a:r>
          </a:p>
          <a:p>
            <a:pPr>
              <a:spcBef>
                <a:spcPct val="50000"/>
              </a:spcBef>
            </a:pPr>
            <a:r>
              <a:rPr lang="ru-RU" sz="4000"/>
              <a:t>сержант</a:t>
            </a:r>
          </a:p>
        </p:txBody>
      </p:sp>
      <p:pic>
        <p:nvPicPr>
          <p:cNvPr id="5124" name="Picture 4" descr="Mar01120"/>
          <p:cNvPicPr>
            <a:picLocks noChangeAspect="1" noChangeArrowheads="1"/>
          </p:cNvPicPr>
          <p:nvPr/>
        </p:nvPicPr>
        <p:blipFill>
          <a:blip r:embed="rId3" cstate="print"/>
          <a:srcRect l="1982" r="1982"/>
          <a:stretch>
            <a:fillRect/>
          </a:stretch>
        </p:blipFill>
        <p:spPr bwMode="auto">
          <a:xfrm>
            <a:off x="7235825" y="188913"/>
            <a:ext cx="1689100" cy="119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765175"/>
            <a:ext cx="2451100" cy="533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Picture 4" descr="Mar01120"/>
          <p:cNvPicPr>
            <a:picLocks noChangeAspect="1" noChangeArrowheads="1"/>
          </p:cNvPicPr>
          <p:nvPr/>
        </p:nvPicPr>
        <p:blipFill>
          <a:blip r:embed="rId3" cstate="print"/>
          <a:srcRect l="1982" r="1982"/>
          <a:stretch>
            <a:fillRect/>
          </a:stretch>
        </p:blipFill>
        <p:spPr bwMode="auto">
          <a:xfrm>
            <a:off x="7235825" y="188913"/>
            <a:ext cx="1689100" cy="119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8" name="Text Box 5"/>
          <p:cNvSpPr txBox="1">
            <a:spLocks noChangeArrowheads="1"/>
          </p:cNvSpPr>
          <p:nvPr/>
        </p:nvSpPr>
        <p:spPr bwMode="auto">
          <a:xfrm>
            <a:off x="6372225" y="3644900"/>
            <a:ext cx="7207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692150"/>
            <a:ext cx="2532063" cy="551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5651500" y="4797425"/>
            <a:ext cx="30956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/>
              <a:t>Сержант</a:t>
            </a:r>
          </a:p>
        </p:txBody>
      </p:sp>
      <p:pic>
        <p:nvPicPr>
          <p:cNvPr id="6148" name="Picture 4" descr="Mar01120"/>
          <p:cNvPicPr>
            <a:picLocks noChangeAspect="1" noChangeArrowheads="1"/>
          </p:cNvPicPr>
          <p:nvPr/>
        </p:nvPicPr>
        <p:blipFill>
          <a:blip r:embed="rId3" cstate="print"/>
          <a:srcRect l="1982" r="1982"/>
          <a:stretch>
            <a:fillRect/>
          </a:stretch>
        </p:blipFill>
        <p:spPr bwMode="auto">
          <a:xfrm>
            <a:off x="7235825" y="188913"/>
            <a:ext cx="1689100" cy="119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3250" y="692150"/>
            <a:ext cx="2578100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5580063" y="4365625"/>
            <a:ext cx="309562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/>
              <a:t>Старший</a:t>
            </a:r>
          </a:p>
          <a:p>
            <a:pPr>
              <a:spcBef>
                <a:spcPct val="50000"/>
              </a:spcBef>
            </a:pPr>
            <a:r>
              <a:rPr lang="ru-RU" sz="4000"/>
              <a:t>сержант</a:t>
            </a:r>
          </a:p>
        </p:txBody>
      </p:sp>
      <p:pic>
        <p:nvPicPr>
          <p:cNvPr id="7172" name="Picture 4" descr="Mar01120"/>
          <p:cNvPicPr>
            <a:picLocks noChangeAspect="1" noChangeArrowheads="1"/>
          </p:cNvPicPr>
          <p:nvPr/>
        </p:nvPicPr>
        <p:blipFill>
          <a:blip r:embed="rId3" cstate="print"/>
          <a:srcRect l="1982" r="1982"/>
          <a:stretch>
            <a:fillRect/>
          </a:stretch>
        </p:blipFill>
        <p:spPr bwMode="auto">
          <a:xfrm>
            <a:off x="7235825" y="188913"/>
            <a:ext cx="1689100" cy="119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692150"/>
            <a:ext cx="2582863" cy="562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5651500" y="4797425"/>
            <a:ext cx="30956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/>
              <a:t>Старшина</a:t>
            </a:r>
          </a:p>
        </p:txBody>
      </p:sp>
      <p:pic>
        <p:nvPicPr>
          <p:cNvPr id="8196" name="Picture 4" descr="Mar01120"/>
          <p:cNvPicPr>
            <a:picLocks noChangeAspect="1" noChangeArrowheads="1"/>
          </p:cNvPicPr>
          <p:nvPr/>
        </p:nvPicPr>
        <p:blipFill>
          <a:blip r:embed="rId3" cstate="print"/>
          <a:srcRect l="1982" r="1982"/>
          <a:stretch>
            <a:fillRect/>
          </a:stretch>
        </p:blipFill>
        <p:spPr bwMode="auto">
          <a:xfrm>
            <a:off x="7235825" y="188913"/>
            <a:ext cx="1689100" cy="119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765175"/>
            <a:ext cx="2551113" cy="555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5435600" y="4797425"/>
            <a:ext cx="30956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/>
              <a:t>Прапорщик</a:t>
            </a:r>
          </a:p>
        </p:txBody>
      </p:sp>
      <p:pic>
        <p:nvPicPr>
          <p:cNvPr id="9220" name="Picture 4" descr="Mar01120"/>
          <p:cNvPicPr>
            <a:picLocks noChangeAspect="1" noChangeArrowheads="1"/>
          </p:cNvPicPr>
          <p:nvPr/>
        </p:nvPicPr>
        <p:blipFill>
          <a:blip r:embed="rId3" cstate="print"/>
          <a:srcRect l="1982" r="1982"/>
          <a:stretch>
            <a:fillRect/>
          </a:stretch>
        </p:blipFill>
        <p:spPr bwMode="auto">
          <a:xfrm>
            <a:off x="7235825" y="188913"/>
            <a:ext cx="1689100" cy="119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765175"/>
            <a:ext cx="2546350" cy="554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5580063" y="4365625"/>
            <a:ext cx="309562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/>
              <a:t>Старший</a:t>
            </a:r>
          </a:p>
          <a:p>
            <a:pPr>
              <a:spcBef>
                <a:spcPct val="50000"/>
              </a:spcBef>
            </a:pPr>
            <a:r>
              <a:rPr lang="ru-RU" sz="4000"/>
              <a:t>прапорщик</a:t>
            </a:r>
          </a:p>
        </p:txBody>
      </p:sp>
      <p:pic>
        <p:nvPicPr>
          <p:cNvPr id="10244" name="Picture 4" descr="Mar01120"/>
          <p:cNvPicPr>
            <a:picLocks noChangeAspect="1" noChangeArrowheads="1"/>
          </p:cNvPicPr>
          <p:nvPr/>
        </p:nvPicPr>
        <p:blipFill>
          <a:blip r:embed="rId3" cstate="print"/>
          <a:srcRect l="1982" r="1982"/>
          <a:stretch>
            <a:fillRect/>
          </a:stretch>
        </p:blipFill>
        <p:spPr bwMode="auto">
          <a:xfrm>
            <a:off x="7235825" y="188913"/>
            <a:ext cx="1689100" cy="119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51</TotalTime>
  <Words>52</Words>
  <Application>Microsoft Office PowerPoint</Application>
  <PresentationFormat>Экран (4:3)</PresentationFormat>
  <Paragraphs>48</Paragraphs>
  <Slides>40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Текстура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</vt:vector>
  </TitlesOfParts>
  <Company>Семья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Дима и Игорь</dc:creator>
  <cp:lastModifiedBy>Николай</cp:lastModifiedBy>
  <cp:revision>7</cp:revision>
  <dcterms:created xsi:type="dcterms:W3CDTF">2009-02-14T10:18:09Z</dcterms:created>
  <dcterms:modified xsi:type="dcterms:W3CDTF">2012-02-15T11:22:41Z</dcterms:modified>
</cp:coreProperties>
</file>