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77" r:id="rId5"/>
    <p:sldId id="276" r:id="rId6"/>
    <p:sldId id="260" r:id="rId7"/>
    <p:sldId id="261" r:id="rId8"/>
    <p:sldId id="267" r:id="rId9"/>
    <p:sldId id="264" r:id="rId10"/>
    <p:sldId id="271" r:id="rId11"/>
    <p:sldId id="262" r:id="rId12"/>
    <p:sldId id="263" r:id="rId13"/>
    <p:sldId id="265" r:id="rId14"/>
    <p:sldId id="275" r:id="rId15"/>
    <p:sldId id="258" r:id="rId16"/>
    <p:sldId id="257" r:id="rId17"/>
    <p:sldId id="268" r:id="rId18"/>
    <p:sldId id="270" r:id="rId19"/>
    <p:sldId id="269" r:id="rId20"/>
    <p:sldId id="266" r:id="rId21"/>
    <p:sldId id="259" r:id="rId2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2286000" y="381000"/>
            <a:ext cx="4724400" cy="17526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Кровеносная </a:t>
            </a:r>
            <a:br>
              <a:rPr lang="ru-RU" sz="4400" dirty="0" smtClean="0"/>
            </a:br>
            <a:r>
              <a:rPr lang="ru-RU" sz="4400" dirty="0" smtClean="0"/>
              <a:t>система</a:t>
            </a:r>
            <a:endParaRPr lang="ru-RU" sz="44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 r="75368"/>
          <a:stretch>
            <a:fillRect/>
          </a:stretch>
        </p:blipFill>
        <p:spPr bwMode="auto">
          <a:xfrm>
            <a:off x="304800" y="152400"/>
            <a:ext cx="1447888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59131" r="22052"/>
          <a:stretch>
            <a:fillRect/>
          </a:stretch>
        </p:blipFill>
        <p:spPr bwMode="auto">
          <a:xfrm>
            <a:off x="7620000" y="0"/>
            <a:ext cx="1143000" cy="692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681419" y="1433381"/>
            <a:ext cx="4101837" cy="565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78" y="1295401"/>
            <a:ext cx="890953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09665"/>
            <a:ext cx="4724400" cy="4548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9071" y="0"/>
            <a:ext cx="477493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50833" t="20000" r="5833" b="8889"/>
          <a:stretch>
            <a:fillRect/>
          </a:stretch>
        </p:blipFill>
        <p:spPr bwMode="auto">
          <a:xfrm>
            <a:off x="0" y="11723"/>
            <a:ext cx="5562600" cy="6846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838200"/>
            <a:ext cx="29527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32012"/>
            <a:ext cx="6781800" cy="5657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Плёнкина М П\картинки\Животный мир\системы\image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685800"/>
            <a:ext cx="4876800" cy="58550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62000" y="10668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Сравни</a:t>
            </a:r>
            <a:endParaRPr lang="ru-RU" sz="3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64237" cy="845891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2961" y="533400"/>
            <a:ext cx="799104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990600"/>
            <a:ext cx="6325289" cy="4659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886200" y="762000"/>
            <a:ext cx="1096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Объясни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828800"/>
            <a:ext cx="72834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495800"/>
            <a:ext cx="74041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Разгадайте </a:t>
            </a:r>
            <a:r>
              <a:rPr lang="ru-RU" dirty="0" smtClean="0"/>
              <a:t>ребус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лёнкина М П\картинки\Животный мир\системы\z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" y="163286"/>
            <a:ext cx="9159240" cy="6542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кровь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7000" y="2819400"/>
            <a:ext cx="2216834" cy="1066800"/>
          </a:xfrm>
        </p:spPr>
        <p:txBody>
          <a:bodyPr/>
          <a:lstStyle/>
          <a:p>
            <a:r>
              <a:rPr lang="ru-RU" dirty="0" smtClean="0"/>
              <a:t>аорта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28600"/>
            <a:ext cx="24765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 b="8088"/>
          <a:stretch>
            <a:fillRect/>
          </a:stretch>
        </p:blipFill>
        <p:spPr bwMode="auto">
          <a:xfrm>
            <a:off x="2732903" y="2895600"/>
            <a:ext cx="4201297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 какого типа впервые появилась кровеносная система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390650"/>
            <a:ext cx="5595003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2614598"/>
            <a:ext cx="4648200" cy="4243402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" y="0"/>
            <a:ext cx="896302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4800" y="3657600"/>
            <a:ext cx="35814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Опиши кровеносную </a:t>
            </a:r>
          </a:p>
          <a:p>
            <a:r>
              <a:rPr lang="ru-RU" sz="3200" dirty="0" smtClean="0"/>
              <a:t>систему беспозвоночных.</a:t>
            </a:r>
          </a:p>
          <a:p>
            <a:r>
              <a:rPr lang="ru-RU" sz="3200" dirty="0" smtClean="0"/>
              <a:t>Ее функции.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лёнкина М П\картинки\Животный мир\системы\куз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041" y="152400"/>
            <a:ext cx="8915918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"/>
            <a:ext cx="876300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78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3706587"/>
            <a:ext cx="6514531" cy="2922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1143000"/>
            <a:ext cx="3356864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9">
      <a:dk1>
        <a:srgbClr val="A50021"/>
      </a:dk1>
      <a:lt1>
        <a:srgbClr val="2F0017"/>
      </a:lt1>
      <a:dk2>
        <a:srgbClr val="FF99CC"/>
      </a:dk2>
      <a:lt2>
        <a:srgbClr val="9999FF"/>
      </a:lt2>
      <a:accent1>
        <a:srgbClr val="F7DCDC"/>
      </a:accent1>
      <a:accent2>
        <a:srgbClr val="DCA4A5"/>
      </a:accent2>
      <a:accent3>
        <a:srgbClr val="CE6868"/>
      </a:accent3>
      <a:accent4>
        <a:srgbClr val="CC99FF"/>
      </a:accent4>
      <a:accent5>
        <a:srgbClr val="FFCCCC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165</TotalTime>
  <Words>22</Words>
  <Application>Microsoft Office PowerPoint</Application>
  <PresentationFormat>Экран (4:3)</PresentationFormat>
  <Paragraphs>10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Литейная</vt:lpstr>
      <vt:lpstr>Кровеносная  система</vt:lpstr>
      <vt:lpstr>Разгадайте ребус</vt:lpstr>
      <vt:lpstr>кровь</vt:lpstr>
      <vt:lpstr>У какого типа впервые появилась кровеносная система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Кровеносная система</dc:title>
  <dc:creator>R</dc:creator>
  <cp:lastModifiedBy>R</cp:lastModifiedBy>
  <cp:revision>19</cp:revision>
  <dcterms:modified xsi:type="dcterms:W3CDTF">2014-01-30T10:52:48Z</dcterms:modified>
</cp:coreProperties>
</file>