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sldIdLst>
    <p:sldId id="256" r:id="rId2"/>
    <p:sldId id="257" r:id="rId3"/>
    <p:sldId id="260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5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5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EAD3671-3C3B-4DC4-A4C6-AE277845569B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3ABD5FE-CE75-4417-85F5-9E98E1AB8C6F}">
      <dgm:prSet phldrT="[Текст]"/>
      <dgm:spPr/>
      <dgm:t>
        <a:bodyPr/>
        <a:lstStyle/>
        <a:p>
          <a:r>
            <a:rPr lang="ru-RU" dirty="0" smtClean="0"/>
            <a:t>Необходимость счета</a:t>
          </a:r>
          <a:endParaRPr lang="ru-RU" dirty="0"/>
        </a:p>
      </dgm:t>
    </dgm:pt>
    <dgm:pt modelId="{D85DC18C-704A-414A-BF2C-01B7E3A8DF76}" type="parTrans" cxnId="{1FCD2BC9-A39F-441B-BEC1-8E79A5A0D32F}">
      <dgm:prSet/>
      <dgm:spPr/>
      <dgm:t>
        <a:bodyPr/>
        <a:lstStyle/>
        <a:p>
          <a:endParaRPr lang="ru-RU"/>
        </a:p>
      </dgm:t>
    </dgm:pt>
    <dgm:pt modelId="{204F8063-2D7F-4E06-9D14-C1344E2D715B}" type="sibTrans" cxnId="{1FCD2BC9-A39F-441B-BEC1-8E79A5A0D32F}">
      <dgm:prSet/>
      <dgm:spPr/>
      <dgm:t>
        <a:bodyPr/>
        <a:lstStyle/>
        <a:p>
          <a:endParaRPr lang="ru-RU"/>
        </a:p>
      </dgm:t>
    </dgm:pt>
    <dgm:pt modelId="{44BC28F9-67E9-4D66-B508-A8F8BBC5BEBE}">
      <dgm:prSet phldrT="[Текст]" custT="1"/>
      <dgm:spPr/>
      <dgm:t>
        <a:bodyPr/>
        <a:lstStyle/>
        <a:p>
          <a:r>
            <a:rPr lang="ru-RU" sz="2800" dirty="0" smtClean="0"/>
            <a:t>Распределение пищи, одежды, оружия.</a:t>
          </a:r>
          <a:endParaRPr lang="ru-RU" sz="2800" dirty="0"/>
        </a:p>
      </dgm:t>
    </dgm:pt>
    <dgm:pt modelId="{502D72E0-889E-4177-BDE5-D88F7074E911}" type="parTrans" cxnId="{DB8A7E23-47F8-49DC-8D13-9F1E8CB7646A}">
      <dgm:prSet/>
      <dgm:spPr/>
      <dgm:t>
        <a:bodyPr/>
        <a:lstStyle/>
        <a:p>
          <a:endParaRPr lang="ru-RU"/>
        </a:p>
      </dgm:t>
    </dgm:pt>
    <dgm:pt modelId="{C70357D0-505B-42C0-9E46-3ED2E627AB19}" type="sibTrans" cxnId="{DB8A7E23-47F8-49DC-8D13-9F1E8CB7646A}">
      <dgm:prSet/>
      <dgm:spPr/>
      <dgm:t>
        <a:bodyPr/>
        <a:lstStyle/>
        <a:p>
          <a:endParaRPr lang="ru-RU"/>
        </a:p>
      </dgm:t>
    </dgm:pt>
    <dgm:pt modelId="{580CE3A7-4465-4F1C-87B6-782E1AEFFA7D}">
      <dgm:prSet phldrT="[Текст]" custT="1"/>
      <dgm:spPr/>
      <dgm:t>
        <a:bodyPr/>
        <a:lstStyle/>
        <a:p>
          <a:r>
            <a:rPr lang="ru-RU" sz="2800" dirty="0" smtClean="0"/>
            <a:t>Учет собственной силы и силы врага.</a:t>
          </a:r>
          <a:endParaRPr lang="ru-RU" sz="2800" dirty="0"/>
        </a:p>
      </dgm:t>
    </dgm:pt>
    <dgm:pt modelId="{6F6E0F9A-267A-4679-96CE-94909C15008E}" type="parTrans" cxnId="{57D9434D-EA3E-409E-8A3A-96755514BA15}">
      <dgm:prSet/>
      <dgm:spPr/>
      <dgm:t>
        <a:bodyPr/>
        <a:lstStyle/>
        <a:p>
          <a:endParaRPr lang="ru-RU"/>
        </a:p>
      </dgm:t>
    </dgm:pt>
    <dgm:pt modelId="{67F5C5CB-AAAF-4546-9C14-8FBC12B278D3}" type="sibTrans" cxnId="{57D9434D-EA3E-409E-8A3A-96755514BA15}">
      <dgm:prSet/>
      <dgm:spPr/>
      <dgm:t>
        <a:bodyPr/>
        <a:lstStyle/>
        <a:p>
          <a:endParaRPr lang="ru-RU"/>
        </a:p>
      </dgm:t>
    </dgm:pt>
    <dgm:pt modelId="{5B91B299-E58A-412E-A920-62A499C577A3}">
      <dgm:prSet phldrT="[Текст]"/>
      <dgm:spPr/>
      <dgm:t>
        <a:bodyPr/>
        <a:lstStyle/>
        <a:p>
          <a:r>
            <a:rPr lang="ru-RU" dirty="0" smtClean="0"/>
            <a:t>Предметный счет</a:t>
          </a:r>
          <a:endParaRPr lang="ru-RU" dirty="0"/>
        </a:p>
      </dgm:t>
    </dgm:pt>
    <dgm:pt modelId="{0FAAED60-95BE-40C7-A7B7-8E94E8DB5F51}" type="parTrans" cxnId="{F1EE50AD-B6CC-464B-8AF5-BECF0FA15488}">
      <dgm:prSet/>
      <dgm:spPr/>
      <dgm:t>
        <a:bodyPr/>
        <a:lstStyle/>
        <a:p>
          <a:endParaRPr lang="ru-RU"/>
        </a:p>
      </dgm:t>
    </dgm:pt>
    <dgm:pt modelId="{7FD44CD2-1F51-4D04-B82C-2D893D2B994F}" type="sibTrans" cxnId="{F1EE50AD-B6CC-464B-8AF5-BECF0FA15488}">
      <dgm:prSet/>
      <dgm:spPr/>
      <dgm:t>
        <a:bodyPr/>
        <a:lstStyle/>
        <a:p>
          <a:endParaRPr lang="ru-RU"/>
        </a:p>
      </dgm:t>
    </dgm:pt>
    <dgm:pt modelId="{7839B392-8AE4-4F4E-BCE4-D1AD0174A059}">
      <dgm:prSet phldrT="[Текст]" custT="1"/>
      <dgm:spPr/>
      <dgm:t>
        <a:bodyPr/>
        <a:lstStyle/>
        <a:p>
          <a:r>
            <a:rPr lang="ru-RU" sz="2800" dirty="0" smtClean="0"/>
            <a:t>Число камушек или узлов на шнурках.</a:t>
          </a:r>
          <a:endParaRPr lang="ru-RU" sz="2800" dirty="0"/>
        </a:p>
      </dgm:t>
    </dgm:pt>
    <dgm:pt modelId="{6D8CF926-9FC6-4FDA-977C-A2B439E93E81}" type="parTrans" cxnId="{01CB8D93-DF79-4F88-97B4-5E56A24FB641}">
      <dgm:prSet/>
      <dgm:spPr/>
      <dgm:t>
        <a:bodyPr/>
        <a:lstStyle/>
        <a:p>
          <a:endParaRPr lang="ru-RU"/>
        </a:p>
      </dgm:t>
    </dgm:pt>
    <dgm:pt modelId="{F0C0C2F3-7E57-435D-91C6-38D447E15575}" type="sibTrans" cxnId="{01CB8D93-DF79-4F88-97B4-5E56A24FB641}">
      <dgm:prSet/>
      <dgm:spPr/>
      <dgm:t>
        <a:bodyPr/>
        <a:lstStyle/>
        <a:p>
          <a:endParaRPr lang="ru-RU"/>
        </a:p>
      </dgm:t>
    </dgm:pt>
    <dgm:pt modelId="{7F447368-401C-4C17-B8A5-6037377A79A1}">
      <dgm:prSet phldrT="[Текст]" custT="1"/>
      <dgm:spPr/>
      <dgm:t>
        <a:bodyPr/>
        <a:lstStyle/>
        <a:p>
          <a:r>
            <a:rPr lang="ru-RU" sz="2800" dirty="0" smtClean="0"/>
            <a:t>На пальцах рук и ног.</a:t>
          </a:r>
          <a:endParaRPr lang="ru-RU" sz="2800" dirty="0"/>
        </a:p>
      </dgm:t>
    </dgm:pt>
    <dgm:pt modelId="{B6E1BA4A-7D9E-42D3-A727-E54DCF737617}" type="parTrans" cxnId="{BB188635-2939-4361-99B6-930AC588D7A9}">
      <dgm:prSet/>
      <dgm:spPr/>
      <dgm:t>
        <a:bodyPr/>
        <a:lstStyle/>
        <a:p>
          <a:endParaRPr lang="ru-RU"/>
        </a:p>
      </dgm:t>
    </dgm:pt>
    <dgm:pt modelId="{F1A7AD2D-7A38-4DB8-81CD-16890C95218C}" type="sibTrans" cxnId="{BB188635-2939-4361-99B6-930AC588D7A9}">
      <dgm:prSet/>
      <dgm:spPr/>
      <dgm:t>
        <a:bodyPr/>
        <a:lstStyle/>
        <a:p>
          <a:endParaRPr lang="ru-RU"/>
        </a:p>
      </dgm:t>
    </dgm:pt>
    <dgm:pt modelId="{415D6508-EDC0-4618-8189-5BDB3F3C12E5}">
      <dgm:prSet phldrT="[Текст]"/>
      <dgm:spPr/>
      <dgm:t>
        <a:bodyPr/>
        <a:lstStyle/>
        <a:p>
          <a:r>
            <a:rPr lang="ru-RU" dirty="0" smtClean="0"/>
            <a:t>Словесный счет</a:t>
          </a:r>
          <a:endParaRPr lang="ru-RU" dirty="0"/>
        </a:p>
      </dgm:t>
    </dgm:pt>
    <dgm:pt modelId="{E5E0F17C-D47A-4BB5-8CFD-8FA3FE01CE1E}" type="parTrans" cxnId="{B44831F7-24D2-43C8-8252-C99E0E05EB74}">
      <dgm:prSet/>
      <dgm:spPr/>
      <dgm:t>
        <a:bodyPr/>
        <a:lstStyle/>
        <a:p>
          <a:endParaRPr lang="ru-RU"/>
        </a:p>
      </dgm:t>
    </dgm:pt>
    <dgm:pt modelId="{1E167B17-5149-4B3D-A6C4-A6FF14C6C3BB}" type="sibTrans" cxnId="{B44831F7-24D2-43C8-8252-C99E0E05EB74}">
      <dgm:prSet/>
      <dgm:spPr/>
      <dgm:t>
        <a:bodyPr/>
        <a:lstStyle/>
        <a:p>
          <a:endParaRPr lang="ru-RU"/>
        </a:p>
      </dgm:t>
    </dgm:pt>
    <dgm:pt modelId="{EF584EEE-FC14-4CDB-9244-6BA0D06D070E}">
      <dgm:prSet phldrT="[Текст]"/>
      <dgm:spPr/>
      <dgm:t>
        <a:bodyPr/>
        <a:lstStyle/>
        <a:p>
          <a:r>
            <a:rPr lang="ru-RU" dirty="0" smtClean="0"/>
            <a:t>Слова, обозначающие количество предметов.</a:t>
          </a:r>
          <a:endParaRPr lang="ru-RU" dirty="0"/>
        </a:p>
      </dgm:t>
    </dgm:pt>
    <dgm:pt modelId="{85FEE6D7-6F41-4C58-AFD0-F67FA34D0515}" type="parTrans" cxnId="{5766BAD7-F0A3-4EEE-9AA5-60EDD991B880}">
      <dgm:prSet/>
      <dgm:spPr/>
      <dgm:t>
        <a:bodyPr/>
        <a:lstStyle/>
        <a:p>
          <a:endParaRPr lang="ru-RU"/>
        </a:p>
      </dgm:t>
    </dgm:pt>
    <dgm:pt modelId="{A0367A72-5972-47B8-B9D1-B250593841B4}" type="sibTrans" cxnId="{5766BAD7-F0A3-4EEE-9AA5-60EDD991B880}">
      <dgm:prSet/>
      <dgm:spPr/>
      <dgm:t>
        <a:bodyPr/>
        <a:lstStyle/>
        <a:p>
          <a:endParaRPr lang="ru-RU"/>
        </a:p>
      </dgm:t>
    </dgm:pt>
    <dgm:pt modelId="{20132C92-C921-4854-94FD-7DFAE547BF0C}">
      <dgm:prSet phldrT="[Текст]"/>
      <dgm:spPr/>
      <dgm:t>
        <a:bodyPr/>
        <a:lstStyle/>
        <a:p>
          <a:r>
            <a:rPr lang="ru-RU" dirty="0" smtClean="0"/>
            <a:t>Действия: сложение, умножение, деление.</a:t>
          </a:r>
          <a:endParaRPr lang="ru-RU" dirty="0"/>
        </a:p>
      </dgm:t>
    </dgm:pt>
    <dgm:pt modelId="{0D089FD3-514D-4B1B-B917-FE1EE7431A03}" type="parTrans" cxnId="{7EBD5C61-1B0F-4253-8BC6-19D82DED5333}">
      <dgm:prSet/>
      <dgm:spPr/>
      <dgm:t>
        <a:bodyPr/>
        <a:lstStyle/>
        <a:p>
          <a:endParaRPr lang="ru-RU"/>
        </a:p>
      </dgm:t>
    </dgm:pt>
    <dgm:pt modelId="{4BEB4CE0-B3E3-4FB8-A483-6F0B635585B8}" type="sibTrans" cxnId="{7EBD5C61-1B0F-4253-8BC6-19D82DED5333}">
      <dgm:prSet/>
      <dgm:spPr/>
      <dgm:t>
        <a:bodyPr/>
        <a:lstStyle/>
        <a:p>
          <a:endParaRPr lang="ru-RU"/>
        </a:p>
      </dgm:t>
    </dgm:pt>
    <dgm:pt modelId="{9693BFE0-84DD-4955-BF6E-5497484AD62E}" type="pres">
      <dgm:prSet presAssocID="{9EAD3671-3C3B-4DC4-A4C6-AE277845569B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3BB61B-1733-4C01-8196-ED7771298C85}" type="pres">
      <dgm:prSet presAssocID="{83ABD5FE-CE75-4417-85F5-9E98E1AB8C6F}" presName="composite" presStyleCnt="0"/>
      <dgm:spPr/>
    </dgm:pt>
    <dgm:pt modelId="{FAF3A5FA-1132-40C9-B7F8-48C97DA0D3C2}" type="pres">
      <dgm:prSet presAssocID="{83ABD5FE-CE75-4417-85F5-9E98E1AB8C6F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3E9A94-842F-4E20-8B80-F8FB57AB3F08}" type="pres">
      <dgm:prSet presAssocID="{83ABD5FE-CE75-4417-85F5-9E98E1AB8C6F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F03539-2A4E-4C38-979B-7A9BE7EB65E9}" type="pres">
      <dgm:prSet presAssocID="{204F8063-2D7F-4E06-9D14-C1344E2D715B}" presName="sp" presStyleCnt="0"/>
      <dgm:spPr/>
    </dgm:pt>
    <dgm:pt modelId="{3C1E945E-80F9-49DC-A2FB-EA1E775888D4}" type="pres">
      <dgm:prSet presAssocID="{5B91B299-E58A-412E-A920-62A499C577A3}" presName="composite" presStyleCnt="0"/>
      <dgm:spPr/>
    </dgm:pt>
    <dgm:pt modelId="{4337E929-B77B-4947-AA2F-68EC98F7C21D}" type="pres">
      <dgm:prSet presAssocID="{5B91B299-E58A-412E-A920-62A499C577A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5B1B51-17C5-45DD-8A03-28B9010AC74D}" type="pres">
      <dgm:prSet presAssocID="{5B91B299-E58A-412E-A920-62A499C577A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55700EB-38A1-47A4-904F-0842B17C290B}" type="pres">
      <dgm:prSet presAssocID="{7FD44CD2-1F51-4D04-B82C-2D893D2B994F}" presName="sp" presStyleCnt="0"/>
      <dgm:spPr/>
    </dgm:pt>
    <dgm:pt modelId="{5782CC6D-7D71-4F30-A27F-E022EEDEBC92}" type="pres">
      <dgm:prSet presAssocID="{415D6508-EDC0-4618-8189-5BDB3F3C12E5}" presName="composite" presStyleCnt="0"/>
      <dgm:spPr/>
    </dgm:pt>
    <dgm:pt modelId="{8EB44C12-4076-4F1C-96C9-D1E552A1093B}" type="pres">
      <dgm:prSet presAssocID="{415D6508-EDC0-4618-8189-5BDB3F3C12E5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63668E-F66C-4657-B178-04DFDE2E3D8D}" type="pres">
      <dgm:prSet presAssocID="{415D6508-EDC0-4618-8189-5BDB3F3C12E5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68F61B2-6E2F-40EB-8D87-C8E167109BB1}" type="presOf" srcId="{5B91B299-E58A-412E-A920-62A499C577A3}" destId="{4337E929-B77B-4947-AA2F-68EC98F7C21D}" srcOrd="0" destOrd="0" presId="urn:microsoft.com/office/officeart/2005/8/layout/chevron2"/>
    <dgm:cxn modelId="{F1EE50AD-B6CC-464B-8AF5-BECF0FA15488}" srcId="{9EAD3671-3C3B-4DC4-A4C6-AE277845569B}" destId="{5B91B299-E58A-412E-A920-62A499C577A3}" srcOrd="1" destOrd="0" parTransId="{0FAAED60-95BE-40C7-A7B7-8E94E8DB5F51}" sibTransId="{7FD44CD2-1F51-4D04-B82C-2D893D2B994F}"/>
    <dgm:cxn modelId="{5766BAD7-F0A3-4EEE-9AA5-60EDD991B880}" srcId="{415D6508-EDC0-4618-8189-5BDB3F3C12E5}" destId="{EF584EEE-FC14-4CDB-9244-6BA0D06D070E}" srcOrd="0" destOrd="0" parTransId="{85FEE6D7-6F41-4C58-AFD0-F67FA34D0515}" sibTransId="{A0367A72-5972-47B8-B9D1-B250593841B4}"/>
    <dgm:cxn modelId="{80282739-A9A8-49D8-BF75-D229FC45E130}" type="presOf" srcId="{9EAD3671-3C3B-4DC4-A4C6-AE277845569B}" destId="{9693BFE0-84DD-4955-BF6E-5497484AD62E}" srcOrd="0" destOrd="0" presId="urn:microsoft.com/office/officeart/2005/8/layout/chevron2"/>
    <dgm:cxn modelId="{57D9434D-EA3E-409E-8A3A-96755514BA15}" srcId="{83ABD5FE-CE75-4417-85F5-9E98E1AB8C6F}" destId="{580CE3A7-4465-4F1C-87B6-782E1AEFFA7D}" srcOrd="1" destOrd="0" parTransId="{6F6E0F9A-267A-4679-96CE-94909C15008E}" sibTransId="{67F5C5CB-AAAF-4546-9C14-8FBC12B278D3}"/>
    <dgm:cxn modelId="{01CB8D93-DF79-4F88-97B4-5E56A24FB641}" srcId="{5B91B299-E58A-412E-A920-62A499C577A3}" destId="{7839B392-8AE4-4F4E-BCE4-D1AD0174A059}" srcOrd="0" destOrd="0" parTransId="{6D8CF926-9FC6-4FDA-977C-A2B439E93E81}" sibTransId="{F0C0C2F3-7E57-435D-91C6-38D447E15575}"/>
    <dgm:cxn modelId="{1FCD2BC9-A39F-441B-BEC1-8E79A5A0D32F}" srcId="{9EAD3671-3C3B-4DC4-A4C6-AE277845569B}" destId="{83ABD5FE-CE75-4417-85F5-9E98E1AB8C6F}" srcOrd="0" destOrd="0" parTransId="{D85DC18C-704A-414A-BF2C-01B7E3A8DF76}" sibTransId="{204F8063-2D7F-4E06-9D14-C1344E2D715B}"/>
    <dgm:cxn modelId="{BB188635-2939-4361-99B6-930AC588D7A9}" srcId="{5B91B299-E58A-412E-A920-62A499C577A3}" destId="{7F447368-401C-4C17-B8A5-6037377A79A1}" srcOrd="1" destOrd="0" parTransId="{B6E1BA4A-7D9E-42D3-A727-E54DCF737617}" sibTransId="{F1A7AD2D-7A38-4DB8-81CD-16890C95218C}"/>
    <dgm:cxn modelId="{CBEE5105-E3D4-4E26-895B-CE4D96EA15C6}" type="presOf" srcId="{415D6508-EDC0-4618-8189-5BDB3F3C12E5}" destId="{8EB44C12-4076-4F1C-96C9-D1E552A1093B}" srcOrd="0" destOrd="0" presId="urn:microsoft.com/office/officeart/2005/8/layout/chevron2"/>
    <dgm:cxn modelId="{DB8A7E23-47F8-49DC-8D13-9F1E8CB7646A}" srcId="{83ABD5FE-CE75-4417-85F5-9E98E1AB8C6F}" destId="{44BC28F9-67E9-4D66-B508-A8F8BBC5BEBE}" srcOrd="0" destOrd="0" parTransId="{502D72E0-889E-4177-BDE5-D88F7074E911}" sibTransId="{C70357D0-505B-42C0-9E46-3ED2E627AB19}"/>
    <dgm:cxn modelId="{499214D4-BE6C-4144-AF2D-52684678F5FB}" type="presOf" srcId="{EF584EEE-FC14-4CDB-9244-6BA0D06D070E}" destId="{3763668E-F66C-4657-B178-04DFDE2E3D8D}" srcOrd="0" destOrd="0" presId="urn:microsoft.com/office/officeart/2005/8/layout/chevron2"/>
    <dgm:cxn modelId="{3FEAFD1E-7861-4DF5-8AC9-073C15A2F79C}" type="presOf" srcId="{580CE3A7-4465-4F1C-87B6-782E1AEFFA7D}" destId="{843E9A94-842F-4E20-8B80-F8FB57AB3F08}" srcOrd="0" destOrd="1" presId="urn:microsoft.com/office/officeart/2005/8/layout/chevron2"/>
    <dgm:cxn modelId="{9DF54396-855A-4624-B11B-5F3A76EAFA02}" type="presOf" srcId="{83ABD5FE-CE75-4417-85F5-9E98E1AB8C6F}" destId="{FAF3A5FA-1132-40C9-B7F8-48C97DA0D3C2}" srcOrd="0" destOrd="0" presId="urn:microsoft.com/office/officeart/2005/8/layout/chevron2"/>
    <dgm:cxn modelId="{B44831F7-24D2-43C8-8252-C99E0E05EB74}" srcId="{9EAD3671-3C3B-4DC4-A4C6-AE277845569B}" destId="{415D6508-EDC0-4618-8189-5BDB3F3C12E5}" srcOrd="2" destOrd="0" parTransId="{E5E0F17C-D47A-4BB5-8CFD-8FA3FE01CE1E}" sibTransId="{1E167B17-5149-4B3D-A6C4-A6FF14C6C3BB}"/>
    <dgm:cxn modelId="{30D42BE5-5ED2-459E-BE74-A8B7EA357135}" type="presOf" srcId="{7F447368-401C-4C17-B8A5-6037377A79A1}" destId="{1B5B1B51-17C5-45DD-8A03-28B9010AC74D}" srcOrd="0" destOrd="1" presId="urn:microsoft.com/office/officeart/2005/8/layout/chevron2"/>
    <dgm:cxn modelId="{7EBD5C61-1B0F-4253-8BC6-19D82DED5333}" srcId="{415D6508-EDC0-4618-8189-5BDB3F3C12E5}" destId="{20132C92-C921-4854-94FD-7DFAE547BF0C}" srcOrd="1" destOrd="0" parTransId="{0D089FD3-514D-4B1B-B917-FE1EE7431A03}" sibTransId="{4BEB4CE0-B3E3-4FB8-A483-6F0B635585B8}"/>
    <dgm:cxn modelId="{A3E4418C-4AB5-462F-A6C5-9E13DCE18279}" type="presOf" srcId="{44BC28F9-67E9-4D66-B508-A8F8BBC5BEBE}" destId="{843E9A94-842F-4E20-8B80-F8FB57AB3F08}" srcOrd="0" destOrd="0" presId="urn:microsoft.com/office/officeart/2005/8/layout/chevron2"/>
    <dgm:cxn modelId="{50C16376-A7EE-492D-9330-EF043DA37BCD}" type="presOf" srcId="{7839B392-8AE4-4F4E-BCE4-D1AD0174A059}" destId="{1B5B1B51-17C5-45DD-8A03-28B9010AC74D}" srcOrd="0" destOrd="0" presId="urn:microsoft.com/office/officeart/2005/8/layout/chevron2"/>
    <dgm:cxn modelId="{B76590D1-058C-4670-8DD8-5811A5476131}" type="presOf" srcId="{20132C92-C921-4854-94FD-7DFAE547BF0C}" destId="{3763668E-F66C-4657-B178-04DFDE2E3D8D}" srcOrd="0" destOrd="1" presId="urn:microsoft.com/office/officeart/2005/8/layout/chevron2"/>
    <dgm:cxn modelId="{FDD3C12A-6A64-4C56-A14A-6571AE81B309}" type="presParOf" srcId="{9693BFE0-84DD-4955-BF6E-5497484AD62E}" destId="{B13BB61B-1733-4C01-8196-ED7771298C85}" srcOrd="0" destOrd="0" presId="urn:microsoft.com/office/officeart/2005/8/layout/chevron2"/>
    <dgm:cxn modelId="{BA51E21D-BCDA-4B66-9434-579E8EC28E6E}" type="presParOf" srcId="{B13BB61B-1733-4C01-8196-ED7771298C85}" destId="{FAF3A5FA-1132-40C9-B7F8-48C97DA0D3C2}" srcOrd="0" destOrd="0" presId="urn:microsoft.com/office/officeart/2005/8/layout/chevron2"/>
    <dgm:cxn modelId="{F95D0BD6-3C5A-4553-A644-EEAB5A456437}" type="presParOf" srcId="{B13BB61B-1733-4C01-8196-ED7771298C85}" destId="{843E9A94-842F-4E20-8B80-F8FB57AB3F08}" srcOrd="1" destOrd="0" presId="urn:microsoft.com/office/officeart/2005/8/layout/chevron2"/>
    <dgm:cxn modelId="{140C9306-8646-49EF-9C15-7FF973E377EC}" type="presParOf" srcId="{9693BFE0-84DD-4955-BF6E-5497484AD62E}" destId="{DAF03539-2A4E-4C38-979B-7A9BE7EB65E9}" srcOrd="1" destOrd="0" presId="urn:microsoft.com/office/officeart/2005/8/layout/chevron2"/>
    <dgm:cxn modelId="{0E788EB6-D605-4797-B280-596F82BC134B}" type="presParOf" srcId="{9693BFE0-84DD-4955-BF6E-5497484AD62E}" destId="{3C1E945E-80F9-49DC-A2FB-EA1E775888D4}" srcOrd="2" destOrd="0" presId="urn:microsoft.com/office/officeart/2005/8/layout/chevron2"/>
    <dgm:cxn modelId="{7A729F0B-90ED-41E1-80FE-2EBB46C5851B}" type="presParOf" srcId="{3C1E945E-80F9-49DC-A2FB-EA1E775888D4}" destId="{4337E929-B77B-4947-AA2F-68EC98F7C21D}" srcOrd="0" destOrd="0" presId="urn:microsoft.com/office/officeart/2005/8/layout/chevron2"/>
    <dgm:cxn modelId="{6E5260B7-58C8-42D2-AFC6-1628A2C30118}" type="presParOf" srcId="{3C1E945E-80F9-49DC-A2FB-EA1E775888D4}" destId="{1B5B1B51-17C5-45DD-8A03-28B9010AC74D}" srcOrd="1" destOrd="0" presId="urn:microsoft.com/office/officeart/2005/8/layout/chevron2"/>
    <dgm:cxn modelId="{7AC65F06-6365-498F-8856-890A4B7A425F}" type="presParOf" srcId="{9693BFE0-84DD-4955-BF6E-5497484AD62E}" destId="{355700EB-38A1-47A4-904F-0842B17C290B}" srcOrd="3" destOrd="0" presId="urn:microsoft.com/office/officeart/2005/8/layout/chevron2"/>
    <dgm:cxn modelId="{ECA5D51E-CB87-4BD1-9035-2A4AF9819EF2}" type="presParOf" srcId="{9693BFE0-84DD-4955-BF6E-5497484AD62E}" destId="{5782CC6D-7D71-4F30-A27F-E022EEDEBC92}" srcOrd="4" destOrd="0" presId="urn:microsoft.com/office/officeart/2005/8/layout/chevron2"/>
    <dgm:cxn modelId="{2A85FD97-F563-4C47-93FB-2A6BEDF0D1CB}" type="presParOf" srcId="{5782CC6D-7D71-4F30-A27F-E022EEDEBC92}" destId="{8EB44C12-4076-4F1C-96C9-D1E552A1093B}" srcOrd="0" destOrd="0" presId="urn:microsoft.com/office/officeart/2005/8/layout/chevron2"/>
    <dgm:cxn modelId="{78922AE3-318D-4D9C-801B-751A3F1BF2D0}" type="presParOf" srcId="{5782CC6D-7D71-4F30-A27F-E022EEDEBC92}" destId="{3763668E-F66C-4657-B178-04DFDE2E3D8D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49D6B83-981C-46C0-898E-1292A0779B0B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FDBBE70-4389-41F5-986D-A9F45FD34C03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Прием </a:t>
          </a:r>
          <a:r>
            <a:rPr lang="ru-RU" dirty="0" smtClean="0">
              <a:latin typeface="Arial Black" pitchFamily="34" charset="0"/>
              <a:cs typeface="Aharoni" pitchFamily="2" charset="-79"/>
            </a:rPr>
            <a:t>округления</a:t>
          </a:r>
          <a:endParaRPr lang="ru-RU" dirty="0">
            <a:latin typeface="Arial Black" pitchFamily="34" charset="0"/>
            <a:cs typeface="Aharoni" pitchFamily="2" charset="-79"/>
          </a:endParaRPr>
        </a:p>
      </dgm:t>
    </dgm:pt>
    <dgm:pt modelId="{2482F6BE-1087-45F1-B3D6-9B9A3CF62609}" type="parTrans" cxnId="{ECD32B7B-D7AA-43CB-B66E-AFD108A0E468}">
      <dgm:prSet/>
      <dgm:spPr/>
      <dgm:t>
        <a:bodyPr/>
        <a:lstStyle/>
        <a:p>
          <a:endParaRPr lang="ru-RU"/>
        </a:p>
      </dgm:t>
    </dgm:pt>
    <dgm:pt modelId="{7B13576B-2457-4CE7-87BB-8869F4C6A679}" type="sibTrans" cxnId="{ECD32B7B-D7AA-43CB-B66E-AFD108A0E468}">
      <dgm:prSet/>
      <dgm:spPr/>
      <dgm:t>
        <a:bodyPr/>
        <a:lstStyle/>
        <a:p>
          <a:endParaRPr lang="ru-RU"/>
        </a:p>
      </dgm:t>
    </dgm:pt>
    <dgm:pt modelId="{A02E3791-8B70-4275-AD66-2C765D2FF265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Сложение</a:t>
          </a:r>
          <a:endParaRPr lang="ru-RU" dirty="0">
            <a:latin typeface="+mj-lt"/>
          </a:endParaRPr>
        </a:p>
      </dgm:t>
    </dgm:pt>
    <dgm:pt modelId="{9703455C-D4BC-43D7-A8BB-515B1490C53E}" type="parTrans" cxnId="{7902145D-3CA7-4482-8E85-816859F5E9B8}">
      <dgm:prSet/>
      <dgm:spPr/>
      <dgm:t>
        <a:bodyPr/>
        <a:lstStyle/>
        <a:p>
          <a:endParaRPr lang="ru-RU"/>
        </a:p>
      </dgm:t>
    </dgm:pt>
    <dgm:pt modelId="{F9AACC0A-982D-46F8-8521-2B81A07C37FC}" type="sibTrans" cxnId="{7902145D-3CA7-4482-8E85-816859F5E9B8}">
      <dgm:prSet/>
      <dgm:spPr/>
      <dgm:t>
        <a:bodyPr/>
        <a:lstStyle/>
        <a:p>
          <a:endParaRPr lang="ru-RU"/>
        </a:p>
      </dgm:t>
    </dgm:pt>
    <dgm:pt modelId="{D923B46C-7FB8-4244-A62C-D63516E55563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Вычитание</a:t>
          </a:r>
          <a:endParaRPr lang="ru-RU" dirty="0">
            <a:latin typeface="+mj-lt"/>
          </a:endParaRPr>
        </a:p>
      </dgm:t>
    </dgm:pt>
    <dgm:pt modelId="{B919BBC3-38D2-4D8A-ACA2-10225B1D033A}" type="parTrans" cxnId="{F089C8A7-D2FE-41C4-ABFB-770B689DE83F}">
      <dgm:prSet/>
      <dgm:spPr/>
      <dgm:t>
        <a:bodyPr/>
        <a:lstStyle/>
        <a:p>
          <a:endParaRPr lang="ru-RU"/>
        </a:p>
      </dgm:t>
    </dgm:pt>
    <dgm:pt modelId="{4A604492-C7B3-4544-9CE9-3DC0EDC54583}" type="sibTrans" cxnId="{F089C8A7-D2FE-41C4-ABFB-770B689DE83F}">
      <dgm:prSet/>
      <dgm:spPr/>
      <dgm:t>
        <a:bodyPr/>
        <a:lstStyle/>
        <a:p>
          <a:endParaRPr lang="ru-RU"/>
        </a:p>
      </dgm:t>
    </dgm:pt>
    <dgm:pt modelId="{D6CE5B73-4770-453E-AC3E-BC20DB6F81A8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Умножение</a:t>
          </a:r>
          <a:endParaRPr lang="ru-RU" dirty="0">
            <a:latin typeface="+mj-lt"/>
          </a:endParaRPr>
        </a:p>
      </dgm:t>
    </dgm:pt>
    <dgm:pt modelId="{49D07DA3-42A6-4FF9-A8E5-241C3B5F369F}" type="parTrans" cxnId="{9A87DBFC-2C9E-47CD-A2F9-CFBBCC8277D9}">
      <dgm:prSet/>
      <dgm:spPr/>
      <dgm:t>
        <a:bodyPr/>
        <a:lstStyle/>
        <a:p>
          <a:endParaRPr lang="ru-RU"/>
        </a:p>
      </dgm:t>
    </dgm:pt>
    <dgm:pt modelId="{C74BDD70-423E-40CD-A2A5-5803D5A5574D}" type="sibTrans" cxnId="{9A87DBFC-2C9E-47CD-A2F9-CFBBCC8277D9}">
      <dgm:prSet/>
      <dgm:spPr/>
      <dgm:t>
        <a:bodyPr/>
        <a:lstStyle/>
        <a:p>
          <a:endParaRPr lang="ru-RU"/>
        </a:p>
      </dgm:t>
    </dgm:pt>
    <dgm:pt modelId="{F2CED7A1-985C-43DD-8870-51174F6CB87C}">
      <dgm:prSet phldrT="[Текст]"/>
      <dgm:spPr/>
      <dgm:t>
        <a:bodyPr/>
        <a:lstStyle/>
        <a:p>
          <a:r>
            <a:rPr lang="ru-RU" dirty="0" smtClean="0">
              <a:latin typeface="+mj-lt"/>
            </a:rPr>
            <a:t>Деление</a:t>
          </a:r>
          <a:endParaRPr lang="ru-RU" dirty="0">
            <a:latin typeface="+mj-lt"/>
          </a:endParaRPr>
        </a:p>
      </dgm:t>
    </dgm:pt>
    <dgm:pt modelId="{AB283143-3B62-4609-BD6B-ABEA3BB8A2B7}" type="parTrans" cxnId="{E2BBC97B-C6A0-46AF-9446-0CEB5ABD7650}">
      <dgm:prSet/>
      <dgm:spPr/>
      <dgm:t>
        <a:bodyPr/>
        <a:lstStyle/>
        <a:p>
          <a:endParaRPr lang="ru-RU"/>
        </a:p>
      </dgm:t>
    </dgm:pt>
    <dgm:pt modelId="{ADC98D81-2563-43DF-9680-E786F86873AE}" type="sibTrans" cxnId="{E2BBC97B-C6A0-46AF-9446-0CEB5ABD7650}">
      <dgm:prSet/>
      <dgm:spPr/>
      <dgm:t>
        <a:bodyPr/>
        <a:lstStyle/>
        <a:p>
          <a:endParaRPr lang="ru-RU"/>
        </a:p>
      </dgm:t>
    </dgm:pt>
    <dgm:pt modelId="{CC8740AC-68D3-4973-91F6-602D2DC8952C}" type="pres">
      <dgm:prSet presAssocID="{249D6B83-981C-46C0-898E-1292A0779B0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A2C0B6-9667-45F8-85FC-69339B620ED9}" type="pres">
      <dgm:prSet presAssocID="{249D6B83-981C-46C0-898E-1292A0779B0B}" presName="cycle" presStyleCnt="0"/>
      <dgm:spPr/>
    </dgm:pt>
    <dgm:pt modelId="{2A339429-C854-41AC-9570-9F85B4885A8A}" type="pres">
      <dgm:prSet presAssocID="{2FDBBE70-4389-41F5-986D-A9F45FD34C03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B4AA2F-0CC0-4BED-BAEB-82CB7CEB319A}" type="pres">
      <dgm:prSet presAssocID="{7B13576B-2457-4CE7-87BB-8869F4C6A679}" presName="sibTransFirstNode" presStyleLbl="bgShp" presStyleIdx="0" presStyleCnt="1"/>
      <dgm:spPr/>
      <dgm:t>
        <a:bodyPr/>
        <a:lstStyle/>
        <a:p>
          <a:endParaRPr lang="ru-RU"/>
        </a:p>
      </dgm:t>
    </dgm:pt>
    <dgm:pt modelId="{67B66D09-00A2-448C-99E3-028F0B92856A}" type="pres">
      <dgm:prSet presAssocID="{A02E3791-8B70-4275-AD66-2C765D2FF265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C7F5B4-8C7F-4A40-84DA-66DBDA8DE11D}" type="pres">
      <dgm:prSet presAssocID="{D923B46C-7FB8-4244-A62C-D63516E55563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E4C780-3ECB-4A7E-8C57-FB3F8DA0FEF2}" type="pres">
      <dgm:prSet presAssocID="{D6CE5B73-4770-453E-AC3E-BC20DB6F81A8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F424AD-3E04-4DCF-A0FA-66601659E9B8}" type="pres">
      <dgm:prSet presAssocID="{F2CED7A1-985C-43DD-8870-51174F6CB87C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3B6764-BFC1-4C83-AD1B-080F67BD06B0}" type="presOf" srcId="{249D6B83-981C-46C0-898E-1292A0779B0B}" destId="{CC8740AC-68D3-4973-91F6-602D2DC8952C}" srcOrd="0" destOrd="0" presId="urn:microsoft.com/office/officeart/2005/8/layout/cycle3"/>
    <dgm:cxn modelId="{E7D0EC0F-364C-43E1-8C8A-3E6EACA9E8D0}" type="presOf" srcId="{F2CED7A1-985C-43DD-8870-51174F6CB87C}" destId="{ECF424AD-3E04-4DCF-A0FA-66601659E9B8}" srcOrd="0" destOrd="0" presId="urn:microsoft.com/office/officeart/2005/8/layout/cycle3"/>
    <dgm:cxn modelId="{E2BBC97B-C6A0-46AF-9446-0CEB5ABD7650}" srcId="{249D6B83-981C-46C0-898E-1292A0779B0B}" destId="{F2CED7A1-985C-43DD-8870-51174F6CB87C}" srcOrd="4" destOrd="0" parTransId="{AB283143-3B62-4609-BD6B-ABEA3BB8A2B7}" sibTransId="{ADC98D81-2563-43DF-9680-E786F86873AE}"/>
    <dgm:cxn modelId="{9A87DBFC-2C9E-47CD-A2F9-CFBBCC8277D9}" srcId="{249D6B83-981C-46C0-898E-1292A0779B0B}" destId="{D6CE5B73-4770-453E-AC3E-BC20DB6F81A8}" srcOrd="3" destOrd="0" parTransId="{49D07DA3-42A6-4FF9-A8E5-241C3B5F369F}" sibTransId="{C74BDD70-423E-40CD-A2A5-5803D5A5574D}"/>
    <dgm:cxn modelId="{6971CF41-0571-4E24-A610-635874D7A2F2}" type="presOf" srcId="{D923B46C-7FB8-4244-A62C-D63516E55563}" destId="{F3C7F5B4-8C7F-4A40-84DA-66DBDA8DE11D}" srcOrd="0" destOrd="0" presId="urn:microsoft.com/office/officeart/2005/8/layout/cycle3"/>
    <dgm:cxn modelId="{BEF5DE96-B1B8-4ADF-B699-4765128A0E9C}" type="presOf" srcId="{A02E3791-8B70-4275-AD66-2C765D2FF265}" destId="{67B66D09-00A2-448C-99E3-028F0B92856A}" srcOrd="0" destOrd="0" presId="urn:microsoft.com/office/officeart/2005/8/layout/cycle3"/>
    <dgm:cxn modelId="{7902145D-3CA7-4482-8E85-816859F5E9B8}" srcId="{249D6B83-981C-46C0-898E-1292A0779B0B}" destId="{A02E3791-8B70-4275-AD66-2C765D2FF265}" srcOrd="1" destOrd="0" parTransId="{9703455C-D4BC-43D7-A8BB-515B1490C53E}" sibTransId="{F9AACC0A-982D-46F8-8521-2B81A07C37FC}"/>
    <dgm:cxn modelId="{ECD32B7B-D7AA-43CB-B66E-AFD108A0E468}" srcId="{249D6B83-981C-46C0-898E-1292A0779B0B}" destId="{2FDBBE70-4389-41F5-986D-A9F45FD34C03}" srcOrd="0" destOrd="0" parTransId="{2482F6BE-1087-45F1-B3D6-9B9A3CF62609}" sibTransId="{7B13576B-2457-4CE7-87BB-8869F4C6A679}"/>
    <dgm:cxn modelId="{D4AE25E1-AE9A-4976-A4B8-C8D47050FA1F}" type="presOf" srcId="{D6CE5B73-4770-453E-AC3E-BC20DB6F81A8}" destId="{14E4C780-3ECB-4A7E-8C57-FB3F8DA0FEF2}" srcOrd="0" destOrd="0" presId="urn:microsoft.com/office/officeart/2005/8/layout/cycle3"/>
    <dgm:cxn modelId="{F089C8A7-D2FE-41C4-ABFB-770B689DE83F}" srcId="{249D6B83-981C-46C0-898E-1292A0779B0B}" destId="{D923B46C-7FB8-4244-A62C-D63516E55563}" srcOrd="2" destOrd="0" parTransId="{B919BBC3-38D2-4D8A-ACA2-10225B1D033A}" sibTransId="{4A604492-C7B3-4544-9CE9-3DC0EDC54583}"/>
    <dgm:cxn modelId="{447F78F5-C09E-4C54-92B7-7AEAEB30A31F}" type="presOf" srcId="{7B13576B-2457-4CE7-87BB-8869F4C6A679}" destId="{DFB4AA2F-0CC0-4BED-BAEB-82CB7CEB319A}" srcOrd="0" destOrd="0" presId="urn:microsoft.com/office/officeart/2005/8/layout/cycle3"/>
    <dgm:cxn modelId="{65B94B8E-D4B1-4844-9E83-7B2D1AA46E22}" type="presOf" srcId="{2FDBBE70-4389-41F5-986D-A9F45FD34C03}" destId="{2A339429-C854-41AC-9570-9F85B4885A8A}" srcOrd="0" destOrd="0" presId="urn:microsoft.com/office/officeart/2005/8/layout/cycle3"/>
    <dgm:cxn modelId="{39D23214-D77D-41BF-8A96-F230968B1091}" type="presParOf" srcId="{CC8740AC-68D3-4973-91F6-602D2DC8952C}" destId="{9CA2C0B6-9667-45F8-85FC-69339B620ED9}" srcOrd="0" destOrd="0" presId="urn:microsoft.com/office/officeart/2005/8/layout/cycle3"/>
    <dgm:cxn modelId="{F7BBF5B9-69E7-48AD-9C09-62472C4BD6E0}" type="presParOf" srcId="{9CA2C0B6-9667-45F8-85FC-69339B620ED9}" destId="{2A339429-C854-41AC-9570-9F85B4885A8A}" srcOrd="0" destOrd="0" presId="urn:microsoft.com/office/officeart/2005/8/layout/cycle3"/>
    <dgm:cxn modelId="{024DB2ED-CC4B-4148-9F6B-E26806C3EECE}" type="presParOf" srcId="{9CA2C0B6-9667-45F8-85FC-69339B620ED9}" destId="{DFB4AA2F-0CC0-4BED-BAEB-82CB7CEB319A}" srcOrd="1" destOrd="0" presId="urn:microsoft.com/office/officeart/2005/8/layout/cycle3"/>
    <dgm:cxn modelId="{54F29DB9-DA48-4008-8122-A00EB106DDD6}" type="presParOf" srcId="{9CA2C0B6-9667-45F8-85FC-69339B620ED9}" destId="{67B66D09-00A2-448C-99E3-028F0B92856A}" srcOrd="2" destOrd="0" presId="urn:microsoft.com/office/officeart/2005/8/layout/cycle3"/>
    <dgm:cxn modelId="{FE8249CC-71AD-4439-B091-8B2358B695A3}" type="presParOf" srcId="{9CA2C0B6-9667-45F8-85FC-69339B620ED9}" destId="{F3C7F5B4-8C7F-4A40-84DA-66DBDA8DE11D}" srcOrd="3" destOrd="0" presId="urn:microsoft.com/office/officeart/2005/8/layout/cycle3"/>
    <dgm:cxn modelId="{A0D3C00D-4918-4C1E-B639-08554E44C2C3}" type="presParOf" srcId="{9CA2C0B6-9667-45F8-85FC-69339B620ED9}" destId="{14E4C780-3ECB-4A7E-8C57-FB3F8DA0FEF2}" srcOrd="4" destOrd="0" presId="urn:microsoft.com/office/officeart/2005/8/layout/cycle3"/>
    <dgm:cxn modelId="{EDFC00AC-1C0D-424F-BF63-28A912226012}" type="presParOf" srcId="{9CA2C0B6-9667-45F8-85FC-69339B620ED9}" destId="{ECF424AD-3E04-4DCF-A0FA-66601659E9B8}" srcOrd="5" destOrd="0" presId="urn:microsoft.com/office/officeart/2005/8/layout/cycle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DEB68224-E3EE-4532-9E5E-254F98734DC1}" type="datetimeFigureOut">
              <a:rPr lang="ru-RU" smtClean="0"/>
              <a:pPr/>
              <a:t>28.08.2016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CCEDACE-E1AE-4BDA-94B8-44D3557827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B68224-E3EE-4532-9E5E-254F98734DC1}" type="datetimeFigureOut">
              <a:rPr lang="ru-RU" smtClean="0"/>
              <a:pPr/>
              <a:t>28.08.2016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CEDACE-E1AE-4BDA-94B8-44D3557827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B68224-E3EE-4532-9E5E-254F98734DC1}" type="datetimeFigureOut">
              <a:rPr lang="ru-RU" smtClean="0"/>
              <a:pPr/>
              <a:t>28.08.2016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CEDACE-E1AE-4BDA-94B8-44D3557827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B68224-E3EE-4532-9E5E-254F98734DC1}" type="datetimeFigureOut">
              <a:rPr lang="ru-RU" smtClean="0"/>
              <a:pPr/>
              <a:t>28.08.2016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CEDACE-E1AE-4BDA-94B8-44D3557827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B68224-E3EE-4532-9E5E-254F98734DC1}" type="datetimeFigureOut">
              <a:rPr lang="ru-RU" smtClean="0"/>
              <a:pPr/>
              <a:t>28.08.2016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CEDACE-E1AE-4BDA-94B8-44D3557827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B68224-E3EE-4532-9E5E-254F98734DC1}" type="datetimeFigureOut">
              <a:rPr lang="ru-RU" smtClean="0"/>
              <a:pPr/>
              <a:t>28.08.2016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CEDACE-E1AE-4BDA-94B8-44D3557827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B68224-E3EE-4532-9E5E-254F98734DC1}" type="datetimeFigureOut">
              <a:rPr lang="ru-RU" smtClean="0"/>
              <a:pPr/>
              <a:t>28.08.2016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CEDACE-E1AE-4BDA-94B8-44D3557827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B68224-E3EE-4532-9E5E-254F98734DC1}" type="datetimeFigureOut">
              <a:rPr lang="ru-RU" smtClean="0"/>
              <a:pPr/>
              <a:t>28.08.2016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CEDACE-E1AE-4BDA-94B8-44D3557827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EB68224-E3EE-4532-9E5E-254F98734DC1}" type="datetimeFigureOut">
              <a:rPr lang="ru-RU" smtClean="0"/>
              <a:pPr/>
              <a:t>28.08.2016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CEDACE-E1AE-4BDA-94B8-44D3557827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DEB68224-E3EE-4532-9E5E-254F98734DC1}" type="datetimeFigureOut">
              <a:rPr lang="ru-RU" smtClean="0"/>
              <a:pPr/>
              <a:t>28.08.2016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CCEDACE-E1AE-4BDA-94B8-44D3557827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DEB68224-E3EE-4532-9E5E-254F98734DC1}" type="datetimeFigureOut">
              <a:rPr lang="ru-RU" smtClean="0"/>
              <a:pPr/>
              <a:t>28.08.2016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CCEDACE-E1AE-4BDA-94B8-44D35578279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DEB68224-E3EE-4532-9E5E-254F98734DC1}" type="datetimeFigureOut">
              <a:rPr lang="ru-RU" smtClean="0"/>
              <a:pPr/>
              <a:t>28.08.2016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CCEDACE-E1AE-4BDA-94B8-44D3557827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Специальные приемы устного счета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611606"/>
            <a:ext cx="7672414" cy="1603343"/>
          </a:xfrm>
        </p:spPr>
        <p:txBody>
          <a:bodyPr/>
          <a:lstStyle/>
          <a:p>
            <a:pPr algn="ctr"/>
            <a:r>
              <a:rPr lang="ru-RU" dirty="0" smtClean="0"/>
              <a:t>Учитель МБОУ СОШ № 3 г. Воронежа </a:t>
            </a:r>
          </a:p>
          <a:p>
            <a:pPr algn="ctr"/>
            <a:r>
              <a:rPr lang="ru-RU" dirty="0" err="1" smtClean="0"/>
              <a:t>Жаданова</a:t>
            </a:r>
            <a:r>
              <a:rPr lang="ru-RU" dirty="0" smtClean="0"/>
              <a:t> Зоя </a:t>
            </a:r>
            <a:r>
              <a:rPr lang="ru-RU" dirty="0" smtClean="0"/>
              <a:t>Васильевна</a:t>
            </a:r>
          </a:p>
          <a:p>
            <a:pPr algn="ctr"/>
            <a:r>
              <a:rPr lang="ru-RU" dirty="0" smtClean="0"/>
              <a:t>5-11 классы, любой УМК</a:t>
            </a:r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329642" cy="4590878"/>
          </a:xfrm>
        </p:spPr>
        <p:txBody>
          <a:bodyPr>
            <a:normAutofit lnSpcReduction="10000"/>
          </a:bodyPr>
          <a:lstStyle/>
          <a:p>
            <a:pPr marL="624078" indent="-514350">
              <a:buNone/>
            </a:pPr>
            <a:r>
              <a:rPr lang="ru-RU" dirty="0" smtClean="0"/>
              <a:t>1) 47² = (47+7)</a:t>
            </a:r>
            <a:r>
              <a:rPr lang="ru-RU" b="1" dirty="0" smtClean="0"/>
              <a:t>×</a:t>
            </a:r>
            <a:r>
              <a:rPr lang="ru-RU" dirty="0" smtClean="0"/>
              <a:t>40 + 7² = 54</a:t>
            </a:r>
            <a:r>
              <a:rPr lang="ru-RU" b="1" dirty="0" smtClean="0"/>
              <a:t>×</a:t>
            </a:r>
            <a:r>
              <a:rPr lang="ru-RU" dirty="0" smtClean="0"/>
              <a:t>40 + 49 = 2160 + 49 = </a:t>
            </a:r>
          </a:p>
          <a:p>
            <a:pPr marL="624078" indent="-514350">
              <a:buNone/>
            </a:pPr>
            <a:r>
              <a:rPr lang="ru-RU" dirty="0" smtClean="0"/>
              <a:t>= 2209;</a:t>
            </a:r>
          </a:p>
          <a:p>
            <a:pPr marL="624078" indent="-514350">
              <a:buNone/>
            </a:pPr>
            <a:r>
              <a:rPr lang="ru-RU" dirty="0" smtClean="0"/>
              <a:t>2) 58² = (58 + 8)</a:t>
            </a:r>
            <a:r>
              <a:rPr lang="ru-RU" b="1" dirty="0" smtClean="0"/>
              <a:t>×</a:t>
            </a:r>
            <a:r>
              <a:rPr lang="ru-RU" dirty="0" smtClean="0"/>
              <a:t>50 + 8² = 66</a:t>
            </a:r>
            <a:r>
              <a:rPr lang="ru-RU" b="1" dirty="0" smtClean="0"/>
              <a:t>×</a:t>
            </a:r>
            <a:r>
              <a:rPr lang="ru-RU" dirty="0" smtClean="0"/>
              <a:t>50 + 64 = 3300 + 64 = </a:t>
            </a:r>
          </a:p>
          <a:p>
            <a:pPr marL="624078" indent="-514350">
              <a:buNone/>
            </a:pPr>
            <a:r>
              <a:rPr lang="ru-RU" dirty="0" smtClean="0"/>
              <a:t>= 3364.</a:t>
            </a:r>
          </a:p>
          <a:p>
            <a:pPr marL="624078" indent="-514350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Вывод: сумму данного числа с его единицами умножить на десятки этого числа и прибавить квадрат единиц данного числа.</a:t>
            </a:r>
          </a:p>
          <a:p>
            <a:pPr marL="624078" indent="-514350">
              <a:buNone/>
            </a:pPr>
            <a:r>
              <a:rPr lang="ru-RU" dirty="0" smtClean="0"/>
              <a:t>3) 73² = (70 + 3)² = 70² + 2</a:t>
            </a:r>
            <a:r>
              <a:rPr lang="ru-RU" b="1" dirty="0" smtClean="0"/>
              <a:t>×</a:t>
            </a:r>
            <a:r>
              <a:rPr lang="ru-RU" dirty="0" smtClean="0"/>
              <a:t>70</a:t>
            </a:r>
            <a:r>
              <a:rPr lang="ru-RU" b="1" dirty="0" smtClean="0"/>
              <a:t>×</a:t>
            </a:r>
            <a:r>
              <a:rPr lang="ru-RU" dirty="0" smtClean="0"/>
              <a:t>3 + 3² = 4900 + 420 + 9 =</a:t>
            </a:r>
          </a:p>
          <a:p>
            <a:pPr marL="624078" indent="-514350">
              <a:buNone/>
            </a:pPr>
            <a:r>
              <a:rPr lang="ru-RU" dirty="0" smtClean="0"/>
              <a:t>= 5329.</a:t>
            </a:r>
          </a:p>
          <a:p>
            <a:pPr marL="624078" indent="-514350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Вывод: использовать формулы сокращенного умножения. 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Приемы возведения в квадрат двузначного числа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Г.Д. </a:t>
            </a:r>
            <a:r>
              <a:rPr lang="ru-RU" dirty="0" err="1" smtClean="0"/>
              <a:t>Близнецова</a:t>
            </a:r>
            <a:r>
              <a:rPr lang="ru-RU" dirty="0" smtClean="0"/>
              <a:t>. Проект "Магические числа</a:t>
            </a:r>
            <a:r>
              <a:rPr lang="ru-RU" dirty="0" smtClean="0"/>
              <a:t>", 2009г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err="1" smtClean="0"/>
              <a:t>А.М.Титоренко</a:t>
            </a:r>
            <a:r>
              <a:rPr lang="ru-RU" dirty="0" smtClean="0"/>
              <a:t>, </a:t>
            </a:r>
            <a:r>
              <a:rPr lang="ru-RU" dirty="0" err="1" smtClean="0"/>
              <a:t>А.Н.Роганин</a:t>
            </a:r>
            <a:r>
              <a:rPr lang="ru-RU" dirty="0" smtClean="0"/>
              <a:t>. Справочник школьника 5 -11 классы. Москва</a:t>
            </a:r>
            <a:r>
              <a:rPr lang="ru-RU" dirty="0" smtClean="0"/>
              <a:t>, 2009г</a:t>
            </a:r>
          </a:p>
          <a:p>
            <a:pPr>
              <a:buNone/>
            </a:pPr>
            <a:r>
              <a:rPr lang="ru-RU" dirty="0" smtClean="0"/>
              <a:t> </a:t>
            </a:r>
          </a:p>
          <a:p>
            <a:r>
              <a:rPr lang="en-US" dirty="0" smtClean="0"/>
              <a:t>http://pedsovet.su/matem/47473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Источники информации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Из истории счисления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481138"/>
          <a:ext cx="82296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Схема 22"/>
          <p:cNvGraphicFramePr/>
          <p:nvPr/>
        </p:nvGraphicFramePr>
        <p:xfrm>
          <a:off x="1071538" y="428604"/>
          <a:ext cx="7500990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Примеры приема округления </a:t>
            </a:r>
            <a:br>
              <a:rPr lang="ru-RU" dirty="0" smtClean="0"/>
            </a:br>
            <a:r>
              <a:rPr lang="ru-RU" dirty="0" smtClean="0"/>
              <a:t>при сложении чисел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481328"/>
            <a:ext cx="8472518" cy="4662316"/>
          </a:xfrm>
        </p:spPr>
        <p:txBody>
          <a:bodyPr>
            <a:normAutofit/>
          </a:bodyPr>
          <a:lstStyle/>
          <a:p>
            <a:pPr marL="624078" indent="-514350">
              <a:buClr>
                <a:schemeClr val="tx1"/>
              </a:buClr>
              <a:buNone/>
            </a:pPr>
            <a:r>
              <a:rPr lang="ru-RU" sz="2800" dirty="0" smtClean="0">
                <a:latin typeface="+mj-lt"/>
              </a:rPr>
              <a:t>1)  399 + 473 = (399 + 1) + (473 – 1) = 400 + 472 =</a:t>
            </a:r>
          </a:p>
          <a:p>
            <a:pPr marL="624078" indent="-514350">
              <a:buClr>
                <a:schemeClr val="tx1"/>
              </a:buClr>
              <a:buNone/>
            </a:pPr>
            <a:r>
              <a:rPr lang="ru-RU" sz="2800" dirty="0" smtClean="0">
                <a:latin typeface="+mj-lt"/>
              </a:rPr>
              <a:t>= 872;</a:t>
            </a:r>
          </a:p>
          <a:p>
            <a:pPr marL="624078" indent="-514350">
              <a:buClr>
                <a:schemeClr val="tx1"/>
              </a:buClr>
              <a:buNone/>
            </a:pPr>
            <a:r>
              <a:rPr lang="ru-RU" sz="2800" dirty="0" smtClean="0">
                <a:latin typeface="+mj-lt"/>
              </a:rPr>
              <a:t>2) 597 + 196 + 299 = 600 + 200 + 300 – (3 + 4 +1)=</a:t>
            </a:r>
          </a:p>
          <a:p>
            <a:pPr marL="624078" indent="-514350">
              <a:buClr>
                <a:schemeClr val="tx1"/>
              </a:buClr>
              <a:buNone/>
            </a:pPr>
            <a:r>
              <a:rPr lang="ru-RU" sz="2800" dirty="0" smtClean="0">
                <a:latin typeface="+mj-lt"/>
              </a:rPr>
              <a:t>= 1100 – 8 = 1092;</a:t>
            </a:r>
          </a:p>
          <a:p>
            <a:pPr marL="624078" indent="-514350">
              <a:buClr>
                <a:schemeClr val="tx1"/>
              </a:buClr>
              <a:buNone/>
            </a:pPr>
            <a:r>
              <a:rPr lang="ru-RU" sz="2800" dirty="0" smtClean="0">
                <a:latin typeface="+mj-lt"/>
              </a:rPr>
              <a:t>3) 47,97 + 11,38 = (47,97 + 2,03) + (11,38 – 2,03) = </a:t>
            </a:r>
          </a:p>
          <a:p>
            <a:pPr marL="624078" indent="-514350">
              <a:buClr>
                <a:schemeClr val="tx1"/>
              </a:buClr>
              <a:buNone/>
            </a:pPr>
            <a:r>
              <a:rPr lang="ru-RU" sz="2800" dirty="0" smtClean="0">
                <a:latin typeface="+mj-lt"/>
              </a:rPr>
              <a:t>= 50 + 9, 35 = 59, 35.</a:t>
            </a:r>
          </a:p>
          <a:p>
            <a:pPr marL="624078" indent="-514350">
              <a:buClr>
                <a:schemeClr val="tx1"/>
              </a:buCl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Вывод: округление одного из слагаемых можно сделать за счет другого слагаемого</a:t>
            </a:r>
          </a:p>
          <a:p>
            <a:pPr>
              <a:buNone/>
            </a:pPr>
            <a:endParaRPr lang="ru-RU" dirty="0" smtClean="0">
              <a:solidFill>
                <a:schemeClr val="bg2">
                  <a:lumMod val="25000"/>
                </a:schemeClr>
              </a:solidFill>
            </a:endParaRP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857364"/>
            <a:ext cx="8472518" cy="3805060"/>
          </a:xfrm>
        </p:spPr>
        <p:txBody>
          <a:bodyPr>
            <a:normAutofit lnSpcReduction="10000"/>
          </a:bodyPr>
          <a:lstStyle/>
          <a:p>
            <a:pPr marL="624078" indent="-514350">
              <a:buClrTx/>
              <a:buNone/>
            </a:pPr>
            <a:r>
              <a:rPr lang="ru-RU" dirty="0" smtClean="0">
                <a:latin typeface="+mj-lt"/>
              </a:rPr>
              <a:t>1) 498 – 298 = 498 – (200 +98) = (498 – 200) – 98 = = 298 – 98 = 200;</a:t>
            </a:r>
          </a:p>
          <a:p>
            <a:pPr marL="624078" indent="-514350">
              <a:buClrTx/>
              <a:buNone/>
            </a:pPr>
            <a:r>
              <a:rPr lang="ru-RU" dirty="0" smtClean="0">
                <a:latin typeface="+mj-lt"/>
              </a:rPr>
              <a:t>2) 471 – 176 = (471 + 5) – 176 – 5 = 476 – 176 – 5 =</a:t>
            </a:r>
          </a:p>
          <a:p>
            <a:pPr marL="624078" indent="-514350">
              <a:buClrTx/>
              <a:buNone/>
            </a:pPr>
            <a:r>
              <a:rPr lang="ru-RU" dirty="0" smtClean="0">
                <a:latin typeface="+mj-lt"/>
              </a:rPr>
              <a:t>= 300 – 5 = 295;</a:t>
            </a:r>
          </a:p>
          <a:p>
            <a:pPr marL="624078" indent="-514350">
              <a:buClrTx/>
              <a:buNone/>
            </a:pPr>
            <a:r>
              <a:rPr lang="ru-RU" dirty="0" smtClean="0">
                <a:latin typeface="+mj-lt"/>
              </a:rPr>
              <a:t>3) 577 – 372 = 577 - (372 + 5 - 5) = 577 – 377 + 5 = = 200 +5 = 205. </a:t>
            </a:r>
          </a:p>
          <a:p>
            <a:pPr marL="624078" indent="-514350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+mj-lt"/>
              </a:rPr>
              <a:t>Вывод: вычитание удобно выполнять, когда единицы ( или единицы и десятки) уменьшаемого и вычитаемого одинаковы.</a:t>
            </a:r>
          </a:p>
          <a:p>
            <a:pPr marL="624078" indent="-514350">
              <a:buAutoNum type="arabicParenR"/>
            </a:pPr>
            <a:endParaRPr lang="ru-RU" dirty="0">
              <a:latin typeface="+mj-lt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Примеры приема округления </a:t>
            </a:r>
            <a:br>
              <a:rPr lang="ru-RU" dirty="0" smtClean="0"/>
            </a:br>
            <a:r>
              <a:rPr lang="ru-RU" dirty="0" smtClean="0"/>
              <a:t>при вычитании чисел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642910" y="1481329"/>
            <a:ext cx="8043890" cy="4305126"/>
          </a:xfrm>
        </p:spPr>
        <p:txBody>
          <a:bodyPr>
            <a:normAutofit lnSpcReduction="10000"/>
          </a:bodyPr>
          <a:lstStyle/>
          <a:p>
            <a:pPr marL="624078" indent="-514350">
              <a:buNone/>
            </a:pPr>
            <a:r>
              <a:rPr lang="ru-RU" dirty="0" smtClean="0"/>
              <a:t>1) 79 </a:t>
            </a:r>
            <a:r>
              <a:rPr lang="ru-RU" b="1" dirty="0" smtClean="0"/>
              <a:t>× </a:t>
            </a:r>
            <a:r>
              <a:rPr lang="ru-RU" dirty="0" smtClean="0"/>
              <a:t>30 = (79 + 1 – 1 ) </a:t>
            </a:r>
            <a:r>
              <a:rPr lang="ru-RU" b="1" dirty="0" smtClean="0"/>
              <a:t>× </a:t>
            </a:r>
            <a:r>
              <a:rPr lang="ru-RU" dirty="0" smtClean="0"/>
              <a:t>30 = (80 – 1) </a:t>
            </a:r>
            <a:r>
              <a:rPr lang="ru-RU" b="1" dirty="0" smtClean="0"/>
              <a:t>× </a:t>
            </a:r>
            <a:r>
              <a:rPr lang="ru-RU" dirty="0" smtClean="0"/>
              <a:t>30 = 2400 –  </a:t>
            </a:r>
          </a:p>
          <a:p>
            <a:pPr marL="624078" indent="-514350">
              <a:buNone/>
            </a:pPr>
            <a:r>
              <a:rPr lang="ru-RU" dirty="0" smtClean="0"/>
              <a:t>– 30 = 2370;</a:t>
            </a:r>
          </a:p>
          <a:p>
            <a:pPr marL="624078" indent="-514350">
              <a:buNone/>
            </a:pPr>
            <a:r>
              <a:rPr lang="ru-RU" dirty="0" smtClean="0"/>
              <a:t>2) 32</a:t>
            </a:r>
            <a:r>
              <a:rPr lang="ru-RU" b="1" dirty="0" smtClean="0"/>
              <a:t>×</a:t>
            </a:r>
            <a:r>
              <a:rPr lang="ru-RU" dirty="0" smtClean="0"/>
              <a:t>21 = 32</a:t>
            </a:r>
            <a:r>
              <a:rPr lang="ru-RU" b="1" dirty="0" smtClean="0"/>
              <a:t>×</a:t>
            </a:r>
            <a:r>
              <a:rPr lang="ru-RU" dirty="0" smtClean="0"/>
              <a:t>(20 + 1) = 32</a:t>
            </a:r>
            <a:r>
              <a:rPr lang="ru-RU" b="1" dirty="0" smtClean="0"/>
              <a:t>×</a:t>
            </a:r>
            <a:r>
              <a:rPr lang="ru-RU" dirty="0" smtClean="0"/>
              <a:t>20 + 32</a:t>
            </a:r>
            <a:r>
              <a:rPr lang="ru-RU" b="1" dirty="0" smtClean="0"/>
              <a:t>×</a:t>
            </a:r>
            <a:r>
              <a:rPr lang="ru-RU" dirty="0" smtClean="0"/>
              <a:t>1 = 640 + 32 =</a:t>
            </a:r>
          </a:p>
          <a:p>
            <a:pPr marL="624078" indent="-514350">
              <a:buNone/>
            </a:pPr>
            <a:r>
              <a:rPr lang="ru-RU" dirty="0" smtClean="0"/>
              <a:t>= 672;</a:t>
            </a:r>
          </a:p>
          <a:p>
            <a:pPr marL="624078" indent="-514350">
              <a:buNone/>
            </a:pPr>
            <a:r>
              <a:rPr lang="ru-RU" dirty="0" smtClean="0"/>
              <a:t>3) 203</a:t>
            </a:r>
            <a:r>
              <a:rPr lang="ru-RU" b="1" dirty="0" smtClean="0"/>
              <a:t>×</a:t>
            </a:r>
            <a:r>
              <a:rPr lang="ru-RU" dirty="0" smtClean="0"/>
              <a:t>16 = (200 + 3)</a:t>
            </a:r>
            <a:r>
              <a:rPr lang="ru-RU" b="1" dirty="0" smtClean="0"/>
              <a:t> ×</a:t>
            </a:r>
            <a:r>
              <a:rPr lang="ru-RU" dirty="0" smtClean="0"/>
              <a:t>16 = 200</a:t>
            </a:r>
            <a:r>
              <a:rPr lang="ru-RU" b="1" dirty="0" smtClean="0"/>
              <a:t>×</a:t>
            </a:r>
            <a:r>
              <a:rPr lang="ru-RU" dirty="0" smtClean="0"/>
              <a:t>16 + 3</a:t>
            </a:r>
            <a:r>
              <a:rPr lang="ru-RU" b="1" dirty="0" smtClean="0"/>
              <a:t>×</a:t>
            </a:r>
            <a:r>
              <a:rPr lang="ru-RU" dirty="0" smtClean="0"/>
              <a:t>16 = 3200 +</a:t>
            </a:r>
          </a:p>
          <a:p>
            <a:pPr marL="624078" indent="-514350">
              <a:buNone/>
            </a:pPr>
            <a:r>
              <a:rPr lang="ru-RU" dirty="0" smtClean="0"/>
              <a:t>+ 48 = 3248.</a:t>
            </a:r>
          </a:p>
          <a:p>
            <a:pPr marL="624078" indent="-514350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Вывод: умножение множителей путем разложения одного из множителей на два слагаемых (уменьшаемое и вычитаемое), удобных для выполнения умножения.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Примеры приема округления </a:t>
            </a:r>
            <a:br>
              <a:rPr lang="ru-RU" dirty="0" smtClean="0"/>
            </a:br>
            <a:r>
              <a:rPr lang="ru-RU" dirty="0" smtClean="0"/>
              <a:t>при умножении чисел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785786" y="1481328"/>
            <a:ext cx="8072494" cy="4805192"/>
          </a:xfrm>
        </p:spPr>
        <p:txBody>
          <a:bodyPr>
            <a:normAutofit fontScale="92500" lnSpcReduction="10000"/>
          </a:bodyPr>
          <a:lstStyle/>
          <a:p>
            <a:pPr marL="624078" indent="-514350">
              <a:buNone/>
            </a:pPr>
            <a:r>
              <a:rPr lang="ru-RU" sz="3000" dirty="0" smtClean="0"/>
              <a:t>1) 596:4 = (596 + 4 – 4 ):4 = 600:4 – 4:4 = 150 – 1 =</a:t>
            </a:r>
          </a:p>
          <a:p>
            <a:pPr marL="624078" indent="-514350">
              <a:buNone/>
            </a:pPr>
            <a:r>
              <a:rPr lang="ru-RU" sz="3000" dirty="0" smtClean="0"/>
              <a:t>= 149.</a:t>
            </a:r>
          </a:p>
          <a:p>
            <a:pPr marL="624078" indent="-514350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Вывод: в результате округления получаем лишнюю единицу.</a:t>
            </a:r>
          </a:p>
          <a:p>
            <a:pPr marL="624078" indent="-514350">
              <a:buNone/>
            </a:pPr>
            <a:r>
              <a:rPr lang="ru-RU" sz="3000" dirty="0" smtClean="0"/>
              <a:t>2) 308 : 28 = ( 280 + 28): 28 = 280:28 + 28:28 = </a:t>
            </a:r>
          </a:p>
          <a:p>
            <a:pPr marL="624078" indent="-514350">
              <a:buNone/>
            </a:pPr>
            <a:r>
              <a:rPr lang="ru-RU" sz="3000" dirty="0" smtClean="0"/>
              <a:t>10 + 1 = 11.</a:t>
            </a:r>
          </a:p>
          <a:p>
            <a:pPr marL="624078" indent="-514350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Вывод: делимое разложено на два слагаемых так, что деление возможно устно.</a:t>
            </a:r>
          </a:p>
          <a:p>
            <a:pPr marL="624078" indent="-514350">
              <a:buNone/>
            </a:pPr>
            <a:r>
              <a:rPr lang="ru-RU" sz="3000" dirty="0" smtClean="0"/>
              <a:t>3) 225:75 = (225</a:t>
            </a:r>
            <a:r>
              <a:rPr lang="ru-RU" sz="3000" b="1" dirty="0" smtClean="0"/>
              <a:t>×</a:t>
            </a:r>
            <a:r>
              <a:rPr lang="ru-RU" sz="3000" dirty="0" smtClean="0"/>
              <a:t>2):(75</a:t>
            </a:r>
            <a:r>
              <a:rPr lang="ru-RU" sz="3000" b="1" dirty="0" smtClean="0"/>
              <a:t>×</a:t>
            </a:r>
            <a:r>
              <a:rPr lang="ru-RU" sz="3000" dirty="0" smtClean="0"/>
              <a:t>2</a:t>
            </a:r>
            <a:r>
              <a:rPr lang="ru-RU" sz="3000" dirty="0" smtClean="0">
                <a:sym typeface="Wingdings" pitchFamily="2" charset="2"/>
              </a:rPr>
              <a:t>) = 450:150 = 3</a:t>
            </a:r>
          </a:p>
          <a:p>
            <a:pPr marL="624078" indent="-514350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  <a:sym typeface="Wingdings" pitchFamily="2" charset="2"/>
              </a:rPr>
              <a:t>Вывод: одновременное увеличение делимого и делителя в несколько раз, при этом величина частного не     	   меняется.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Примеры приема округления </a:t>
            </a:r>
            <a:br>
              <a:rPr lang="ru-RU" dirty="0" smtClean="0"/>
            </a:br>
            <a:r>
              <a:rPr lang="ru-RU" dirty="0" smtClean="0"/>
              <a:t>при делении чисел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Прием последовательного умножения и деления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81329"/>
            <a:ext cx="8329642" cy="451944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1) 225</a:t>
            </a:r>
            <a:r>
              <a:rPr lang="ru-RU" b="1" dirty="0" smtClean="0"/>
              <a:t>×</a:t>
            </a:r>
            <a:r>
              <a:rPr lang="ru-RU" dirty="0" smtClean="0"/>
              <a:t>8 = (225</a:t>
            </a:r>
            <a:r>
              <a:rPr lang="ru-RU" b="1" dirty="0" smtClean="0"/>
              <a:t>×</a:t>
            </a:r>
            <a:r>
              <a:rPr lang="ru-RU" dirty="0" smtClean="0"/>
              <a:t>2)</a:t>
            </a:r>
            <a:r>
              <a:rPr lang="ru-RU" b="1" dirty="0" smtClean="0"/>
              <a:t>×</a:t>
            </a:r>
            <a:r>
              <a:rPr lang="ru-RU" dirty="0" smtClean="0"/>
              <a:t>2</a:t>
            </a:r>
            <a:r>
              <a:rPr lang="ru-RU" b="1" dirty="0" smtClean="0"/>
              <a:t>×</a:t>
            </a:r>
            <a:r>
              <a:rPr lang="ru-RU" dirty="0" smtClean="0"/>
              <a:t>2 = (450</a:t>
            </a:r>
            <a:r>
              <a:rPr lang="ru-RU" b="1" dirty="0" smtClean="0"/>
              <a:t>×</a:t>
            </a:r>
            <a:r>
              <a:rPr lang="ru-RU" dirty="0" smtClean="0"/>
              <a:t>2)</a:t>
            </a:r>
            <a:r>
              <a:rPr lang="ru-RU" b="1" dirty="0" smtClean="0"/>
              <a:t>×</a:t>
            </a:r>
            <a:r>
              <a:rPr lang="ru-RU" dirty="0" smtClean="0"/>
              <a:t>2 =900</a:t>
            </a:r>
            <a:r>
              <a:rPr lang="ru-RU" b="1" dirty="0" smtClean="0"/>
              <a:t>×</a:t>
            </a:r>
            <a:r>
              <a:rPr lang="ru-RU" dirty="0" smtClean="0"/>
              <a:t>2=1800;</a:t>
            </a:r>
          </a:p>
          <a:p>
            <a:pPr>
              <a:buNone/>
            </a:pPr>
            <a:r>
              <a:rPr lang="ru-RU" dirty="0" smtClean="0"/>
              <a:t>2) 18</a:t>
            </a:r>
            <a:r>
              <a:rPr lang="ru-RU" b="1" dirty="0" smtClean="0"/>
              <a:t>×</a:t>
            </a:r>
            <a:r>
              <a:rPr lang="ru-RU" dirty="0" smtClean="0"/>
              <a:t>35 = 9</a:t>
            </a:r>
            <a:r>
              <a:rPr lang="ru-RU" b="1" dirty="0" smtClean="0"/>
              <a:t>×</a:t>
            </a:r>
            <a:r>
              <a:rPr lang="ru-RU" dirty="0" smtClean="0"/>
              <a:t>2</a:t>
            </a:r>
            <a:r>
              <a:rPr lang="ru-RU" b="1" dirty="0" smtClean="0"/>
              <a:t>×</a:t>
            </a:r>
            <a:r>
              <a:rPr lang="ru-RU" dirty="0" smtClean="0"/>
              <a:t>35 = 9</a:t>
            </a:r>
            <a:r>
              <a:rPr lang="ru-RU" b="1" dirty="0" smtClean="0"/>
              <a:t>×</a:t>
            </a:r>
            <a:r>
              <a:rPr lang="ru-RU" dirty="0" smtClean="0"/>
              <a:t>70 = 630;</a:t>
            </a:r>
          </a:p>
          <a:p>
            <a:pPr>
              <a:buNone/>
            </a:pPr>
            <a:r>
              <a:rPr lang="ru-RU" dirty="0" smtClean="0"/>
              <a:t>3) 370</a:t>
            </a:r>
            <a:r>
              <a:rPr lang="ru-RU" b="1" dirty="0" smtClean="0"/>
              <a:t>×</a:t>
            </a:r>
            <a:r>
              <a:rPr lang="ru-RU" dirty="0" smtClean="0"/>
              <a:t>0,4 = 370</a:t>
            </a:r>
            <a:r>
              <a:rPr lang="ru-RU" b="1" dirty="0" smtClean="0"/>
              <a:t>×</a:t>
            </a:r>
            <a:r>
              <a:rPr lang="ru-RU" dirty="0" smtClean="0"/>
              <a:t>0,1</a:t>
            </a:r>
            <a:r>
              <a:rPr lang="ru-RU" b="1" dirty="0" smtClean="0"/>
              <a:t>×</a:t>
            </a:r>
            <a:r>
              <a:rPr lang="ru-RU" dirty="0" smtClean="0"/>
              <a:t>2</a:t>
            </a:r>
            <a:r>
              <a:rPr lang="ru-RU" b="1" dirty="0" smtClean="0"/>
              <a:t>×</a:t>
            </a:r>
            <a:r>
              <a:rPr lang="ru-RU" dirty="0" smtClean="0"/>
              <a:t>2 =37</a:t>
            </a:r>
            <a:r>
              <a:rPr lang="ru-RU" b="1" dirty="0" smtClean="0"/>
              <a:t>×</a:t>
            </a:r>
            <a:r>
              <a:rPr lang="ru-RU" dirty="0" smtClean="0"/>
              <a:t>2</a:t>
            </a:r>
            <a:r>
              <a:rPr lang="ru-RU" b="1" dirty="0" smtClean="0"/>
              <a:t>×</a:t>
            </a:r>
            <a:r>
              <a:rPr lang="ru-RU" dirty="0" smtClean="0"/>
              <a:t>2 = 74</a:t>
            </a:r>
            <a:r>
              <a:rPr lang="ru-RU" b="1" dirty="0" smtClean="0"/>
              <a:t>×</a:t>
            </a:r>
            <a:r>
              <a:rPr lang="ru-RU" dirty="0" smtClean="0"/>
              <a:t>2 = 148.</a:t>
            </a:r>
          </a:p>
          <a:p>
            <a:pPr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Вывод: данное число умножить на все множители произведения.</a:t>
            </a:r>
          </a:p>
          <a:p>
            <a:pPr marL="624078" indent="-514350">
              <a:buNone/>
            </a:pPr>
            <a:r>
              <a:rPr lang="ru-RU" dirty="0" smtClean="0"/>
              <a:t>1) 975:15 = (975:3):5 = 325:5 = 65;</a:t>
            </a:r>
          </a:p>
          <a:p>
            <a:pPr marL="624078" indent="-514350">
              <a:buNone/>
            </a:pPr>
            <a:r>
              <a:rPr lang="ru-RU" dirty="0" smtClean="0"/>
              <a:t>2) 828:36 = 828</a:t>
            </a:r>
            <a:r>
              <a:rPr lang="ru-RU" dirty="0" smtClean="0">
                <a:sym typeface="Wingdings" pitchFamily="2" charset="2"/>
              </a:rPr>
              <a:t>:(</a:t>
            </a:r>
            <a:r>
              <a:rPr lang="ru-RU" dirty="0" smtClean="0"/>
              <a:t>2</a:t>
            </a:r>
            <a:r>
              <a:rPr lang="ru-RU" b="1" dirty="0" smtClean="0"/>
              <a:t>×</a:t>
            </a:r>
            <a:r>
              <a:rPr lang="ru-RU" dirty="0" smtClean="0"/>
              <a:t>2</a:t>
            </a:r>
            <a:r>
              <a:rPr lang="ru-RU" b="1" dirty="0" smtClean="0"/>
              <a:t>×</a:t>
            </a:r>
            <a:r>
              <a:rPr lang="ru-RU" dirty="0" smtClean="0"/>
              <a:t>9) = 828:2:2:9 = 414:2:9 = 207:9 =</a:t>
            </a:r>
          </a:p>
          <a:p>
            <a:pPr marL="624078" indent="-514350">
              <a:buNone/>
            </a:pPr>
            <a:r>
              <a:rPr lang="ru-RU" dirty="0" smtClean="0"/>
              <a:t>= 23.</a:t>
            </a:r>
          </a:p>
          <a:p>
            <a:pPr marL="624078" indent="-514350">
              <a:buNone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Вывод: данное число разделить на все множители произведения.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500034" y="1785926"/>
            <a:ext cx="8215370" cy="3571900"/>
          </a:xfrm>
        </p:spPr>
        <p:txBody>
          <a:bodyPr>
            <a:normAutofit/>
          </a:bodyPr>
          <a:lstStyle/>
          <a:p>
            <a:pPr marL="624078" indent="-514350">
              <a:buNone/>
            </a:pPr>
            <a:r>
              <a:rPr lang="ru-RU" sz="2800" dirty="0" smtClean="0"/>
              <a:t>1) 85² = 7225, где 72 = 8</a:t>
            </a:r>
            <a:r>
              <a:rPr lang="ru-RU" sz="2800" b="1" dirty="0" smtClean="0"/>
              <a:t>×</a:t>
            </a:r>
            <a:r>
              <a:rPr lang="ru-RU" sz="2800" dirty="0" smtClean="0"/>
              <a:t>9, а 25 = 5²;</a:t>
            </a:r>
          </a:p>
          <a:p>
            <a:pPr marL="624078" indent="-514350">
              <a:buNone/>
            </a:pPr>
            <a:r>
              <a:rPr lang="ru-RU" sz="2800" dirty="0" smtClean="0"/>
              <a:t>2) 135² = 18225, где 182 = 13</a:t>
            </a:r>
            <a:r>
              <a:rPr lang="ru-RU" sz="2800" b="1" dirty="0" smtClean="0"/>
              <a:t>×</a:t>
            </a:r>
            <a:r>
              <a:rPr lang="ru-RU" sz="2800" dirty="0" smtClean="0"/>
              <a:t>14, а 25 = 5²;</a:t>
            </a:r>
          </a:p>
          <a:p>
            <a:pPr marL="624078" indent="-514350">
              <a:buNone/>
            </a:pPr>
            <a:r>
              <a:rPr lang="ru-RU" sz="2800" dirty="0" smtClean="0"/>
              <a:t>3) 345² = 119025, где 1190 = 34</a:t>
            </a:r>
            <a:r>
              <a:rPr lang="ru-RU" sz="2800" b="1" dirty="0" smtClean="0"/>
              <a:t>×</a:t>
            </a:r>
            <a:r>
              <a:rPr lang="ru-RU" sz="2800" dirty="0" smtClean="0"/>
              <a:t>35, а 25 = 5².</a:t>
            </a:r>
          </a:p>
          <a:p>
            <a:pPr marL="624078" indent="-514350">
              <a:buNone/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Вывод: умножить число, стоящее перед цифрой 5, на число на единицу больше. Справа от полученного произведения записать квадрат числа 5, то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есть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 число 25.  </a:t>
            </a:r>
            <a:endParaRPr lang="ru-RU" sz="28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58204" cy="1225536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Прием возведения в квадрат  чисел, оканчивающихся цифрой 5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2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641</TotalTime>
  <Words>799</Words>
  <Application>Microsoft Office PowerPoint</Application>
  <PresentationFormat>Экран (4:3)</PresentationFormat>
  <Paragraphs>81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Открытая</vt:lpstr>
      <vt:lpstr>Специальные приемы устного счета</vt:lpstr>
      <vt:lpstr>Из истории счисления</vt:lpstr>
      <vt:lpstr>Слайд 3</vt:lpstr>
      <vt:lpstr>Примеры приема округления  при сложении чисел</vt:lpstr>
      <vt:lpstr>Примеры приема округления  при вычитании чисел</vt:lpstr>
      <vt:lpstr>Примеры приема округления  при умножении чисел</vt:lpstr>
      <vt:lpstr>Примеры приема округления  при делении чисел</vt:lpstr>
      <vt:lpstr>Прием последовательного умножения и деления</vt:lpstr>
      <vt:lpstr>Прием возведения в квадрат  чисел, оканчивающихся цифрой 5</vt:lpstr>
      <vt:lpstr>Приемы возведения в квадрат двузначного числа</vt:lpstr>
      <vt:lpstr>Источники информации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Кристина</dc:creator>
  <cp:lastModifiedBy>Кристина</cp:lastModifiedBy>
  <cp:revision>64</cp:revision>
  <dcterms:created xsi:type="dcterms:W3CDTF">2016-08-18T08:54:40Z</dcterms:created>
  <dcterms:modified xsi:type="dcterms:W3CDTF">2016-08-28T20:44:20Z</dcterms:modified>
</cp:coreProperties>
</file>