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2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E694A70-8248-4A85-8A3E-B87743128B63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E7928C3-713E-4EFE-916B-E07B428846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ll dir="ld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redbook.ru/74/page731.html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redbook.ru/74/page734.html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redbook.ru/74/page740.html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redbook.ru/74/page758.html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redbook.ru/74/page839.html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redbook.ru/74/page761.htm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РАСТЕНИЯ БАШКОРТОСТАНА ИЗ КРАСНОЙ КНИГИ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5757874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Проект выполнила ученица</a:t>
            </a:r>
          </a:p>
          <a:p>
            <a:r>
              <a:rPr lang="ru-RU" dirty="0" smtClean="0"/>
              <a:t> 2 класса МБОУ СОШ с. </a:t>
            </a:r>
            <a:r>
              <a:rPr lang="ru-RU" dirty="0" err="1" smtClean="0"/>
              <a:t>Калтыманово</a:t>
            </a:r>
            <a:r>
              <a:rPr lang="ru-RU" dirty="0" smtClean="0"/>
              <a:t> Черепанова Валерия </a:t>
            </a:r>
          </a:p>
          <a:p>
            <a:r>
              <a:rPr lang="ru-RU" dirty="0" smtClean="0"/>
              <a:t>под руководством </a:t>
            </a:r>
            <a:r>
              <a:rPr lang="ru-RU" dirty="0" err="1" smtClean="0"/>
              <a:t>Бейда</a:t>
            </a:r>
            <a:r>
              <a:rPr lang="ru-RU" dirty="0" smtClean="0"/>
              <a:t> О.В.</a:t>
            </a:r>
            <a:endParaRPr lang="ru-RU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ЛУК КОСОЙ</a:t>
            </a:r>
            <a:r>
              <a:rPr lang="en-US" b="1" dirty="0" smtClean="0"/>
              <a:t> 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Луковичный травянистый многолетник. Произрастает по горным лугам на склонах небольших рек и ручьев, на лесных опушках, в зарослях степных кустарников. Размножается семенами.</a:t>
            </a:r>
            <a:endParaRPr lang="ru-RU" sz="2400" dirty="0"/>
          </a:p>
        </p:txBody>
      </p:sp>
      <p:pic>
        <p:nvPicPr>
          <p:cNvPr id="5" name="Содержимое 4" descr="http://redbook.ru/74/images/Luk_kosoi_!.gif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2500" y="2383631"/>
            <a:ext cx="30480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КУБЫШКА МАЛАЯ 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  </a:t>
            </a:r>
            <a:r>
              <a:rPr lang="ru-RU" sz="2400" dirty="0" smtClean="0"/>
              <a:t>Водный длиннокорневищный травянистый многолетник. Произрастает в озерах, прудах, старицах рек с медленным течением на глубине 0,5-1,5 м. Размножается семенами и ветвлением корневища.</a:t>
            </a:r>
            <a:endParaRPr lang="ru-RU" sz="2400" dirty="0"/>
          </a:p>
        </p:txBody>
      </p:sp>
      <p:pic>
        <p:nvPicPr>
          <p:cNvPr id="5" name="Содержимое 4" descr="http://redbook.ru/74/images/Kubishka_malaya_!.gif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2500" y="2357430"/>
            <a:ext cx="304800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ПИОН УКЛОНЯЮЩИЙСЯ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   </a:t>
            </a:r>
            <a:r>
              <a:rPr lang="ru-RU" sz="2400" dirty="0" err="1" smtClean="0"/>
              <a:t>Короткокорневищно-клубнеобразующий</a:t>
            </a:r>
            <a:r>
              <a:rPr lang="ru-RU" sz="2400" dirty="0" smtClean="0"/>
              <a:t> травянистый многолетник. Произрастает в разреженных светлых хвойных и смешанных лесах, на лесных полянах и опушках. Размножается семенами.</a:t>
            </a:r>
            <a:endParaRPr lang="ru-RU" sz="2400" dirty="0"/>
          </a:p>
        </p:txBody>
      </p:sp>
      <p:pic>
        <p:nvPicPr>
          <p:cNvPr id="5" name="Содержимое 4" descr="http://redbook.ru/74/images/Pion_uklon_!.gif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357430"/>
            <a:ext cx="304800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ВЕТРЕНИЧКА УРАЛЬСКАЯ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400" dirty="0" smtClean="0"/>
              <a:t>Длиннокорневищный травянистый многолетник, весенний первоцвет. Произрастает в </a:t>
            </a:r>
            <a:r>
              <a:rPr lang="ru-RU" sz="2400" dirty="0" err="1" smtClean="0"/>
              <a:t>ольхово-черемуховых</a:t>
            </a:r>
            <a:r>
              <a:rPr lang="ru-RU" sz="2400" dirty="0" smtClean="0"/>
              <a:t> зарослях, а также на соседних с ними пойменных лугах. Размножается корневищем.</a:t>
            </a:r>
          </a:p>
          <a:p>
            <a:endParaRPr lang="ru-RU" dirty="0"/>
          </a:p>
        </p:txBody>
      </p:sp>
      <p:pic>
        <p:nvPicPr>
          <p:cNvPr id="5" name="Содержимое 4" descr="http://redbook.ru/74/images/Vetrinichka_ural_!.gif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3" y="2249488"/>
            <a:ext cx="3069262" cy="4108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РОСЯНКА АНГЛИЙСКАЯ 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Насекомоядный травянистый многолетник. Произрастает на торфяных болотах. Размножается семенами.</a:t>
            </a:r>
            <a:endParaRPr lang="ru-RU" sz="2400" dirty="0"/>
          </a:p>
        </p:txBody>
      </p:sp>
      <p:pic>
        <p:nvPicPr>
          <p:cNvPr id="5" name="Содержимое 4" descr="http://redbook.ru/74/images/Rosyanka_angl_!.gif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42910" y="2357430"/>
            <a:ext cx="335759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ЧИНА ЛИТВИНОВА 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Травянистый многолетник. Произрастает в осветленных широколиственных лесах, на полянах, опушках, в зарослях кустарников. Размножается семенами.</a:t>
            </a:r>
            <a:endParaRPr lang="ru-RU" sz="2400" dirty="0"/>
          </a:p>
        </p:txBody>
      </p:sp>
      <p:pic>
        <p:nvPicPr>
          <p:cNvPr id="5" name="Содержимое 4" descr="http://redbook.ru/74/images/China_litvinova_!.gif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52500" y="2357430"/>
            <a:ext cx="3048000" cy="392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РОДИОЛА ИРЕМЕЛЬСКАЯ  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281518" cy="4525963"/>
          </a:xfrm>
        </p:spPr>
        <p:txBody>
          <a:bodyPr>
            <a:noAutofit/>
          </a:bodyPr>
          <a:lstStyle/>
          <a:p>
            <a:r>
              <a:rPr lang="ru-RU" sz="2400" dirty="0" smtClean="0"/>
              <a:t>Травянистый многолетник. Произрастает в высокогорьях на каменистых участках горных тундр и высокотравных  лугов, на каменистых берегах ручьев и затененных скалах. Размножается преимущественно семенами.</a:t>
            </a:r>
            <a:endParaRPr lang="ru-RU" sz="2400" dirty="0"/>
          </a:p>
        </p:txBody>
      </p:sp>
      <p:pic>
        <p:nvPicPr>
          <p:cNvPr id="5" name="Содержимое 4" descr="http://redbook.ru/74/images/Rodiola_iremelskaya_!.gif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85992"/>
            <a:ext cx="3079263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23</TotalTime>
  <Words>149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Городская</vt:lpstr>
      <vt:lpstr>РАСТЕНИЯ БАШКОРТОСТАНА ИЗ КРАСНОЙ КНИГИ</vt:lpstr>
      <vt:lpstr>ЛУК КОСОЙ  </vt:lpstr>
      <vt:lpstr>КУБЫШКА МАЛАЯ  </vt:lpstr>
      <vt:lpstr>ПИОН УКЛОНЯЮЩИЙСЯ </vt:lpstr>
      <vt:lpstr>ВЕТРЕНИЧКА УРАЛЬСКАЯ </vt:lpstr>
      <vt:lpstr>РОСЯНКА АНГЛИЙСКАЯ  </vt:lpstr>
      <vt:lpstr>ЧИНА ЛИТВИНОВА  </vt:lpstr>
      <vt:lpstr>РОДИОЛА ИРЕМЕЛЬСКАЯ  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БАШКОРТОСТАНА ИЗ КРАСНОЙ КНИГИ</dc:title>
  <dc:creator>Бейда</dc:creator>
  <cp:lastModifiedBy>Николай</cp:lastModifiedBy>
  <cp:revision>3</cp:revision>
  <dcterms:created xsi:type="dcterms:W3CDTF">2012-11-22T16:53:31Z</dcterms:created>
  <dcterms:modified xsi:type="dcterms:W3CDTF">2015-06-17T10:34:20Z</dcterms:modified>
</cp:coreProperties>
</file>